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71" r:id="rId2"/>
    <p:sldId id="303" r:id="rId3"/>
    <p:sldId id="304" r:id="rId4"/>
    <p:sldId id="309" r:id="rId5"/>
    <p:sldId id="319" r:id="rId6"/>
    <p:sldId id="310" r:id="rId7"/>
    <p:sldId id="311" r:id="rId8"/>
    <p:sldId id="305" r:id="rId9"/>
    <p:sldId id="312" r:id="rId10"/>
    <p:sldId id="306" r:id="rId11"/>
    <p:sldId id="320" r:id="rId12"/>
    <p:sldId id="321" r:id="rId13"/>
    <p:sldId id="322" r:id="rId14"/>
    <p:sldId id="324" r:id="rId15"/>
    <p:sldId id="327" r:id="rId16"/>
    <p:sldId id="326" r:id="rId17"/>
    <p:sldId id="325" r:id="rId18"/>
    <p:sldId id="307" r:id="rId19"/>
    <p:sldId id="328" r:id="rId20"/>
    <p:sldId id="329" r:id="rId21"/>
    <p:sldId id="308" r:id="rId22"/>
  </p:sldIdLst>
  <p:sldSz cx="9144000" cy="5143500" type="screen16x9"/>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45"/>
    <p:restoredTop sz="92019"/>
  </p:normalViewPr>
  <p:slideViewPr>
    <p:cSldViewPr snapToObjects="1" showGuides="1">
      <p:cViewPr varScale="1">
        <p:scale>
          <a:sx n="136" d="100"/>
          <a:sy n="136" d="100"/>
        </p:scale>
        <p:origin x="208" y="51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12/14/23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12/14/23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1748860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8</a:t>
            </a:fld>
            <a:endParaRPr lang="en-US" b="1" dirty="0"/>
          </a:p>
        </p:txBody>
      </p:sp>
    </p:spTree>
    <p:extLst>
      <p:ext uri="{BB962C8B-B14F-4D97-AF65-F5344CB8AC3E}">
        <p14:creationId xmlns:p14="http://schemas.microsoft.com/office/powerpoint/2010/main" val="255590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10</a:t>
            </a:fld>
            <a:endParaRPr lang="en-US" b="1" dirty="0"/>
          </a:p>
        </p:txBody>
      </p:sp>
    </p:spTree>
    <p:extLst>
      <p:ext uri="{BB962C8B-B14F-4D97-AF65-F5344CB8AC3E}">
        <p14:creationId xmlns:p14="http://schemas.microsoft.com/office/powerpoint/2010/main" val="2879451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16</a:t>
            </a:fld>
            <a:endParaRPr lang="en-US" b="1" dirty="0"/>
          </a:p>
        </p:txBody>
      </p:sp>
    </p:spTree>
    <p:extLst>
      <p:ext uri="{BB962C8B-B14F-4D97-AF65-F5344CB8AC3E}">
        <p14:creationId xmlns:p14="http://schemas.microsoft.com/office/powerpoint/2010/main" val="272984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17</a:t>
            </a:fld>
            <a:endParaRPr lang="en-US" b="1" dirty="0"/>
          </a:p>
        </p:txBody>
      </p:sp>
    </p:spTree>
    <p:extLst>
      <p:ext uri="{BB962C8B-B14F-4D97-AF65-F5344CB8AC3E}">
        <p14:creationId xmlns:p14="http://schemas.microsoft.com/office/powerpoint/2010/main" val="168648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18</a:t>
            </a:fld>
            <a:endParaRPr lang="en-US" b="1" dirty="0"/>
          </a:p>
        </p:txBody>
      </p:sp>
    </p:spTree>
    <p:extLst>
      <p:ext uri="{BB962C8B-B14F-4D97-AF65-F5344CB8AC3E}">
        <p14:creationId xmlns:p14="http://schemas.microsoft.com/office/powerpoint/2010/main" val="369755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350529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10a – </a:t>
            </a:r>
            <a:br>
              <a:rPr lang="de-DE" sz="800" noProof="0" dirty="0"/>
            </a:br>
            <a:r>
              <a:rPr lang="de-DE" sz="800" noProof="0" dirty="0"/>
              <a:t>Konfidenzintervalle</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/21</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15.jpeg"/><Relationship Id="rId5" Type="http://schemas.openxmlformats.org/officeDocument/2006/relationships/image" Target="../media/image38.png"/><Relationship Id="rId10" Type="http://schemas.openxmlformats.org/officeDocument/2006/relationships/image" Target="../media/image21.png"/><Relationship Id="rId4" Type="http://schemas.openxmlformats.org/officeDocument/2006/relationships/image" Target="../media/image5.jpe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36.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Konfidenzintervalle</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b="1"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46537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2D8D19E-DDD4-14CD-ACBB-8DF61CA18BB3}"/>
                  </a:ext>
                </a:extLst>
              </p:cNvPr>
              <p:cNvSpPr>
                <a:spLocks noGrp="1"/>
              </p:cNvSpPr>
              <p:nvPr>
                <p:ph type="body" sz="quarter" idx="13"/>
              </p:nvPr>
            </p:nvSpPr>
            <p:spPr>
              <a:xfrm>
                <a:off x="358776" y="1239837"/>
                <a:ext cx="6877051" cy="2003022"/>
              </a:xfrm>
            </p:spPr>
            <p:txBody>
              <a:bodyPr/>
              <a:lstStyle/>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Standardabweichung von 8cm und eine Stichprobe von 36 </a:t>
                </a:r>
                <a:r>
                  <a:rPr lang="de-DE" dirty="0" err="1"/>
                  <a:t>Studys</a:t>
                </a:r>
                <a:r>
                  <a:rPr lang="de-DE" dirty="0"/>
                  <a:t> hat einen empirischen Mittelwert von 175cm, in welchem Intervall befindet sich dann die erwartete Körpergröße unserer </a:t>
                </a:r>
                <a:r>
                  <a:rPr lang="de-DE" dirty="0" err="1"/>
                  <a:t>Studys</a:t>
                </a:r>
                <a:r>
                  <a:rPr lang="de-DE" dirty="0"/>
                  <a:t>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,64</m:t>
                        </m:r>
                      </m:e>
                    </m:d>
                  </m:oMath>
                </a14:m>
                <a:r>
                  <a:rPr lang="en-DE" sz="1200" dirty="0"/>
                  <a:t> die Körpergröße des </a:t>
                </a:r>
                <a14:m>
                  <m:oMath xmlns:m="http://schemas.openxmlformats.org/officeDocument/2006/math">
                    <m:r>
                      <a:rPr lang="en-US" sz="1200" i="1">
                        <a:latin typeface="Cambria Math" panose="02040503050406030204" pitchFamily="18" charset="0"/>
                      </a:rPr>
                      <m:t>𝑖</m:t>
                    </m:r>
                  </m:oMath>
                </a14:m>
                <a:r>
                  <a:rPr lang="en-DE" sz="1200" dirty="0"/>
                  <a:t>-ten Studys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02D8D19E-DDD4-14CD-ACBB-8DF61CA18BB3}"/>
                  </a:ext>
                </a:extLst>
              </p:cNvPr>
              <p:cNvSpPr>
                <a:spLocks noGrp="1" noRot="1" noChangeAspect="1" noMove="1" noResize="1" noEditPoints="1" noAdjustHandles="1" noChangeArrowheads="1" noChangeShapeType="1" noTextEdit="1"/>
              </p:cNvSpPr>
              <p:nvPr>
                <p:ph type="body" sz="quarter" idx="13"/>
              </p:nvPr>
            </p:nvSpPr>
            <p:spPr>
              <a:xfrm>
                <a:off x="358776" y="1239837"/>
                <a:ext cx="6877051" cy="2003022"/>
              </a:xfrm>
              <a:blipFill>
                <a:blip r:embed="rId2"/>
                <a:stretch>
                  <a:fillRect t="-629" b="-314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B9BC6554-729C-BC43-D239-33C207B1FAE3}"/>
              </a:ext>
            </a:extLst>
          </p:cNvPr>
          <p:cNvSpPr>
            <a:spLocks noGrp="1"/>
          </p:cNvSpPr>
          <p:nvPr>
            <p:ph type="title"/>
          </p:nvPr>
        </p:nvSpPr>
        <p:spPr/>
        <p:txBody>
          <a:bodyPr/>
          <a:lstStyle/>
          <a:p>
            <a:r>
              <a:rPr lang="de-DE" dirty="0"/>
              <a:t>Konfidenzintervalle für den Erwartungswert</a:t>
            </a:r>
          </a:p>
        </p:txBody>
      </p:sp>
      <p:pic>
        <p:nvPicPr>
          <p:cNvPr id="4"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937DB89C-121B-0CF9-BB70-893A9933DA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52320" y="1347614"/>
            <a:ext cx="1267345" cy="928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BCE9F0-8BD8-39DF-926A-3BD18A0DDDF7}"/>
                  </a:ext>
                </a:extLst>
              </p:cNvPr>
              <p:cNvSpPr txBox="1"/>
              <p:nvPr/>
            </p:nvSpPr>
            <p:spPr bwMode="gray">
              <a:xfrm>
                <a:off x="3268458" y="3285320"/>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8</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6" name="TextBox 5">
                <a:extLst>
                  <a:ext uri="{FF2B5EF4-FFF2-40B4-BE49-F238E27FC236}">
                    <a16:creationId xmlns:a16="http://schemas.microsoft.com/office/drawing/2014/main" id="{13BCE9F0-8BD8-39DF-926A-3BD18A0DDDF7}"/>
                  </a:ext>
                </a:extLst>
              </p:cNvPr>
              <p:cNvSpPr txBox="1">
                <a:spLocks noRot="1" noChangeAspect="1" noMove="1" noResize="1" noEditPoints="1" noAdjustHandles="1" noChangeArrowheads="1" noChangeShapeType="1" noTextEdit="1"/>
              </p:cNvSpPr>
              <p:nvPr/>
            </p:nvSpPr>
            <p:spPr bwMode="gray">
              <a:xfrm>
                <a:off x="3268458" y="3285320"/>
                <a:ext cx="2286867" cy="465448"/>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3DF8DF-E5A5-997F-9284-FD8A66D937A0}"/>
                  </a:ext>
                </a:extLst>
              </p:cNvPr>
              <p:cNvSpPr txBox="1"/>
              <p:nvPr/>
            </p:nvSpPr>
            <p:spPr bwMode="gray">
              <a:xfrm>
                <a:off x="1493045" y="3219822"/>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64</m:t>
                              </m:r>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8" name="TextBox 7">
                <a:extLst>
                  <a:ext uri="{FF2B5EF4-FFF2-40B4-BE49-F238E27FC236}">
                    <a16:creationId xmlns:a16="http://schemas.microsoft.com/office/drawing/2014/main" id="{F63DF8DF-E5A5-997F-9284-FD8A66D937A0}"/>
                  </a:ext>
                </a:extLst>
              </p:cNvPr>
              <p:cNvSpPr txBox="1">
                <a:spLocks noRot="1" noChangeAspect="1" noMove="1" noResize="1" noEditPoints="1" noAdjustHandles="1" noChangeArrowheads="1" noChangeShapeType="1" noTextEdit="1"/>
              </p:cNvSpPr>
              <p:nvPr/>
            </p:nvSpPr>
            <p:spPr bwMode="gray">
              <a:xfrm>
                <a:off x="1493045" y="3219822"/>
                <a:ext cx="2232248" cy="596445"/>
              </a:xfrm>
              <a:prstGeom prst="rect">
                <a:avLst/>
              </a:prstGeom>
              <a:blipFill>
                <a:blip r:embed="rId5"/>
                <a:stretch>
                  <a:fillRect t="-93750" b="-145833"/>
                </a:stretch>
              </a:blipFill>
            </p:spPr>
            <p:txBody>
              <a:bodyPr/>
              <a:lstStyle/>
              <a:p>
                <a:r>
                  <a:rPr lang="en-DE">
                    <a:noFill/>
                  </a:rPr>
                  <a:t> </a:t>
                </a:r>
              </a:p>
            </p:txBody>
          </p:sp>
        </mc:Fallback>
      </mc:AlternateContent>
      <p:grpSp>
        <p:nvGrpSpPr>
          <p:cNvPr id="107" name="Group 106">
            <a:extLst>
              <a:ext uri="{FF2B5EF4-FFF2-40B4-BE49-F238E27FC236}">
                <a16:creationId xmlns:a16="http://schemas.microsoft.com/office/drawing/2014/main" id="{FF077420-980B-A74B-3476-D618508B0460}"/>
              </a:ext>
            </a:extLst>
          </p:cNvPr>
          <p:cNvGrpSpPr/>
          <p:nvPr/>
        </p:nvGrpSpPr>
        <p:grpSpPr>
          <a:xfrm>
            <a:off x="7270000" y="2695463"/>
            <a:ext cx="1724970" cy="1108314"/>
            <a:chOff x="7270000" y="2695463"/>
            <a:chExt cx="1724970" cy="1108314"/>
          </a:xfrm>
        </p:grpSpPr>
        <p:sp>
          <p:nvSpPr>
            <p:cNvPr id="11" name="Freeform 10">
              <a:extLst>
                <a:ext uri="{FF2B5EF4-FFF2-40B4-BE49-F238E27FC236}">
                  <a16:creationId xmlns:a16="http://schemas.microsoft.com/office/drawing/2014/main" id="{CF0DBD05-0AEF-0784-E815-7E55CBED5670}"/>
                </a:ext>
              </a:extLst>
            </p:cNvPr>
            <p:cNvSpPr/>
            <p:nvPr/>
          </p:nvSpPr>
          <p:spPr>
            <a:xfrm>
              <a:off x="7392793" y="2695463"/>
              <a:ext cx="1602177" cy="1033640"/>
            </a:xfrm>
            <a:custGeom>
              <a:avLst/>
              <a:gdLst>
                <a:gd name="connsiteX0" fmla="*/ 0 w 1602177"/>
                <a:gd name="connsiteY0" fmla="*/ 1033640 h 1033640"/>
                <a:gd name="connsiteX1" fmla="*/ 1602177 w 1602177"/>
                <a:gd name="connsiteY1" fmla="*/ 1033640 h 1033640"/>
                <a:gd name="connsiteX2" fmla="*/ 1602177 w 1602177"/>
                <a:gd name="connsiteY2" fmla="*/ 0 h 1033640"/>
                <a:gd name="connsiteX3" fmla="*/ 0 w 1602177"/>
                <a:gd name="connsiteY3" fmla="*/ 0 h 1033640"/>
              </a:gdLst>
              <a:ahLst/>
              <a:cxnLst>
                <a:cxn ang="0">
                  <a:pos x="connsiteX0" y="connsiteY0"/>
                </a:cxn>
                <a:cxn ang="0">
                  <a:pos x="connsiteX1" y="connsiteY1"/>
                </a:cxn>
                <a:cxn ang="0">
                  <a:pos x="connsiteX2" y="connsiteY2"/>
                </a:cxn>
                <a:cxn ang="0">
                  <a:pos x="connsiteX3" y="connsiteY3"/>
                </a:cxn>
              </a:cxnLst>
              <a:rect l="l" t="t" r="r" b="b"/>
              <a:pathLst>
                <a:path w="1602177" h="1033640">
                  <a:moveTo>
                    <a:pt x="0" y="1033640"/>
                  </a:moveTo>
                  <a:lnTo>
                    <a:pt x="1602177" y="1033640"/>
                  </a:lnTo>
                  <a:lnTo>
                    <a:pt x="1602177" y="0"/>
                  </a:lnTo>
                  <a:lnTo>
                    <a:pt x="0" y="0"/>
                  </a:lnTo>
                  <a:close/>
                </a:path>
              </a:pathLst>
            </a:custGeom>
            <a:solidFill>
              <a:srgbClr val="FFFFFF"/>
            </a:solidFill>
            <a:ln w="778"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DF24D950-0CEF-FE4E-6364-E5B0E406BC80}"/>
                </a:ext>
              </a:extLst>
            </p:cNvPr>
            <p:cNvSpPr/>
            <p:nvPr/>
          </p:nvSpPr>
          <p:spPr>
            <a:xfrm>
              <a:off x="7438137"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47F956E0-2CEF-35ED-03D9-7CD9640E68D2}"/>
                </a:ext>
              </a:extLst>
            </p:cNvPr>
            <p:cNvSpPr/>
            <p:nvPr/>
          </p:nvSpPr>
          <p:spPr>
            <a:xfrm>
              <a:off x="7690051"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94BF27A6-3180-EB16-BD9C-DE53D864C798}"/>
                </a:ext>
              </a:extLst>
            </p:cNvPr>
            <p:cNvSpPr/>
            <p:nvPr/>
          </p:nvSpPr>
          <p:spPr>
            <a:xfrm>
              <a:off x="7941966"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388E28DC-F74E-8B63-4C38-AC2B1BC19BFF}"/>
                </a:ext>
              </a:extLst>
            </p:cNvPr>
            <p:cNvSpPr/>
            <p:nvPr/>
          </p:nvSpPr>
          <p:spPr>
            <a:xfrm>
              <a:off x="8193877"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35608BCF-B83E-FCE7-7E32-6C632CB2AF59}"/>
                </a:ext>
              </a:extLst>
            </p:cNvPr>
            <p:cNvSpPr/>
            <p:nvPr/>
          </p:nvSpPr>
          <p:spPr>
            <a:xfrm>
              <a:off x="8445795"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B9291EC9-2D83-99CD-9C37-6270AACC4C16}"/>
                </a:ext>
              </a:extLst>
            </p:cNvPr>
            <p:cNvSpPr/>
            <p:nvPr/>
          </p:nvSpPr>
          <p:spPr>
            <a:xfrm>
              <a:off x="8697705"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61437E76-136C-4365-3F04-6495FABF4957}"/>
                </a:ext>
              </a:extLst>
            </p:cNvPr>
            <p:cNvSpPr/>
            <p:nvPr/>
          </p:nvSpPr>
          <p:spPr>
            <a:xfrm>
              <a:off x="8949622"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33393034-2845-12F4-6AF7-426C006AA970}"/>
                </a:ext>
              </a:extLst>
            </p:cNvPr>
            <p:cNvSpPr/>
            <p:nvPr/>
          </p:nvSpPr>
          <p:spPr>
            <a:xfrm>
              <a:off x="7392793" y="3729104"/>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3111"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44008BA7-28A3-AE48-3402-14C175A9129E}"/>
                </a:ext>
              </a:extLst>
            </p:cNvPr>
            <p:cNvSpPr/>
            <p:nvPr/>
          </p:nvSpPr>
          <p:spPr>
            <a:xfrm>
              <a:off x="7438137"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849C2390-1408-46B9-D929-5C60CC6FDB91}"/>
                </a:ext>
              </a:extLst>
            </p:cNvPr>
            <p:cNvSpPr/>
            <p:nvPr/>
          </p:nvSpPr>
          <p:spPr>
            <a:xfrm>
              <a:off x="7690051"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7665FA2-C1E9-4092-406F-7C712D96A379}"/>
                </a:ext>
              </a:extLst>
            </p:cNvPr>
            <p:cNvSpPr/>
            <p:nvPr/>
          </p:nvSpPr>
          <p:spPr>
            <a:xfrm>
              <a:off x="7941966"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404B3364-0745-9B68-295B-7FF1560D0633}"/>
                </a:ext>
              </a:extLst>
            </p:cNvPr>
            <p:cNvSpPr/>
            <p:nvPr/>
          </p:nvSpPr>
          <p:spPr>
            <a:xfrm>
              <a:off x="8193877"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2EC32713-F74C-3086-B0B8-657F0751763B}"/>
                </a:ext>
              </a:extLst>
            </p:cNvPr>
            <p:cNvSpPr/>
            <p:nvPr/>
          </p:nvSpPr>
          <p:spPr>
            <a:xfrm>
              <a:off x="8445795"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5B0F3721-9EFC-A401-66E5-D548432C56D0}"/>
                </a:ext>
              </a:extLst>
            </p:cNvPr>
            <p:cNvSpPr/>
            <p:nvPr/>
          </p:nvSpPr>
          <p:spPr>
            <a:xfrm>
              <a:off x="8697705"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C6CDB205-6A3A-DC37-4B83-255F37DBE956}"/>
                </a:ext>
              </a:extLst>
            </p:cNvPr>
            <p:cNvSpPr/>
            <p:nvPr/>
          </p:nvSpPr>
          <p:spPr>
            <a:xfrm>
              <a:off x="8949622" y="371439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5E1BAAD1-7DAF-4013-043B-A4197FE2D172}"/>
                </a:ext>
              </a:extLst>
            </p:cNvPr>
            <p:cNvSpPr/>
            <p:nvPr/>
          </p:nvSpPr>
          <p:spPr>
            <a:xfrm>
              <a:off x="7396562" y="377995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EDEEDACC-6516-D00B-1CE7-7B66C5E72402}"/>
                </a:ext>
              </a:extLst>
            </p:cNvPr>
            <p:cNvSpPr/>
            <p:nvPr/>
          </p:nvSpPr>
          <p:spPr>
            <a:xfrm>
              <a:off x="7448728" y="3754960"/>
              <a:ext cx="30983" cy="48817"/>
            </a:xfrm>
            <a:custGeom>
              <a:avLst/>
              <a:gdLst>
                <a:gd name="connsiteX0" fmla="*/ 21276 w 30983"/>
                <a:gd name="connsiteY0" fmla="*/ 22534 h 48817"/>
                <a:gd name="connsiteX1" fmla="*/ 28400 w 30983"/>
                <a:gd name="connsiteY1" fmla="*/ 26603 h 48817"/>
                <a:gd name="connsiteX2" fmla="*/ 30984 w 30983"/>
                <a:gd name="connsiteY2" fmla="*/ 34229 h 48817"/>
                <a:gd name="connsiteX3" fmla="*/ 26193 w 30983"/>
                <a:gd name="connsiteY3" fmla="*/ 45005 h 48817"/>
                <a:gd name="connsiteX4" fmla="*/ 12576 w 30983"/>
                <a:gd name="connsiteY4" fmla="*/ 48818 h 48817"/>
                <a:gd name="connsiteX5" fmla="*/ 6461 w 30983"/>
                <a:gd name="connsiteY5" fmla="*/ 48219 h 48817"/>
                <a:gd name="connsiteX6" fmla="*/ 0 w 30983"/>
                <a:gd name="connsiteY6" fmla="*/ 46491 h 48817"/>
                <a:gd name="connsiteX7" fmla="*/ 0 w 30983"/>
                <a:gd name="connsiteY7" fmla="*/ 40344 h 48817"/>
                <a:gd name="connsiteX8" fmla="*/ 5800 w 30983"/>
                <a:gd name="connsiteY8" fmla="*/ 42679 h 48817"/>
                <a:gd name="connsiteX9" fmla="*/ 12387 w 30983"/>
                <a:gd name="connsiteY9" fmla="*/ 43465 h 48817"/>
                <a:gd name="connsiteX10" fmla="*/ 21497 w 30983"/>
                <a:gd name="connsiteY10" fmla="*/ 41099 h 48817"/>
                <a:gd name="connsiteX11" fmla="*/ 24649 w 30983"/>
                <a:gd name="connsiteY11" fmla="*/ 34229 h 48817"/>
                <a:gd name="connsiteX12" fmla="*/ 21718 w 30983"/>
                <a:gd name="connsiteY12" fmla="*/ 27731 h 48817"/>
                <a:gd name="connsiteX13" fmla="*/ 13617 w 30983"/>
                <a:gd name="connsiteY13" fmla="*/ 25374 h 48817"/>
                <a:gd name="connsiteX14" fmla="*/ 8132 w 30983"/>
                <a:gd name="connsiteY14" fmla="*/ 25374 h 48817"/>
                <a:gd name="connsiteX15" fmla="*/ 8132 w 30983"/>
                <a:gd name="connsiteY15" fmla="*/ 20137 h 48817"/>
                <a:gd name="connsiteX16" fmla="*/ 13869 w 30983"/>
                <a:gd name="connsiteY16" fmla="*/ 20137 h 48817"/>
                <a:gd name="connsiteX17" fmla="*/ 21055 w 30983"/>
                <a:gd name="connsiteY17" fmla="*/ 18278 h 48817"/>
                <a:gd name="connsiteX18" fmla="*/ 23545 w 30983"/>
                <a:gd name="connsiteY18" fmla="*/ 12854 h 48817"/>
                <a:gd name="connsiteX19" fmla="*/ 20960 w 30983"/>
                <a:gd name="connsiteY19" fmla="*/ 7306 h 48817"/>
                <a:gd name="connsiteX20" fmla="*/ 13617 w 30983"/>
                <a:gd name="connsiteY20" fmla="*/ 5353 h 48817"/>
                <a:gd name="connsiteX21" fmla="*/ 8006 w 30983"/>
                <a:gd name="connsiteY21" fmla="*/ 5921 h 48817"/>
                <a:gd name="connsiteX22" fmla="*/ 1418 w 30983"/>
                <a:gd name="connsiteY22" fmla="*/ 7688 h 48817"/>
                <a:gd name="connsiteX23" fmla="*/ 1418 w 30983"/>
                <a:gd name="connsiteY23" fmla="*/ 2015 h 48817"/>
                <a:gd name="connsiteX24" fmla="*/ 8195 w 30983"/>
                <a:gd name="connsiteY24" fmla="*/ 498 h 48817"/>
                <a:gd name="connsiteX25" fmla="*/ 14184 w 30983"/>
                <a:gd name="connsiteY25" fmla="*/ 0 h 48817"/>
                <a:gd name="connsiteX26" fmla="*/ 25657 w 30983"/>
                <a:gd name="connsiteY26" fmla="*/ 3307 h 48817"/>
                <a:gd name="connsiteX27" fmla="*/ 29881 w 30983"/>
                <a:gd name="connsiteY27" fmla="*/ 12193 h 48817"/>
                <a:gd name="connsiteX28" fmla="*/ 27643 w 30983"/>
                <a:gd name="connsiteY28" fmla="*/ 18814 h 48817"/>
                <a:gd name="connsiteX29" fmla="*/ 21276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6" y="22534"/>
                  </a:moveTo>
                  <a:cubicBezTo>
                    <a:pt x="24323" y="23187"/>
                    <a:pt x="26697" y="24541"/>
                    <a:pt x="28400" y="26603"/>
                  </a:cubicBezTo>
                  <a:cubicBezTo>
                    <a:pt x="30123" y="28665"/>
                    <a:pt x="30984" y="31202"/>
                    <a:pt x="30984" y="34229"/>
                  </a:cubicBezTo>
                  <a:cubicBezTo>
                    <a:pt x="30984" y="38874"/>
                    <a:pt x="29387" y="42461"/>
                    <a:pt x="26193" y="45005"/>
                  </a:cubicBezTo>
                  <a:cubicBezTo>
                    <a:pt x="22999" y="47550"/>
                    <a:pt x="18460" y="48818"/>
                    <a:pt x="12576" y="48818"/>
                  </a:cubicBezTo>
                  <a:cubicBezTo>
                    <a:pt x="10601" y="48818"/>
                    <a:pt x="8563" y="48616"/>
                    <a:pt x="6461" y="48219"/>
                  </a:cubicBezTo>
                  <a:cubicBezTo>
                    <a:pt x="4381" y="47845"/>
                    <a:pt x="2228" y="47270"/>
                    <a:pt x="0" y="46491"/>
                  </a:cubicBezTo>
                  <a:lnTo>
                    <a:pt x="0" y="40344"/>
                  </a:lnTo>
                  <a:cubicBezTo>
                    <a:pt x="1765" y="41372"/>
                    <a:pt x="3698" y="42150"/>
                    <a:pt x="5800" y="42679"/>
                  </a:cubicBezTo>
                  <a:cubicBezTo>
                    <a:pt x="7901" y="43200"/>
                    <a:pt x="10097" y="43465"/>
                    <a:pt x="12387" y="43465"/>
                  </a:cubicBezTo>
                  <a:cubicBezTo>
                    <a:pt x="16380" y="43465"/>
                    <a:pt x="19417" y="42679"/>
                    <a:pt x="21497" y="41099"/>
                  </a:cubicBezTo>
                  <a:cubicBezTo>
                    <a:pt x="23598" y="39520"/>
                    <a:pt x="24649" y="37232"/>
                    <a:pt x="24649" y="34229"/>
                  </a:cubicBezTo>
                  <a:cubicBezTo>
                    <a:pt x="24649" y="31451"/>
                    <a:pt x="23671" y="29288"/>
                    <a:pt x="21718" y="27731"/>
                  </a:cubicBezTo>
                  <a:cubicBezTo>
                    <a:pt x="19784" y="26160"/>
                    <a:pt x="17084" y="25374"/>
                    <a:pt x="13617" y="25374"/>
                  </a:cubicBezTo>
                  <a:lnTo>
                    <a:pt x="8132" y="25374"/>
                  </a:lnTo>
                  <a:lnTo>
                    <a:pt x="8132" y="20137"/>
                  </a:lnTo>
                  <a:lnTo>
                    <a:pt x="13869" y="20137"/>
                  </a:lnTo>
                  <a:cubicBezTo>
                    <a:pt x="17000" y="20137"/>
                    <a:pt x="19396" y="19515"/>
                    <a:pt x="21055" y="18278"/>
                  </a:cubicBezTo>
                  <a:cubicBezTo>
                    <a:pt x="22715" y="17017"/>
                    <a:pt x="23545" y="15212"/>
                    <a:pt x="23545" y="12854"/>
                  </a:cubicBezTo>
                  <a:cubicBezTo>
                    <a:pt x="23545" y="10442"/>
                    <a:pt x="22684" y="8590"/>
                    <a:pt x="20960" y="7306"/>
                  </a:cubicBezTo>
                  <a:cubicBezTo>
                    <a:pt x="19259" y="6007"/>
                    <a:pt x="16811" y="5353"/>
                    <a:pt x="13617" y="5353"/>
                  </a:cubicBezTo>
                  <a:cubicBezTo>
                    <a:pt x="11873" y="5353"/>
                    <a:pt x="10002" y="5540"/>
                    <a:pt x="8006" y="5921"/>
                  </a:cubicBezTo>
                  <a:cubicBezTo>
                    <a:pt x="6010" y="6303"/>
                    <a:pt x="3814" y="6886"/>
                    <a:pt x="1418" y="7688"/>
                  </a:cubicBezTo>
                  <a:lnTo>
                    <a:pt x="1418" y="2015"/>
                  </a:lnTo>
                  <a:cubicBezTo>
                    <a:pt x="3834" y="1338"/>
                    <a:pt x="6093" y="833"/>
                    <a:pt x="8195" y="498"/>
                  </a:cubicBezTo>
                  <a:cubicBezTo>
                    <a:pt x="10318" y="163"/>
                    <a:pt x="12314" y="0"/>
                    <a:pt x="14184" y="0"/>
                  </a:cubicBezTo>
                  <a:cubicBezTo>
                    <a:pt x="19017" y="0"/>
                    <a:pt x="22841" y="1105"/>
                    <a:pt x="25657" y="3307"/>
                  </a:cubicBezTo>
                  <a:cubicBezTo>
                    <a:pt x="28473" y="5493"/>
                    <a:pt x="29881" y="8450"/>
                    <a:pt x="29881" y="12193"/>
                  </a:cubicBezTo>
                  <a:cubicBezTo>
                    <a:pt x="29881" y="14799"/>
                    <a:pt x="29134" y="17009"/>
                    <a:pt x="27643" y="18814"/>
                  </a:cubicBezTo>
                  <a:cubicBezTo>
                    <a:pt x="26151" y="20596"/>
                    <a:pt x="24028" y="21841"/>
                    <a:pt x="21276" y="22534"/>
                  </a:cubicBezTo>
                  <a:close/>
                </a:path>
              </a:pathLst>
            </a:custGeom>
            <a:solidFill>
              <a:srgbClr val="000000"/>
            </a:solidFill>
            <a:ln w="778"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C1FCC185-AB93-3FEF-5C0C-C5EB612CEA01}"/>
                </a:ext>
              </a:extLst>
            </p:cNvPr>
            <p:cNvSpPr/>
            <p:nvPr/>
          </p:nvSpPr>
          <p:spPr>
            <a:xfrm>
              <a:off x="7649122" y="377995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BC7E5022-548A-E53E-D45D-63E9C9436256}"/>
                </a:ext>
              </a:extLst>
            </p:cNvPr>
            <p:cNvSpPr/>
            <p:nvPr/>
          </p:nvSpPr>
          <p:spPr>
            <a:xfrm>
              <a:off x="7701099" y="3754960"/>
              <a:ext cx="29880" cy="47907"/>
            </a:xfrm>
            <a:custGeom>
              <a:avLst/>
              <a:gdLst>
                <a:gd name="connsiteX0" fmla="*/ 7659 w 29880"/>
                <a:gd name="connsiteY0" fmla="*/ 42546 h 47907"/>
                <a:gd name="connsiteX1" fmla="*/ 29881 w 29880"/>
                <a:gd name="connsiteY1" fmla="*/ 42546 h 47907"/>
                <a:gd name="connsiteX2" fmla="*/ 29881 w 29880"/>
                <a:gd name="connsiteY2" fmla="*/ 47908 h 47907"/>
                <a:gd name="connsiteX3" fmla="*/ 0 w 29880"/>
                <a:gd name="connsiteY3" fmla="*/ 47908 h 47907"/>
                <a:gd name="connsiteX4" fmla="*/ 0 w 29880"/>
                <a:gd name="connsiteY4" fmla="*/ 42546 h 47907"/>
                <a:gd name="connsiteX5" fmla="*/ 9866 w 29880"/>
                <a:gd name="connsiteY5" fmla="*/ 32493 h 47907"/>
                <a:gd name="connsiteX6" fmla="*/ 17745 w 29880"/>
                <a:gd name="connsiteY6" fmla="*/ 24331 h 47907"/>
                <a:gd name="connsiteX7" fmla="*/ 22001 w 29880"/>
                <a:gd name="connsiteY7" fmla="*/ 18534 h 47907"/>
                <a:gd name="connsiteX8" fmla="*/ 23230 w 29880"/>
                <a:gd name="connsiteY8" fmla="*/ 13835 h 47907"/>
                <a:gd name="connsiteX9" fmla="*/ 20582 w 29880"/>
                <a:gd name="connsiteY9" fmla="*/ 7719 h 47907"/>
                <a:gd name="connsiteX10" fmla="*/ 13743 w 29880"/>
                <a:gd name="connsiteY10" fmla="*/ 5353 h 47907"/>
                <a:gd name="connsiteX11" fmla="*/ 7407 w 29880"/>
                <a:gd name="connsiteY11" fmla="*/ 6396 h 47907"/>
                <a:gd name="connsiteX12" fmla="*/ 315 w 29880"/>
                <a:gd name="connsiteY12" fmla="*/ 9547 h 47907"/>
                <a:gd name="connsiteX13" fmla="*/ 315 w 29880"/>
                <a:gd name="connsiteY13" fmla="*/ 3120 h 47907"/>
                <a:gd name="connsiteX14" fmla="*/ 7502 w 29880"/>
                <a:gd name="connsiteY14" fmla="*/ 786 h 47907"/>
                <a:gd name="connsiteX15" fmla="*/ 13617 w 29880"/>
                <a:gd name="connsiteY15" fmla="*/ 0 h 47907"/>
                <a:gd name="connsiteX16" fmla="*/ 25279 w 29880"/>
                <a:gd name="connsiteY16" fmla="*/ 3657 h 47907"/>
                <a:gd name="connsiteX17" fmla="*/ 29628 w 29880"/>
                <a:gd name="connsiteY17" fmla="*/ 13422 h 47907"/>
                <a:gd name="connsiteX18" fmla="*/ 28525 w 29880"/>
                <a:gd name="connsiteY18" fmla="*/ 18939 h 47907"/>
                <a:gd name="connsiteX19" fmla="*/ 24586 w 29880"/>
                <a:gd name="connsiteY19" fmla="*/ 25055 h 47907"/>
                <a:gd name="connsiteX20" fmla="*/ 19574 w 29880"/>
                <a:gd name="connsiteY20" fmla="*/ 30354 h 47907"/>
                <a:gd name="connsiteX21" fmla="*/ 7659 w 29880"/>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0" h="47907">
                  <a:moveTo>
                    <a:pt x="7659" y="42546"/>
                  </a:moveTo>
                  <a:lnTo>
                    <a:pt x="29881" y="42546"/>
                  </a:lnTo>
                  <a:lnTo>
                    <a:pt x="29881" y="47908"/>
                  </a:lnTo>
                  <a:lnTo>
                    <a:pt x="0" y="47908"/>
                  </a:lnTo>
                  <a:lnTo>
                    <a:pt x="0" y="42546"/>
                  </a:lnTo>
                  <a:cubicBezTo>
                    <a:pt x="2416" y="40049"/>
                    <a:pt x="5705" y="36695"/>
                    <a:pt x="9866" y="32493"/>
                  </a:cubicBezTo>
                  <a:cubicBezTo>
                    <a:pt x="14047" y="28268"/>
                    <a:pt x="16674" y="25553"/>
                    <a:pt x="17745" y="24331"/>
                  </a:cubicBezTo>
                  <a:cubicBezTo>
                    <a:pt x="19784" y="22036"/>
                    <a:pt x="21202" y="20106"/>
                    <a:pt x="22001" y="18534"/>
                  </a:cubicBezTo>
                  <a:cubicBezTo>
                    <a:pt x="22820" y="16939"/>
                    <a:pt x="23230" y="15367"/>
                    <a:pt x="23230" y="13835"/>
                  </a:cubicBezTo>
                  <a:cubicBezTo>
                    <a:pt x="23230" y="11337"/>
                    <a:pt x="22348" y="9298"/>
                    <a:pt x="20582" y="7719"/>
                  </a:cubicBezTo>
                  <a:cubicBezTo>
                    <a:pt x="18839" y="6139"/>
                    <a:pt x="16559" y="5353"/>
                    <a:pt x="13743" y="5353"/>
                  </a:cubicBezTo>
                  <a:cubicBezTo>
                    <a:pt x="11746" y="5353"/>
                    <a:pt x="9634" y="5703"/>
                    <a:pt x="7407" y="6396"/>
                  </a:cubicBezTo>
                  <a:cubicBezTo>
                    <a:pt x="5201" y="7088"/>
                    <a:pt x="2837" y="8139"/>
                    <a:pt x="315" y="9547"/>
                  </a:cubicBezTo>
                  <a:lnTo>
                    <a:pt x="315" y="3120"/>
                  </a:lnTo>
                  <a:cubicBezTo>
                    <a:pt x="2879" y="2085"/>
                    <a:pt x="5274" y="1307"/>
                    <a:pt x="7502" y="786"/>
                  </a:cubicBezTo>
                  <a:cubicBezTo>
                    <a:pt x="9729" y="265"/>
                    <a:pt x="11767" y="0"/>
                    <a:pt x="13617" y="0"/>
                  </a:cubicBezTo>
                  <a:cubicBezTo>
                    <a:pt x="18492" y="0"/>
                    <a:pt x="22379" y="1222"/>
                    <a:pt x="25279" y="3657"/>
                  </a:cubicBezTo>
                  <a:cubicBezTo>
                    <a:pt x="28179" y="6092"/>
                    <a:pt x="29628" y="9345"/>
                    <a:pt x="29628" y="13422"/>
                  </a:cubicBezTo>
                  <a:cubicBezTo>
                    <a:pt x="29628" y="15360"/>
                    <a:pt x="29260" y="17196"/>
                    <a:pt x="28525" y="18939"/>
                  </a:cubicBezTo>
                  <a:cubicBezTo>
                    <a:pt x="27811" y="20658"/>
                    <a:pt x="26497" y="22697"/>
                    <a:pt x="24586" y="25055"/>
                  </a:cubicBezTo>
                  <a:cubicBezTo>
                    <a:pt x="24060" y="25670"/>
                    <a:pt x="22390" y="27436"/>
                    <a:pt x="19574" y="30354"/>
                  </a:cubicBezTo>
                  <a:cubicBezTo>
                    <a:pt x="16758" y="33256"/>
                    <a:pt x="12787" y="37318"/>
                    <a:pt x="7659" y="42546"/>
                  </a:cubicBezTo>
                  <a:close/>
                </a:path>
              </a:pathLst>
            </a:custGeom>
            <a:solidFill>
              <a:srgbClr val="000000"/>
            </a:solidFill>
            <a:ln w="778"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7CDE8C0F-AE11-909F-C674-AE5E91757D33}"/>
                </a:ext>
              </a:extLst>
            </p:cNvPr>
            <p:cNvSpPr/>
            <p:nvPr/>
          </p:nvSpPr>
          <p:spPr>
            <a:xfrm>
              <a:off x="7900785" y="3779952"/>
              <a:ext cx="40408" cy="5361"/>
            </a:xfrm>
            <a:custGeom>
              <a:avLst/>
              <a:gdLst>
                <a:gd name="connsiteX0" fmla="*/ 0 w 40408"/>
                <a:gd name="connsiteY0" fmla="*/ 0 h 5361"/>
                <a:gd name="connsiteX1" fmla="*/ 40408 w 40408"/>
                <a:gd name="connsiteY1" fmla="*/ 0 h 5361"/>
                <a:gd name="connsiteX2" fmla="*/ 40408 w 40408"/>
                <a:gd name="connsiteY2" fmla="*/ 5361 h 5361"/>
                <a:gd name="connsiteX3" fmla="*/ 0 w 40408"/>
                <a:gd name="connsiteY3" fmla="*/ 5361 h 5361"/>
                <a:gd name="connsiteX4" fmla="*/ 0 w 40408"/>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8" h="5361">
                  <a:moveTo>
                    <a:pt x="0" y="0"/>
                  </a:moveTo>
                  <a:lnTo>
                    <a:pt x="40408" y="0"/>
                  </a:lnTo>
                  <a:lnTo>
                    <a:pt x="40408"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4527FC43-3E7F-5A38-3196-2A9855EACE84}"/>
                </a:ext>
              </a:extLst>
            </p:cNvPr>
            <p:cNvSpPr/>
            <p:nvPr/>
          </p:nvSpPr>
          <p:spPr>
            <a:xfrm>
              <a:off x="7955125" y="3755808"/>
              <a:ext cx="28019" cy="47059"/>
            </a:xfrm>
            <a:custGeom>
              <a:avLst/>
              <a:gdLst>
                <a:gd name="connsiteX0" fmla="*/ 918 w 28019"/>
                <a:gd name="connsiteY0" fmla="*/ 41698 h 47059"/>
                <a:gd name="connsiteX1" fmla="*/ 11314 w 28019"/>
                <a:gd name="connsiteY1" fmla="*/ 41698 h 47059"/>
                <a:gd name="connsiteX2" fmla="*/ 11314 w 28019"/>
                <a:gd name="connsiteY2" fmla="*/ 5797 h 47059"/>
                <a:gd name="connsiteX3" fmla="*/ 0 w 28019"/>
                <a:gd name="connsiteY3" fmla="*/ 8069 h 47059"/>
                <a:gd name="connsiteX4" fmla="*/ 0 w 28019"/>
                <a:gd name="connsiteY4" fmla="*/ 2272 h 47059"/>
                <a:gd name="connsiteX5" fmla="*/ 11251 w 28019"/>
                <a:gd name="connsiteY5" fmla="*/ 0 h 47059"/>
                <a:gd name="connsiteX6" fmla="*/ 17616 w 28019"/>
                <a:gd name="connsiteY6" fmla="*/ 0 h 47059"/>
                <a:gd name="connsiteX7" fmla="*/ 17616 w 28019"/>
                <a:gd name="connsiteY7" fmla="*/ 41698 h 47059"/>
                <a:gd name="connsiteX8" fmla="*/ 28019 w 28019"/>
                <a:gd name="connsiteY8" fmla="*/ 41698 h 47059"/>
                <a:gd name="connsiteX9" fmla="*/ 28019 w 28019"/>
                <a:gd name="connsiteY9" fmla="*/ 47059 h 47059"/>
                <a:gd name="connsiteX10" fmla="*/ 918 w 28019"/>
                <a:gd name="connsiteY10" fmla="*/ 47059 h 47059"/>
                <a:gd name="connsiteX11" fmla="*/ 918 w 28019"/>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19" h="47059">
                  <a:moveTo>
                    <a:pt x="918" y="41698"/>
                  </a:moveTo>
                  <a:lnTo>
                    <a:pt x="11314" y="41698"/>
                  </a:lnTo>
                  <a:lnTo>
                    <a:pt x="11314" y="5797"/>
                  </a:lnTo>
                  <a:lnTo>
                    <a:pt x="0" y="8069"/>
                  </a:lnTo>
                  <a:lnTo>
                    <a:pt x="0" y="2272"/>
                  </a:lnTo>
                  <a:lnTo>
                    <a:pt x="11251" y="0"/>
                  </a:lnTo>
                  <a:lnTo>
                    <a:pt x="17616" y="0"/>
                  </a:lnTo>
                  <a:lnTo>
                    <a:pt x="17616" y="41698"/>
                  </a:lnTo>
                  <a:lnTo>
                    <a:pt x="28019" y="41698"/>
                  </a:lnTo>
                  <a:lnTo>
                    <a:pt x="28019"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90954F46-D605-8C84-FCD8-BA1C85388FAF}"/>
                </a:ext>
              </a:extLst>
            </p:cNvPr>
            <p:cNvSpPr/>
            <p:nvPr/>
          </p:nvSpPr>
          <p:spPr>
            <a:xfrm>
              <a:off x="8177615" y="3754960"/>
              <a:ext cx="32532" cy="48817"/>
            </a:xfrm>
            <a:custGeom>
              <a:avLst/>
              <a:gdLst>
                <a:gd name="connsiteX0" fmla="*/ 16262 w 32532"/>
                <a:gd name="connsiteY0" fmla="*/ 5042 h 48817"/>
                <a:gd name="connsiteX1" fmla="*/ 8855 w 32532"/>
                <a:gd name="connsiteY1" fmla="*/ 9897 h 48817"/>
                <a:gd name="connsiteX2" fmla="*/ 6396 w 32532"/>
                <a:gd name="connsiteY2" fmla="*/ 24425 h 48817"/>
                <a:gd name="connsiteX3" fmla="*/ 8855 w 32532"/>
                <a:gd name="connsiteY3" fmla="*/ 38959 h 48817"/>
                <a:gd name="connsiteX4" fmla="*/ 16262 w 32532"/>
                <a:gd name="connsiteY4" fmla="*/ 43776 h 48817"/>
                <a:gd name="connsiteX5" fmla="*/ 23670 w 32532"/>
                <a:gd name="connsiteY5" fmla="*/ 38959 h 48817"/>
                <a:gd name="connsiteX6" fmla="*/ 26160 w 32532"/>
                <a:gd name="connsiteY6" fmla="*/ 24425 h 48817"/>
                <a:gd name="connsiteX7" fmla="*/ 23670 w 32532"/>
                <a:gd name="connsiteY7" fmla="*/ 9897 h 48817"/>
                <a:gd name="connsiteX8" fmla="*/ 16262 w 32532"/>
                <a:gd name="connsiteY8" fmla="*/ 5042 h 48817"/>
                <a:gd name="connsiteX9" fmla="*/ 16262 w 32532"/>
                <a:gd name="connsiteY9" fmla="*/ 0 h 48817"/>
                <a:gd name="connsiteX10" fmla="*/ 28338 w 32532"/>
                <a:gd name="connsiteY10" fmla="*/ 6271 h 48817"/>
                <a:gd name="connsiteX11" fmla="*/ 32532 w 32532"/>
                <a:gd name="connsiteY11" fmla="*/ 24425 h 48817"/>
                <a:gd name="connsiteX12" fmla="*/ 28338 w 32532"/>
                <a:gd name="connsiteY12" fmla="*/ 42578 h 48817"/>
                <a:gd name="connsiteX13" fmla="*/ 16262 w 32532"/>
                <a:gd name="connsiteY13" fmla="*/ 48818 h 48817"/>
                <a:gd name="connsiteX14" fmla="*/ 4163 w 32532"/>
                <a:gd name="connsiteY14" fmla="*/ 42578 h 48817"/>
                <a:gd name="connsiteX15" fmla="*/ 0 w 32532"/>
                <a:gd name="connsiteY15" fmla="*/ 24425 h 48817"/>
                <a:gd name="connsiteX16" fmla="*/ 4163 w 32532"/>
                <a:gd name="connsiteY16" fmla="*/ 6271 h 48817"/>
                <a:gd name="connsiteX17" fmla="*/ 16262 w 32532"/>
                <a:gd name="connsiteY17" fmla="*/ 0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32" h="48817">
                  <a:moveTo>
                    <a:pt x="16262" y="5042"/>
                  </a:moveTo>
                  <a:cubicBezTo>
                    <a:pt x="12986" y="5042"/>
                    <a:pt x="10512" y="6660"/>
                    <a:pt x="8855" y="9897"/>
                  </a:cubicBezTo>
                  <a:cubicBezTo>
                    <a:pt x="7213" y="13111"/>
                    <a:pt x="6396" y="17951"/>
                    <a:pt x="6396" y="24425"/>
                  </a:cubicBezTo>
                  <a:cubicBezTo>
                    <a:pt x="6396" y="30875"/>
                    <a:pt x="7213" y="35723"/>
                    <a:pt x="8855" y="38959"/>
                  </a:cubicBezTo>
                  <a:cubicBezTo>
                    <a:pt x="10512" y="42173"/>
                    <a:pt x="12986" y="43776"/>
                    <a:pt x="16262" y="43776"/>
                  </a:cubicBezTo>
                  <a:cubicBezTo>
                    <a:pt x="19561" y="43776"/>
                    <a:pt x="22028" y="42173"/>
                    <a:pt x="23670" y="38959"/>
                  </a:cubicBezTo>
                  <a:cubicBezTo>
                    <a:pt x="25327" y="35723"/>
                    <a:pt x="26160" y="30875"/>
                    <a:pt x="26160" y="24425"/>
                  </a:cubicBezTo>
                  <a:cubicBezTo>
                    <a:pt x="26160" y="17951"/>
                    <a:pt x="25327" y="13111"/>
                    <a:pt x="23670" y="9897"/>
                  </a:cubicBezTo>
                  <a:cubicBezTo>
                    <a:pt x="22028" y="6660"/>
                    <a:pt x="19561" y="5042"/>
                    <a:pt x="16262" y="5042"/>
                  </a:cubicBezTo>
                  <a:moveTo>
                    <a:pt x="16262" y="0"/>
                  </a:moveTo>
                  <a:cubicBezTo>
                    <a:pt x="21538" y="0"/>
                    <a:pt x="25561" y="2093"/>
                    <a:pt x="28338" y="6271"/>
                  </a:cubicBezTo>
                  <a:cubicBezTo>
                    <a:pt x="31132" y="10434"/>
                    <a:pt x="32532" y="16480"/>
                    <a:pt x="32532" y="24425"/>
                  </a:cubicBezTo>
                  <a:cubicBezTo>
                    <a:pt x="32532" y="32346"/>
                    <a:pt x="31132" y="38399"/>
                    <a:pt x="28338" y="42578"/>
                  </a:cubicBezTo>
                  <a:cubicBezTo>
                    <a:pt x="25561" y="46740"/>
                    <a:pt x="21538" y="48818"/>
                    <a:pt x="16262" y="48818"/>
                  </a:cubicBezTo>
                  <a:cubicBezTo>
                    <a:pt x="10994" y="48818"/>
                    <a:pt x="6956" y="46740"/>
                    <a:pt x="4163" y="42578"/>
                  </a:cubicBezTo>
                  <a:cubicBezTo>
                    <a:pt x="1385" y="38399"/>
                    <a:pt x="0" y="32346"/>
                    <a:pt x="0" y="24425"/>
                  </a:cubicBezTo>
                  <a:cubicBezTo>
                    <a:pt x="0" y="16480"/>
                    <a:pt x="1385" y="10434"/>
                    <a:pt x="4163" y="6271"/>
                  </a:cubicBezTo>
                  <a:cubicBezTo>
                    <a:pt x="6956" y="2093"/>
                    <a:pt x="10994" y="0"/>
                    <a:pt x="16262" y="0"/>
                  </a:cubicBezTo>
                  <a:close/>
                </a:path>
              </a:pathLst>
            </a:custGeom>
            <a:solidFill>
              <a:srgbClr val="000000"/>
            </a:solidFill>
            <a:ln w="778"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D21FC1F-722C-22D7-2D96-C2F2620457A4}"/>
                </a:ext>
              </a:extLst>
            </p:cNvPr>
            <p:cNvSpPr/>
            <p:nvPr/>
          </p:nvSpPr>
          <p:spPr>
            <a:xfrm>
              <a:off x="8431781" y="3755808"/>
              <a:ext cx="28027" cy="47059"/>
            </a:xfrm>
            <a:custGeom>
              <a:avLst/>
              <a:gdLst>
                <a:gd name="connsiteX0" fmla="*/ 918 w 28027"/>
                <a:gd name="connsiteY0" fmla="*/ 41698 h 47059"/>
                <a:gd name="connsiteX1" fmla="*/ 11321 w 28027"/>
                <a:gd name="connsiteY1" fmla="*/ 41698 h 47059"/>
                <a:gd name="connsiteX2" fmla="*/ 11321 w 28027"/>
                <a:gd name="connsiteY2" fmla="*/ 5797 h 47059"/>
                <a:gd name="connsiteX3" fmla="*/ 0 w 28027"/>
                <a:gd name="connsiteY3" fmla="*/ 8069 h 47059"/>
                <a:gd name="connsiteX4" fmla="*/ 0 w 28027"/>
                <a:gd name="connsiteY4" fmla="*/ 2272 h 47059"/>
                <a:gd name="connsiteX5" fmla="*/ 11251 w 28027"/>
                <a:gd name="connsiteY5" fmla="*/ 0 h 47059"/>
                <a:gd name="connsiteX6" fmla="*/ 17624 w 28027"/>
                <a:gd name="connsiteY6" fmla="*/ 0 h 47059"/>
                <a:gd name="connsiteX7" fmla="*/ 17624 w 28027"/>
                <a:gd name="connsiteY7" fmla="*/ 41698 h 47059"/>
                <a:gd name="connsiteX8" fmla="*/ 28027 w 28027"/>
                <a:gd name="connsiteY8" fmla="*/ 41698 h 47059"/>
                <a:gd name="connsiteX9" fmla="*/ 28027 w 28027"/>
                <a:gd name="connsiteY9" fmla="*/ 47059 h 47059"/>
                <a:gd name="connsiteX10" fmla="*/ 918 w 28027"/>
                <a:gd name="connsiteY10" fmla="*/ 47059 h 47059"/>
                <a:gd name="connsiteX11" fmla="*/ 918 w 28027"/>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7" h="47059">
                  <a:moveTo>
                    <a:pt x="918" y="41698"/>
                  </a:moveTo>
                  <a:lnTo>
                    <a:pt x="11321" y="41698"/>
                  </a:lnTo>
                  <a:lnTo>
                    <a:pt x="11321" y="5797"/>
                  </a:lnTo>
                  <a:lnTo>
                    <a:pt x="0" y="8069"/>
                  </a:lnTo>
                  <a:lnTo>
                    <a:pt x="0" y="2272"/>
                  </a:lnTo>
                  <a:lnTo>
                    <a:pt x="11251" y="0"/>
                  </a:lnTo>
                  <a:lnTo>
                    <a:pt x="17624" y="0"/>
                  </a:lnTo>
                  <a:lnTo>
                    <a:pt x="17624" y="41698"/>
                  </a:lnTo>
                  <a:lnTo>
                    <a:pt x="28027" y="41698"/>
                  </a:lnTo>
                  <a:lnTo>
                    <a:pt x="28027"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F1D738AB-FB73-E32B-5D19-F7C40D3314F7}"/>
                </a:ext>
              </a:extLst>
            </p:cNvPr>
            <p:cNvSpPr/>
            <p:nvPr/>
          </p:nvSpPr>
          <p:spPr>
            <a:xfrm>
              <a:off x="8682765" y="3754960"/>
              <a:ext cx="29886" cy="47907"/>
            </a:xfrm>
            <a:custGeom>
              <a:avLst/>
              <a:gdLst>
                <a:gd name="connsiteX0" fmla="*/ 7664 w 29886"/>
                <a:gd name="connsiteY0" fmla="*/ 42546 h 47907"/>
                <a:gd name="connsiteX1" fmla="*/ 29887 w 29886"/>
                <a:gd name="connsiteY1" fmla="*/ 42546 h 47907"/>
                <a:gd name="connsiteX2" fmla="*/ 29887 w 29886"/>
                <a:gd name="connsiteY2" fmla="*/ 47908 h 47907"/>
                <a:gd name="connsiteX3" fmla="*/ 0 w 29886"/>
                <a:gd name="connsiteY3" fmla="*/ 47908 h 47907"/>
                <a:gd name="connsiteX4" fmla="*/ 0 w 29886"/>
                <a:gd name="connsiteY4" fmla="*/ 42546 h 47907"/>
                <a:gd name="connsiteX5" fmla="*/ 9866 w 29886"/>
                <a:gd name="connsiteY5" fmla="*/ 32493 h 47907"/>
                <a:gd name="connsiteX6" fmla="*/ 17748 w 29886"/>
                <a:gd name="connsiteY6" fmla="*/ 24331 h 47907"/>
                <a:gd name="connsiteX7" fmla="*/ 22005 w 29886"/>
                <a:gd name="connsiteY7" fmla="*/ 18534 h 47907"/>
                <a:gd name="connsiteX8" fmla="*/ 23234 w 29886"/>
                <a:gd name="connsiteY8" fmla="*/ 13835 h 47907"/>
                <a:gd name="connsiteX9" fmla="*/ 20588 w 29886"/>
                <a:gd name="connsiteY9" fmla="*/ 7719 h 47907"/>
                <a:gd name="connsiteX10" fmla="*/ 13749 w 29886"/>
                <a:gd name="connsiteY10" fmla="*/ 5353 h 47907"/>
                <a:gd name="connsiteX11" fmla="*/ 7408 w 29886"/>
                <a:gd name="connsiteY11" fmla="*/ 6396 h 47907"/>
                <a:gd name="connsiteX12" fmla="*/ 319 w 29886"/>
                <a:gd name="connsiteY12" fmla="*/ 9547 h 47907"/>
                <a:gd name="connsiteX13" fmla="*/ 319 w 29886"/>
                <a:gd name="connsiteY13" fmla="*/ 3120 h 47907"/>
                <a:gd name="connsiteX14" fmla="*/ 7501 w 29886"/>
                <a:gd name="connsiteY14" fmla="*/ 786 h 47907"/>
                <a:gd name="connsiteX15" fmla="*/ 13617 w 29886"/>
                <a:gd name="connsiteY15" fmla="*/ 0 h 47907"/>
                <a:gd name="connsiteX16" fmla="*/ 25280 w 29886"/>
                <a:gd name="connsiteY16" fmla="*/ 3657 h 47907"/>
                <a:gd name="connsiteX17" fmla="*/ 29630 w 29886"/>
                <a:gd name="connsiteY17" fmla="*/ 13422 h 47907"/>
                <a:gd name="connsiteX18" fmla="*/ 28525 w 29886"/>
                <a:gd name="connsiteY18" fmla="*/ 18939 h 47907"/>
                <a:gd name="connsiteX19" fmla="*/ 24588 w 29886"/>
                <a:gd name="connsiteY19" fmla="*/ 25055 h 47907"/>
                <a:gd name="connsiteX20" fmla="*/ 19577 w 29886"/>
                <a:gd name="connsiteY20" fmla="*/ 30354 h 47907"/>
                <a:gd name="connsiteX21" fmla="*/ 7664 w 29886"/>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6" h="47907">
                  <a:moveTo>
                    <a:pt x="7664" y="42546"/>
                  </a:moveTo>
                  <a:lnTo>
                    <a:pt x="29887" y="42546"/>
                  </a:lnTo>
                  <a:lnTo>
                    <a:pt x="29887" y="47908"/>
                  </a:lnTo>
                  <a:lnTo>
                    <a:pt x="0" y="47908"/>
                  </a:lnTo>
                  <a:lnTo>
                    <a:pt x="0" y="42546"/>
                  </a:lnTo>
                  <a:cubicBezTo>
                    <a:pt x="2420" y="40049"/>
                    <a:pt x="5703" y="36695"/>
                    <a:pt x="9866" y="32493"/>
                  </a:cubicBezTo>
                  <a:cubicBezTo>
                    <a:pt x="14045" y="28268"/>
                    <a:pt x="16675" y="25553"/>
                    <a:pt x="17748" y="24331"/>
                  </a:cubicBezTo>
                  <a:cubicBezTo>
                    <a:pt x="19787" y="22036"/>
                    <a:pt x="21203" y="20106"/>
                    <a:pt x="22005" y="18534"/>
                  </a:cubicBezTo>
                  <a:cubicBezTo>
                    <a:pt x="22822" y="16939"/>
                    <a:pt x="23234" y="15367"/>
                    <a:pt x="23234" y="13835"/>
                  </a:cubicBezTo>
                  <a:cubicBezTo>
                    <a:pt x="23234" y="11337"/>
                    <a:pt x="22355" y="9298"/>
                    <a:pt x="20588" y="7719"/>
                  </a:cubicBezTo>
                  <a:cubicBezTo>
                    <a:pt x="18838" y="6139"/>
                    <a:pt x="16558" y="5353"/>
                    <a:pt x="13749" y="5353"/>
                  </a:cubicBezTo>
                  <a:cubicBezTo>
                    <a:pt x="11749" y="5353"/>
                    <a:pt x="9641" y="5703"/>
                    <a:pt x="7408" y="6396"/>
                  </a:cubicBezTo>
                  <a:cubicBezTo>
                    <a:pt x="5205" y="7088"/>
                    <a:pt x="2840" y="8139"/>
                    <a:pt x="319" y="9547"/>
                  </a:cubicBezTo>
                  <a:lnTo>
                    <a:pt x="319" y="3120"/>
                  </a:lnTo>
                  <a:cubicBezTo>
                    <a:pt x="2879" y="2085"/>
                    <a:pt x="5276" y="1307"/>
                    <a:pt x="7501" y="786"/>
                  </a:cubicBezTo>
                  <a:cubicBezTo>
                    <a:pt x="9734" y="265"/>
                    <a:pt x="11773" y="0"/>
                    <a:pt x="13617" y="0"/>
                  </a:cubicBezTo>
                  <a:cubicBezTo>
                    <a:pt x="18495" y="0"/>
                    <a:pt x="22378" y="1222"/>
                    <a:pt x="25280" y="3657"/>
                  </a:cubicBezTo>
                  <a:cubicBezTo>
                    <a:pt x="28183" y="6092"/>
                    <a:pt x="29630" y="9345"/>
                    <a:pt x="29630" y="13422"/>
                  </a:cubicBezTo>
                  <a:cubicBezTo>
                    <a:pt x="29630" y="15360"/>
                    <a:pt x="29264" y="17196"/>
                    <a:pt x="28525" y="18939"/>
                  </a:cubicBezTo>
                  <a:cubicBezTo>
                    <a:pt x="27817" y="20658"/>
                    <a:pt x="26502" y="22697"/>
                    <a:pt x="24588" y="25055"/>
                  </a:cubicBezTo>
                  <a:cubicBezTo>
                    <a:pt x="24067" y="25670"/>
                    <a:pt x="22394" y="27436"/>
                    <a:pt x="19577" y="30354"/>
                  </a:cubicBezTo>
                  <a:cubicBezTo>
                    <a:pt x="16760" y="33256"/>
                    <a:pt x="12792" y="37318"/>
                    <a:pt x="7664" y="42546"/>
                  </a:cubicBezTo>
                  <a:close/>
                </a:path>
              </a:pathLst>
            </a:custGeom>
            <a:solidFill>
              <a:srgbClr val="000000"/>
            </a:solidFill>
            <a:ln w="778"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52329941-8FCB-6120-16C2-DB1D3E961D6F}"/>
                </a:ext>
              </a:extLst>
            </p:cNvPr>
            <p:cNvSpPr/>
            <p:nvPr/>
          </p:nvSpPr>
          <p:spPr>
            <a:xfrm>
              <a:off x="8934130" y="3754960"/>
              <a:ext cx="30983" cy="48817"/>
            </a:xfrm>
            <a:custGeom>
              <a:avLst/>
              <a:gdLst>
                <a:gd name="connsiteX0" fmla="*/ 21273 w 30983"/>
                <a:gd name="connsiteY0" fmla="*/ 22534 h 48817"/>
                <a:gd name="connsiteX1" fmla="*/ 28401 w 30983"/>
                <a:gd name="connsiteY1" fmla="*/ 26603 h 48817"/>
                <a:gd name="connsiteX2" fmla="*/ 30984 w 30983"/>
                <a:gd name="connsiteY2" fmla="*/ 34229 h 48817"/>
                <a:gd name="connsiteX3" fmla="*/ 26191 w 30983"/>
                <a:gd name="connsiteY3" fmla="*/ 45005 h 48817"/>
                <a:gd name="connsiteX4" fmla="*/ 12574 w 30983"/>
                <a:gd name="connsiteY4" fmla="*/ 48818 h 48817"/>
                <a:gd name="connsiteX5" fmla="*/ 6458 w 30983"/>
                <a:gd name="connsiteY5" fmla="*/ 48219 h 48817"/>
                <a:gd name="connsiteX6" fmla="*/ 0 w 30983"/>
                <a:gd name="connsiteY6" fmla="*/ 46491 h 48817"/>
                <a:gd name="connsiteX7" fmla="*/ 0 w 30983"/>
                <a:gd name="connsiteY7" fmla="*/ 40344 h 48817"/>
                <a:gd name="connsiteX8" fmla="*/ 5797 w 30983"/>
                <a:gd name="connsiteY8" fmla="*/ 42679 h 48817"/>
                <a:gd name="connsiteX9" fmla="*/ 12387 w 30983"/>
                <a:gd name="connsiteY9" fmla="*/ 43465 h 48817"/>
                <a:gd name="connsiteX10" fmla="*/ 21499 w 30983"/>
                <a:gd name="connsiteY10" fmla="*/ 41099 h 48817"/>
                <a:gd name="connsiteX11" fmla="*/ 24650 w 30983"/>
                <a:gd name="connsiteY11" fmla="*/ 34229 h 48817"/>
                <a:gd name="connsiteX12" fmla="*/ 21717 w 30983"/>
                <a:gd name="connsiteY12" fmla="*/ 27731 h 48817"/>
                <a:gd name="connsiteX13" fmla="*/ 13617 w 30983"/>
                <a:gd name="connsiteY13" fmla="*/ 25374 h 48817"/>
                <a:gd name="connsiteX14" fmla="*/ 8131 w 30983"/>
                <a:gd name="connsiteY14" fmla="*/ 25374 h 48817"/>
                <a:gd name="connsiteX15" fmla="*/ 8131 w 30983"/>
                <a:gd name="connsiteY15" fmla="*/ 20137 h 48817"/>
                <a:gd name="connsiteX16" fmla="*/ 13866 w 30983"/>
                <a:gd name="connsiteY16" fmla="*/ 20137 h 48817"/>
                <a:gd name="connsiteX17" fmla="*/ 21055 w 30983"/>
                <a:gd name="connsiteY17" fmla="*/ 18278 h 48817"/>
                <a:gd name="connsiteX18" fmla="*/ 23545 w 30983"/>
                <a:gd name="connsiteY18" fmla="*/ 12854 h 48817"/>
                <a:gd name="connsiteX19" fmla="*/ 20962 w 30983"/>
                <a:gd name="connsiteY19" fmla="*/ 7306 h 48817"/>
                <a:gd name="connsiteX20" fmla="*/ 13617 w 30983"/>
                <a:gd name="connsiteY20" fmla="*/ 5353 h 48817"/>
                <a:gd name="connsiteX21" fmla="*/ 8007 w 30983"/>
                <a:gd name="connsiteY21" fmla="*/ 5921 h 48817"/>
                <a:gd name="connsiteX22" fmla="*/ 1416 w 30983"/>
                <a:gd name="connsiteY22" fmla="*/ 7688 h 48817"/>
                <a:gd name="connsiteX23" fmla="*/ 1416 w 30983"/>
                <a:gd name="connsiteY23" fmla="*/ 2015 h 48817"/>
                <a:gd name="connsiteX24" fmla="*/ 8193 w 30983"/>
                <a:gd name="connsiteY24" fmla="*/ 498 h 48817"/>
                <a:gd name="connsiteX25" fmla="*/ 14185 w 30983"/>
                <a:gd name="connsiteY25" fmla="*/ 0 h 48817"/>
                <a:gd name="connsiteX26" fmla="*/ 25654 w 30983"/>
                <a:gd name="connsiteY26" fmla="*/ 3307 h 48817"/>
                <a:gd name="connsiteX27" fmla="*/ 29879 w 30983"/>
                <a:gd name="connsiteY27" fmla="*/ 12193 h 48817"/>
                <a:gd name="connsiteX28" fmla="*/ 27646 w 30983"/>
                <a:gd name="connsiteY28" fmla="*/ 18814 h 48817"/>
                <a:gd name="connsiteX29" fmla="*/ 21273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3" y="22534"/>
                  </a:moveTo>
                  <a:cubicBezTo>
                    <a:pt x="24323" y="23187"/>
                    <a:pt x="26696" y="24541"/>
                    <a:pt x="28401" y="26603"/>
                  </a:cubicBezTo>
                  <a:cubicBezTo>
                    <a:pt x="30120" y="28665"/>
                    <a:pt x="30984" y="31202"/>
                    <a:pt x="30984" y="34229"/>
                  </a:cubicBezTo>
                  <a:cubicBezTo>
                    <a:pt x="30984" y="38874"/>
                    <a:pt x="29389" y="42461"/>
                    <a:pt x="26191" y="45005"/>
                  </a:cubicBezTo>
                  <a:cubicBezTo>
                    <a:pt x="23000" y="47550"/>
                    <a:pt x="18464" y="48818"/>
                    <a:pt x="12574" y="48818"/>
                  </a:cubicBezTo>
                  <a:cubicBezTo>
                    <a:pt x="10598" y="48818"/>
                    <a:pt x="8559" y="48616"/>
                    <a:pt x="6458" y="48219"/>
                  </a:cubicBezTo>
                  <a:cubicBezTo>
                    <a:pt x="4381" y="47845"/>
                    <a:pt x="2225" y="47270"/>
                    <a:pt x="0" y="46491"/>
                  </a:cubicBezTo>
                  <a:lnTo>
                    <a:pt x="0" y="40344"/>
                  </a:lnTo>
                  <a:cubicBezTo>
                    <a:pt x="1766" y="41372"/>
                    <a:pt x="3696" y="42150"/>
                    <a:pt x="5797" y="42679"/>
                  </a:cubicBezTo>
                  <a:cubicBezTo>
                    <a:pt x="7898" y="43200"/>
                    <a:pt x="10092" y="43465"/>
                    <a:pt x="12387" y="43465"/>
                  </a:cubicBezTo>
                  <a:cubicBezTo>
                    <a:pt x="16379" y="43465"/>
                    <a:pt x="19421" y="42679"/>
                    <a:pt x="21499" y="41099"/>
                  </a:cubicBezTo>
                  <a:cubicBezTo>
                    <a:pt x="23600" y="39520"/>
                    <a:pt x="24650" y="37232"/>
                    <a:pt x="24650" y="34229"/>
                  </a:cubicBezTo>
                  <a:cubicBezTo>
                    <a:pt x="24650" y="31451"/>
                    <a:pt x="23670" y="29288"/>
                    <a:pt x="21717" y="27731"/>
                  </a:cubicBezTo>
                  <a:cubicBezTo>
                    <a:pt x="19779" y="26160"/>
                    <a:pt x="17079" y="25374"/>
                    <a:pt x="13617" y="25374"/>
                  </a:cubicBezTo>
                  <a:lnTo>
                    <a:pt x="8131" y="25374"/>
                  </a:lnTo>
                  <a:lnTo>
                    <a:pt x="8131" y="20137"/>
                  </a:lnTo>
                  <a:lnTo>
                    <a:pt x="13866" y="20137"/>
                  </a:lnTo>
                  <a:cubicBezTo>
                    <a:pt x="17001" y="20137"/>
                    <a:pt x="19398" y="19515"/>
                    <a:pt x="21055" y="18278"/>
                  </a:cubicBezTo>
                  <a:cubicBezTo>
                    <a:pt x="22713" y="17017"/>
                    <a:pt x="23545" y="15212"/>
                    <a:pt x="23545" y="12854"/>
                  </a:cubicBezTo>
                  <a:cubicBezTo>
                    <a:pt x="23545" y="10442"/>
                    <a:pt x="22682" y="8590"/>
                    <a:pt x="20962" y="7306"/>
                  </a:cubicBezTo>
                  <a:cubicBezTo>
                    <a:pt x="19258" y="6007"/>
                    <a:pt x="16815" y="5353"/>
                    <a:pt x="13617" y="5353"/>
                  </a:cubicBezTo>
                  <a:cubicBezTo>
                    <a:pt x="11874" y="5353"/>
                    <a:pt x="10006" y="5540"/>
                    <a:pt x="8007" y="5921"/>
                  </a:cubicBezTo>
                  <a:cubicBezTo>
                    <a:pt x="6007" y="6303"/>
                    <a:pt x="3813" y="6886"/>
                    <a:pt x="1416" y="7688"/>
                  </a:cubicBezTo>
                  <a:lnTo>
                    <a:pt x="1416" y="2015"/>
                  </a:lnTo>
                  <a:cubicBezTo>
                    <a:pt x="3836" y="1338"/>
                    <a:pt x="6092" y="833"/>
                    <a:pt x="8193" y="498"/>
                  </a:cubicBezTo>
                  <a:cubicBezTo>
                    <a:pt x="10318" y="163"/>
                    <a:pt x="12309" y="0"/>
                    <a:pt x="14185" y="0"/>
                  </a:cubicBezTo>
                  <a:cubicBezTo>
                    <a:pt x="19017" y="0"/>
                    <a:pt x="22845" y="1105"/>
                    <a:pt x="25654" y="3307"/>
                  </a:cubicBezTo>
                  <a:cubicBezTo>
                    <a:pt x="28471" y="5493"/>
                    <a:pt x="29879" y="8450"/>
                    <a:pt x="29879" y="12193"/>
                  </a:cubicBezTo>
                  <a:cubicBezTo>
                    <a:pt x="29879" y="14799"/>
                    <a:pt x="29132" y="17009"/>
                    <a:pt x="27646" y="18814"/>
                  </a:cubicBezTo>
                  <a:cubicBezTo>
                    <a:pt x="26152" y="20596"/>
                    <a:pt x="24028" y="21841"/>
                    <a:pt x="21273" y="22534"/>
                  </a:cubicBezTo>
                  <a:close/>
                </a:path>
              </a:pathLst>
            </a:custGeom>
            <a:solidFill>
              <a:srgbClr val="000000"/>
            </a:solidFill>
            <a:ln w="778"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2A65CF89-40C5-4627-4E85-F598B319A2A4}"/>
                </a:ext>
              </a:extLst>
            </p:cNvPr>
            <p:cNvSpPr/>
            <p:nvPr/>
          </p:nvSpPr>
          <p:spPr>
            <a:xfrm>
              <a:off x="7392793" y="369984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59980929-8147-E120-3E67-12F41F07B5A9}"/>
                </a:ext>
              </a:extLst>
            </p:cNvPr>
            <p:cNvSpPr/>
            <p:nvPr/>
          </p:nvSpPr>
          <p:spPr>
            <a:xfrm>
              <a:off x="7392793" y="3455578"/>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A4E5B0A5-5F58-B1E2-2DEF-C58731B35104}"/>
                </a:ext>
              </a:extLst>
            </p:cNvPr>
            <p:cNvSpPr/>
            <p:nvPr/>
          </p:nvSpPr>
          <p:spPr>
            <a:xfrm>
              <a:off x="7392793" y="3211315"/>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869B5834-07A3-659D-DA65-C59F06CC3D21}"/>
                </a:ext>
              </a:extLst>
            </p:cNvPr>
            <p:cNvSpPr/>
            <p:nvPr/>
          </p:nvSpPr>
          <p:spPr>
            <a:xfrm>
              <a:off x="7392793" y="296704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F7F81073-1264-470C-8088-25F7468A75DF}"/>
                </a:ext>
              </a:extLst>
            </p:cNvPr>
            <p:cNvSpPr/>
            <p:nvPr/>
          </p:nvSpPr>
          <p:spPr>
            <a:xfrm>
              <a:off x="7392793" y="2722779"/>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32D2FE66-24E1-8C1E-8AC5-75784799FD25}"/>
                </a:ext>
              </a:extLst>
            </p:cNvPr>
            <p:cNvSpPr/>
            <p:nvPr/>
          </p:nvSpPr>
          <p:spPr>
            <a:xfrm>
              <a:off x="7392793" y="269546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3111" cap="rnd">
              <a:solidFill>
                <a:srgbClr val="000000"/>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7C512290-4885-524D-C8C9-291DC4574BDD}"/>
                </a:ext>
              </a:extLst>
            </p:cNvPr>
            <p:cNvSpPr/>
            <p:nvPr/>
          </p:nvSpPr>
          <p:spPr>
            <a:xfrm>
              <a:off x="7392793" y="369984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A61AC2A2-1735-5063-D151-E0138E8D501A}"/>
                </a:ext>
              </a:extLst>
            </p:cNvPr>
            <p:cNvSpPr/>
            <p:nvPr/>
          </p:nvSpPr>
          <p:spPr>
            <a:xfrm>
              <a:off x="7392793" y="3455578"/>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080D2A-7692-C460-44C2-A9FA87F2F111}"/>
                </a:ext>
              </a:extLst>
            </p:cNvPr>
            <p:cNvSpPr/>
            <p:nvPr/>
          </p:nvSpPr>
          <p:spPr>
            <a:xfrm>
              <a:off x="7392793" y="3211315"/>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AB6D0E32-4721-83EE-AE04-EEBE2BED919A}"/>
                </a:ext>
              </a:extLst>
            </p:cNvPr>
            <p:cNvSpPr/>
            <p:nvPr/>
          </p:nvSpPr>
          <p:spPr>
            <a:xfrm>
              <a:off x="7392793" y="296704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B14252AD-761F-0D0B-EA4A-72FDD8935DFC}"/>
                </a:ext>
              </a:extLst>
            </p:cNvPr>
            <p:cNvSpPr/>
            <p:nvPr/>
          </p:nvSpPr>
          <p:spPr>
            <a:xfrm>
              <a:off x="7392793" y="2722779"/>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1CC0975-5434-48D7-0A7C-250A168826CC}"/>
                </a:ext>
              </a:extLst>
            </p:cNvPr>
            <p:cNvSpPr/>
            <p:nvPr/>
          </p:nvSpPr>
          <p:spPr>
            <a:xfrm>
              <a:off x="7270662" y="3675469"/>
              <a:ext cx="32528" cy="48825"/>
            </a:xfrm>
            <a:custGeom>
              <a:avLst/>
              <a:gdLst>
                <a:gd name="connsiteX0" fmla="*/ 16265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5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5 w 32528"/>
                <a:gd name="connsiteY8" fmla="*/ 5042 h 48825"/>
                <a:gd name="connsiteX9" fmla="*/ 16265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5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5"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5" y="5042"/>
                  </a:cubicBezTo>
                  <a:moveTo>
                    <a:pt x="16265"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5" y="48826"/>
                  </a:cubicBezTo>
                  <a:cubicBezTo>
                    <a:pt x="10990" y="48826"/>
                    <a:pt x="6955" y="46748"/>
                    <a:pt x="4161" y="42585"/>
                  </a:cubicBezTo>
                  <a:cubicBezTo>
                    <a:pt x="1387" y="38407"/>
                    <a:pt x="0" y="32353"/>
                    <a:pt x="0" y="24425"/>
                  </a:cubicBezTo>
                  <a:cubicBezTo>
                    <a:pt x="0" y="16480"/>
                    <a:pt x="1387" y="10434"/>
                    <a:pt x="4161" y="6272"/>
                  </a:cubicBezTo>
                  <a:cubicBezTo>
                    <a:pt x="6955" y="2093"/>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3C780E51-20F5-B2A4-ADB1-2FDC27655D4A}"/>
                </a:ext>
              </a:extLst>
            </p:cNvPr>
            <p:cNvSpPr/>
            <p:nvPr/>
          </p:nvSpPr>
          <p:spPr>
            <a:xfrm>
              <a:off x="7314381" y="3715370"/>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55A9B352-5755-71A3-2F18-EB87FEAC1689}"/>
                </a:ext>
              </a:extLst>
            </p:cNvPr>
            <p:cNvSpPr/>
            <p:nvPr/>
          </p:nvSpPr>
          <p:spPr>
            <a:xfrm>
              <a:off x="7332253" y="3675469"/>
              <a:ext cx="32528" cy="48825"/>
            </a:xfrm>
            <a:custGeom>
              <a:avLst/>
              <a:gdLst>
                <a:gd name="connsiteX0" fmla="*/ 16264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4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4 w 32528"/>
                <a:gd name="connsiteY8" fmla="*/ 5042 h 48825"/>
                <a:gd name="connsiteX9" fmla="*/ 16264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4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4"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4" y="5042"/>
                  </a:cubicBezTo>
                  <a:moveTo>
                    <a:pt x="16264"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4" y="48826"/>
                  </a:cubicBezTo>
                  <a:cubicBezTo>
                    <a:pt x="10989" y="48826"/>
                    <a:pt x="6955" y="46748"/>
                    <a:pt x="4161" y="42585"/>
                  </a:cubicBezTo>
                  <a:cubicBezTo>
                    <a:pt x="1387" y="38407"/>
                    <a:pt x="0" y="32353"/>
                    <a:pt x="0" y="24425"/>
                  </a:cubicBezTo>
                  <a:cubicBezTo>
                    <a:pt x="0" y="16480"/>
                    <a:pt x="1387" y="10434"/>
                    <a:pt x="4161" y="6272"/>
                  </a:cubicBezTo>
                  <a:cubicBezTo>
                    <a:pt x="6955" y="2093"/>
                    <a:pt x="10989" y="0"/>
                    <a:pt x="16264" y="0"/>
                  </a:cubicBezTo>
                  <a:close/>
                </a:path>
              </a:pathLst>
            </a:custGeom>
            <a:solidFill>
              <a:srgbClr val="000000"/>
            </a:solidFill>
            <a:ln w="778"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F25ED47B-90E4-E5B5-131F-F2CFF2B9ED12}"/>
                </a:ext>
              </a:extLst>
            </p:cNvPr>
            <p:cNvSpPr/>
            <p:nvPr/>
          </p:nvSpPr>
          <p:spPr>
            <a:xfrm>
              <a:off x="7272333" y="3431201"/>
              <a:ext cx="32528" cy="48825"/>
            </a:xfrm>
            <a:custGeom>
              <a:avLst/>
              <a:gdLst>
                <a:gd name="connsiteX0" fmla="*/ 16264 w 32528"/>
                <a:gd name="connsiteY0" fmla="*/ 5044 h 48825"/>
                <a:gd name="connsiteX1" fmla="*/ 8857 w 32528"/>
                <a:gd name="connsiteY1" fmla="*/ 9897 h 48825"/>
                <a:gd name="connsiteX2" fmla="*/ 6398 w 32528"/>
                <a:gd name="connsiteY2" fmla="*/ 24432 h 48825"/>
                <a:gd name="connsiteX3" fmla="*/ 8857 w 32528"/>
                <a:gd name="connsiteY3" fmla="*/ 38959 h 48825"/>
                <a:gd name="connsiteX4" fmla="*/ 16264 w 32528"/>
                <a:gd name="connsiteY4" fmla="*/ 43783 h 48825"/>
                <a:gd name="connsiteX5" fmla="*/ 23671 w 32528"/>
                <a:gd name="connsiteY5" fmla="*/ 38959 h 48825"/>
                <a:gd name="connsiteX6" fmla="*/ 26161 w 32528"/>
                <a:gd name="connsiteY6" fmla="*/ 24432 h 48825"/>
                <a:gd name="connsiteX7" fmla="*/ 23671 w 32528"/>
                <a:gd name="connsiteY7" fmla="*/ 9897 h 48825"/>
                <a:gd name="connsiteX8" fmla="*/ 16264 w 32528"/>
                <a:gd name="connsiteY8" fmla="*/ 5044 h 48825"/>
                <a:gd name="connsiteX9" fmla="*/ 16264 w 32528"/>
                <a:gd name="connsiteY9" fmla="*/ 0 h 48825"/>
                <a:gd name="connsiteX10" fmla="*/ 28336 w 32528"/>
                <a:gd name="connsiteY10" fmla="*/ 6271 h 48825"/>
                <a:gd name="connsiteX11" fmla="*/ 32528 w 32528"/>
                <a:gd name="connsiteY11" fmla="*/ 24432 h 48825"/>
                <a:gd name="connsiteX12" fmla="*/ 28336 w 32528"/>
                <a:gd name="connsiteY12" fmla="*/ 42585 h 48825"/>
                <a:gd name="connsiteX13" fmla="*/ 16264 w 32528"/>
                <a:gd name="connsiteY13" fmla="*/ 48825 h 48825"/>
                <a:gd name="connsiteX14" fmla="*/ 4161 w 32528"/>
                <a:gd name="connsiteY14" fmla="*/ 42585 h 48825"/>
                <a:gd name="connsiteX15" fmla="*/ 0 w 32528"/>
                <a:gd name="connsiteY15" fmla="*/ 24432 h 48825"/>
                <a:gd name="connsiteX16" fmla="*/ 4161 w 32528"/>
                <a:gd name="connsiteY16" fmla="*/ 6271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4"/>
                  </a:moveTo>
                  <a:cubicBezTo>
                    <a:pt x="12986" y="5044"/>
                    <a:pt x="10517" y="6660"/>
                    <a:pt x="8857" y="9897"/>
                  </a:cubicBezTo>
                  <a:cubicBezTo>
                    <a:pt x="7218" y="13110"/>
                    <a:pt x="6398" y="17958"/>
                    <a:pt x="6398" y="24432"/>
                  </a:cubicBezTo>
                  <a:cubicBezTo>
                    <a:pt x="6398" y="30882"/>
                    <a:pt x="7218" y="35722"/>
                    <a:pt x="8857" y="38959"/>
                  </a:cubicBezTo>
                  <a:cubicBezTo>
                    <a:pt x="10517" y="42172"/>
                    <a:pt x="12986" y="43783"/>
                    <a:pt x="16264" y="43783"/>
                  </a:cubicBezTo>
                  <a:cubicBezTo>
                    <a:pt x="19563" y="43783"/>
                    <a:pt x="22032" y="42172"/>
                    <a:pt x="23671" y="38959"/>
                  </a:cubicBezTo>
                  <a:cubicBezTo>
                    <a:pt x="25331" y="35722"/>
                    <a:pt x="26161" y="30882"/>
                    <a:pt x="26161" y="24432"/>
                  </a:cubicBezTo>
                  <a:cubicBezTo>
                    <a:pt x="26161" y="17958"/>
                    <a:pt x="25331" y="13110"/>
                    <a:pt x="23671" y="9897"/>
                  </a:cubicBezTo>
                  <a:cubicBezTo>
                    <a:pt x="22032" y="6660"/>
                    <a:pt x="19563" y="5044"/>
                    <a:pt x="16264" y="5044"/>
                  </a:cubicBezTo>
                  <a:moveTo>
                    <a:pt x="16264" y="0"/>
                  </a:moveTo>
                  <a:cubicBezTo>
                    <a:pt x="21539" y="0"/>
                    <a:pt x="25562" y="2090"/>
                    <a:pt x="28336" y="6271"/>
                  </a:cubicBezTo>
                  <a:cubicBezTo>
                    <a:pt x="31131" y="10434"/>
                    <a:pt x="32528" y="16487"/>
                    <a:pt x="32528" y="24432"/>
                  </a:cubicBezTo>
                  <a:cubicBezTo>
                    <a:pt x="32528" y="32353"/>
                    <a:pt x="31131" y="38406"/>
                    <a:pt x="28336" y="42585"/>
                  </a:cubicBezTo>
                  <a:cubicBezTo>
                    <a:pt x="25562" y="46747"/>
                    <a:pt x="21539" y="48825"/>
                    <a:pt x="16264" y="48825"/>
                  </a:cubicBezTo>
                  <a:cubicBezTo>
                    <a:pt x="10990" y="48825"/>
                    <a:pt x="6955" y="46747"/>
                    <a:pt x="4161" y="42585"/>
                  </a:cubicBezTo>
                  <a:cubicBezTo>
                    <a:pt x="1387" y="38406"/>
                    <a:pt x="0" y="32353"/>
                    <a:pt x="0" y="24432"/>
                  </a:cubicBezTo>
                  <a:cubicBezTo>
                    <a:pt x="0" y="16487"/>
                    <a:pt x="1387" y="10434"/>
                    <a:pt x="4161" y="6271"/>
                  </a:cubicBezTo>
                  <a:cubicBezTo>
                    <a:pt x="6955" y="2090"/>
                    <a:pt x="10990" y="0"/>
                    <a:pt x="16264" y="0"/>
                  </a:cubicBezTo>
                  <a:close/>
                </a:path>
              </a:pathLst>
            </a:custGeom>
            <a:solidFill>
              <a:srgbClr val="000000"/>
            </a:solidFill>
            <a:ln w="778"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6EDC86FE-7957-803C-43A6-0D13937A8600}"/>
                </a:ext>
              </a:extLst>
            </p:cNvPr>
            <p:cNvSpPr/>
            <p:nvPr/>
          </p:nvSpPr>
          <p:spPr>
            <a:xfrm>
              <a:off x="7316051" y="3471109"/>
              <a:ext cx="6650" cy="7998"/>
            </a:xfrm>
            <a:custGeom>
              <a:avLst/>
              <a:gdLst>
                <a:gd name="connsiteX0" fmla="*/ 0 w 6650"/>
                <a:gd name="connsiteY0" fmla="*/ 0 h 7998"/>
                <a:gd name="connsiteX1" fmla="*/ 6650 w 6650"/>
                <a:gd name="connsiteY1" fmla="*/ 0 h 7998"/>
                <a:gd name="connsiteX2" fmla="*/ 6650 w 6650"/>
                <a:gd name="connsiteY2" fmla="*/ 7999 h 7998"/>
                <a:gd name="connsiteX3" fmla="*/ 0 w 6650"/>
                <a:gd name="connsiteY3" fmla="*/ 7999 h 7998"/>
                <a:gd name="connsiteX4" fmla="*/ 0 w 6650"/>
                <a:gd name="connsiteY4" fmla="*/ 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7998">
                  <a:moveTo>
                    <a:pt x="0" y="0"/>
                  </a:moveTo>
                  <a:lnTo>
                    <a:pt x="6650" y="0"/>
                  </a:lnTo>
                  <a:lnTo>
                    <a:pt x="6650" y="7999"/>
                  </a:lnTo>
                  <a:lnTo>
                    <a:pt x="0" y="7999"/>
                  </a:lnTo>
                  <a:lnTo>
                    <a:pt x="0" y="0"/>
                  </a:lnTo>
                  <a:close/>
                </a:path>
              </a:pathLst>
            </a:custGeom>
            <a:solidFill>
              <a:srgbClr val="000000"/>
            </a:solidFill>
            <a:ln w="778"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D254D150-4C9A-5590-9A5F-890185FE795C}"/>
                </a:ext>
              </a:extLst>
            </p:cNvPr>
            <p:cNvSpPr/>
            <p:nvPr/>
          </p:nvSpPr>
          <p:spPr>
            <a:xfrm>
              <a:off x="7336760" y="3432052"/>
              <a:ext cx="28021" cy="47055"/>
            </a:xfrm>
            <a:custGeom>
              <a:avLst/>
              <a:gdLst>
                <a:gd name="connsiteX0" fmla="*/ 914 w 28021"/>
                <a:gd name="connsiteY0" fmla="*/ 41702 h 47055"/>
                <a:gd name="connsiteX1" fmla="*/ 11316 w 28021"/>
                <a:gd name="connsiteY1" fmla="*/ 41702 h 47055"/>
                <a:gd name="connsiteX2" fmla="*/ 11316 w 28021"/>
                <a:gd name="connsiteY2" fmla="*/ 5801 h 47055"/>
                <a:gd name="connsiteX3" fmla="*/ 0 w 28021"/>
                <a:gd name="connsiteY3" fmla="*/ 8073 h 47055"/>
                <a:gd name="connsiteX4" fmla="*/ 0 w 28021"/>
                <a:gd name="connsiteY4" fmla="*/ 2270 h 47055"/>
                <a:gd name="connsiteX5" fmla="*/ 11253 w 28021"/>
                <a:gd name="connsiteY5" fmla="*/ 0 h 47055"/>
                <a:gd name="connsiteX6" fmla="*/ 17620 w 28021"/>
                <a:gd name="connsiteY6" fmla="*/ 0 h 47055"/>
                <a:gd name="connsiteX7" fmla="*/ 17620 w 28021"/>
                <a:gd name="connsiteY7" fmla="*/ 41702 h 47055"/>
                <a:gd name="connsiteX8" fmla="*/ 28022 w 28021"/>
                <a:gd name="connsiteY8" fmla="*/ 41702 h 47055"/>
                <a:gd name="connsiteX9" fmla="*/ 28022 w 28021"/>
                <a:gd name="connsiteY9" fmla="*/ 47056 h 47055"/>
                <a:gd name="connsiteX10" fmla="*/ 914 w 28021"/>
                <a:gd name="connsiteY10" fmla="*/ 47056 h 47055"/>
                <a:gd name="connsiteX11" fmla="*/ 914 w 28021"/>
                <a:gd name="connsiteY11" fmla="*/ 41702 h 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1" h="47055">
                  <a:moveTo>
                    <a:pt x="914" y="41702"/>
                  </a:moveTo>
                  <a:lnTo>
                    <a:pt x="11316" y="41702"/>
                  </a:lnTo>
                  <a:lnTo>
                    <a:pt x="11316" y="5801"/>
                  </a:lnTo>
                  <a:lnTo>
                    <a:pt x="0" y="8073"/>
                  </a:lnTo>
                  <a:lnTo>
                    <a:pt x="0" y="2270"/>
                  </a:lnTo>
                  <a:lnTo>
                    <a:pt x="11253" y="0"/>
                  </a:lnTo>
                  <a:lnTo>
                    <a:pt x="17620" y="0"/>
                  </a:lnTo>
                  <a:lnTo>
                    <a:pt x="17620" y="41702"/>
                  </a:lnTo>
                  <a:lnTo>
                    <a:pt x="28022" y="41702"/>
                  </a:lnTo>
                  <a:lnTo>
                    <a:pt x="28022" y="47056"/>
                  </a:lnTo>
                  <a:lnTo>
                    <a:pt x="914" y="47056"/>
                  </a:lnTo>
                  <a:lnTo>
                    <a:pt x="914" y="41702"/>
                  </a:lnTo>
                  <a:close/>
                </a:path>
              </a:pathLst>
            </a:custGeom>
            <a:solidFill>
              <a:srgbClr val="000000"/>
            </a:solidFill>
            <a:ln w="778"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1DB161E1-0A74-4AF5-DC46-7133FB10DECE}"/>
                </a:ext>
              </a:extLst>
            </p:cNvPr>
            <p:cNvSpPr/>
            <p:nvPr/>
          </p:nvSpPr>
          <p:spPr>
            <a:xfrm>
              <a:off x="7272837" y="3186934"/>
              <a:ext cx="32528" cy="48825"/>
            </a:xfrm>
            <a:custGeom>
              <a:avLst/>
              <a:gdLst>
                <a:gd name="connsiteX0" fmla="*/ 16265 w 32528"/>
                <a:gd name="connsiteY0" fmla="*/ 5043 h 48825"/>
                <a:gd name="connsiteX1" fmla="*/ 8857 w 32528"/>
                <a:gd name="connsiteY1" fmla="*/ 9897 h 48825"/>
                <a:gd name="connsiteX2" fmla="*/ 6398 w 32528"/>
                <a:gd name="connsiteY2" fmla="*/ 24428 h 48825"/>
                <a:gd name="connsiteX3" fmla="*/ 8857 w 32528"/>
                <a:gd name="connsiteY3" fmla="*/ 38959 h 48825"/>
                <a:gd name="connsiteX4" fmla="*/ 16265 w 32528"/>
                <a:gd name="connsiteY4" fmla="*/ 43781 h 48825"/>
                <a:gd name="connsiteX5" fmla="*/ 23671 w 32528"/>
                <a:gd name="connsiteY5" fmla="*/ 38959 h 48825"/>
                <a:gd name="connsiteX6" fmla="*/ 26161 w 32528"/>
                <a:gd name="connsiteY6" fmla="*/ 24428 h 48825"/>
                <a:gd name="connsiteX7" fmla="*/ 23671 w 32528"/>
                <a:gd name="connsiteY7" fmla="*/ 9897 h 48825"/>
                <a:gd name="connsiteX8" fmla="*/ 16265 w 32528"/>
                <a:gd name="connsiteY8" fmla="*/ 5043 h 48825"/>
                <a:gd name="connsiteX9" fmla="*/ 16265 w 32528"/>
                <a:gd name="connsiteY9" fmla="*/ 0 h 48825"/>
                <a:gd name="connsiteX10" fmla="*/ 28337 w 32528"/>
                <a:gd name="connsiteY10" fmla="*/ 6272 h 48825"/>
                <a:gd name="connsiteX11" fmla="*/ 32528 w 32528"/>
                <a:gd name="connsiteY11" fmla="*/ 24428 h 48825"/>
                <a:gd name="connsiteX12" fmla="*/ 28337 w 32528"/>
                <a:gd name="connsiteY12" fmla="*/ 42584 h 48825"/>
                <a:gd name="connsiteX13" fmla="*/ 16265 w 32528"/>
                <a:gd name="connsiteY13" fmla="*/ 48825 h 48825"/>
                <a:gd name="connsiteX14" fmla="*/ 4161 w 32528"/>
                <a:gd name="connsiteY14" fmla="*/ 42584 h 48825"/>
                <a:gd name="connsiteX15" fmla="*/ 0 w 32528"/>
                <a:gd name="connsiteY15" fmla="*/ 24428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3"/>
                  </a:moveTo>
                  <a:cubicBezTo>
                    <a:pt x="12986" y="5043"/>
                    <a:pt x="10517" y="6661"/>
                    <a:pt x="8857" y="9897"/>
                  </a:cubicBezTo>
                  <a:cubicBezTo>
                    <a:pt x="7218" y="13113"/>
                    <a:pt x="6398" y="17956"/>
                    <a:pt x="6398" y="24428"/>
                  </a:cubicBezTo>
                  <a:cubicBezTo>
                    <a:pt x="6398" y="30880"/>
                    <a:pt x="7218" y="35723"/>
                    <a:pt x="8857" y="38959"/>
                  </a:cubicBezTo>
                  <a:cubicBezTo>
                    <a:pt x="10517" y="42174"/>
                    <a:pt x="12986" y="43781"/>
                    <a:pt x="16265" y="43781"/>
                  </a:cubicBezTo>
                  <a:cubicBezTo>
                    <a:pt x="19564" y="43781"/>
                    <a:pt x="22033" y="42174"/>
                    <a:pt x="23671" y="38959"/>
                  </a:cubicBezTo>
                  <a:cubicBezTo>
                    <a:pt x="25331" y="35723"/>
                    <a:pt x="26161" y="30880"/>
                    <a:pt x="26161" y="24428"/>
                  </a:cubicBezTo>
                  <a:cubicBezTo>
                    <a:pt x="26161" y="17956"/>
                    <a:pt x="25331"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4"/>
                  </a:cubicBezTo>
                  <a:cubicBezTo>
                    <a:pt x="25563" y="46744"/>
                    <a:pt x="21539" y="48825"/>
                    <a:pt x="16265" y="48825"/>
                  </a:cubicBezTo>
                  <a:cubicBezTo>
                    <a:pt x="10990" y="48825"/>
                    <a:pt x="6955" y="46744"/>
                    <a:pt x="4161" y="42584"/>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7D600A2D-AD35-7242-386B-08EA5C74825C}"/>
                </a:ext>
              </a:extLst>
            </p:cNvPr>
            <p:cNvSpPr/>
            <p:nvPr/>
          </p:nvSpPr>
          <p:spPr>
            <a:xfrm>
              <a:off x="7316555" y="3226838"/>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85C12FDA-23CD-D9C1-CD71-AEDCEBC5C251}"/>
                </a:ext>
              </a:extLst>
            </p:cNvPr>
            <p:cNvSpPr/>
            <p:nvPr/>
          </p:nvSpPr>
          <p:spPr>
            <a:xfrm>
              <a:off x="7334900" y="3186934"/>
              <a:ext cx="29881" cy="47910"/>
            </a:xfrm>
            <a:custGeom>
              <a:avLst/>
              <a:gdLst>
                <a:gd name="connsiteX0" fmla="*/ 7660 w 29881"/>
                <a:gd name="connsiteY0" fmla="*/ 42552 h 47910"/>
                <a:gd name="connsiteX1" fmla="*/ 29881 w 29881"/>
                <a:gd name="connsiteY1" fmla="*/ 42552 h 47910"/>
                <a:gd name="connsiteX2" fmla="*/ 29881 w 29881"/>
                <a:gd name="connsiteY2" fmla="*/ 47911 h 47910"/>
                <a:gd name="connsiteX3" fmla="*/ 0 w 29881"/>
                <a:gd name="connsiteY3" fmla="*/ 47911 h 47910"/>
                <a:gd name="connsiteX4" fmla="*/ 0 w 29881"/>
                <a:gd name="connsiteY4" fmla="*/ 42552 h 47910"/>
                <a:gd name="connsiteX5" fmla="*/ 9866 w 29881"/>
                <a:gd name="connsiteY5" fmla="*/ 32497 h 47910"/>
                <a:gd name="connsiteX6" fmla="*/ 17746 w 29881"/>
                <a:gd name="connsiteY6" fmla="*/ 24334 h 47910"/>
                <a:gd name="connsiteX7" fmla="*/ 22002 w 29881"/>
                <a:gd name="connsiteY7" fmla="*/ 18534 h 47910"/>
                <a:gd name="connsiteX8" fmla="*/ 23230 w 29881"/>
                <a:gd name="connsiteY8" fmla="*/ 13838 h 47910"/>
                <a:gd name="connsiteX9" fmla="*/ 20583 w 29881"/>
                <a:gd name="connsiteY9" fmla="*/ 7723 h 47910"/>
                <a:gd name="connsiteX10" fmla="*/ 13743 w 29881"/>
                <a:gd name="connsiteY10" fmla="*/ 5359 h 47910"/>
                <a:gd name="connsiteX11" fmla="*/ 7408 w 29881"/>
                <a:gd name="connsiteY11" fmla="*/ 6398 h 47910"/>
                <a:gd name="connsiteX12" fmla="*/ 315 w 29881"/>
                <a:gd name="connsiteY12" fmla="*/ 9550 h 47910"/>
                <a:gd name="connsiteX13" fmla="*/ 315 w 29881"/>
                <a:gd name="connsiteY13" fmla="*/ 3120 h 47910"/>
                <a:gd name="connsiteX14" fmla="*/ 7502 w 29881"/>
                <a:gd name="connsiteY14" fmla="*/ 788 h 47910"/>
                <a:gd name="connsiteX15" fmla="*/ 13617 w 29881"/>
                <a:gd name="connsiteY15" fmla="*/ 0 h 47910"/>
                <a:gd name="connsiteX16" fmla="*/ 25280 w 29881"/>
                <a:gd name="connsiteY16" fmla="*/ 3656 h 47910"/>
                <a:gd name="connsiteX17" fmla="*/ 29629 w 29881"/>
                <a:gd name="connsiteY17" fmla="*/ 13428 h 47910"/>
                <a:gd name="connsiteX18" fmla="*/ 28526 w 29881"/>
                <a:gd name="connsiteY18" fmla="*/ 18944 h 47910"/>
                <a:gd name="connsiteX19" fmla="*/ 24586 w 29881"/>
                <a:gd name="connsiteY19" fmla="*/ 25059 h 47910"/>
                <a:gd name="connsiteX20" fmla="*/ 19574 w 29881"/>
                <a:gd name="connsiteY20" fmla="*/ 30354 h 47910"/>
                <a:gd name="connsiteX21" fmla="*/ 7660 w 29881"/>
                <a:gd name="connsiteY21" fmla="*/ 42552 h 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1" h="47910">
                  <a:moveTo>
                    <a:pt x="7660" y="42552"/>
                  </a:moveTo>
                  <a:lnTo>
                    <a:pt x="29881" y="42552"/>
                  </a:lnTo>
                  <a:lnTo>
                    <a:pt x="29881" y="47911"/>
                  </a:lnTo>
                  <a:lnTo>
                    <a:pt x="0" y="47911"/>
                  </a:lnTo>
                  <a:lnTo>
                    <a:pt x="0" y="42552"/>
                  </a:lnTo>
                  <a:cubicBezTo>
                    <a:pt x="2417" y="40052"/>
                    <a:pt x="5706" y="36700"/>
                    <a:pt x="9866" y="32497"/>
                  </a:cubicBezTo>
                  <a:cubicBezTo>
                    <a:pt x="14048" y="28274"/>
                    <a:pt x="16675" y="25553"/>
                    <a:pt x="17746" y="24334"/>
                  </a:cubicBezTo>
                  <a:cubicBezTo>
                    <a:pt x="19784" y="22044"/>
                    <a:pt x="21202" y="20110"/>
                    <a:pt x="22002" y="18534"/>
                  </a:cubicBezTo>
                  <a:cubicBezTo>
                    <a:pt x="22821" y="16937"/>
                    <a:pt x="23230" y="15371"/>
                    <a:pt x="23230" y="13838"/>
                  </a:cubicBezTo>
                  <a:cubicBezTo>
                    <a:pt x="23230" y="11337"/>
                    <a:pt x="22348" y="9298"/>
                    <a:pt x="20583" y="7723"/>
                  </a:cubicBezTo>
                  <a:cubicBezTo>
                    <a:pt x="18839" y="6147"/>
                    <a:pt x="16559" y="5359"/>
                    <a:pt x="13743" y="5359"/>
                  </a:cubicBezTo>
                  <a:cubicBezTo>
                    <a:pt x="11747" y="5359"/>
                    <a:pt x="9635" y="5705"/>
                    <a:pt x="7408" y="6398"/>
                  </a:cubicBezTo>
                  <a:cubicBezTo>
                    <a:pt x="5201" y="7092"/>
                    <a:pt x="2837" y="8143"/>
                    <a:pt x="315" y="9550"/>
                  </a:cubicBezTo>
                  <a:lnTo>
                    <a:pt x="315" y="3120"/>
                  </a:lnTo>
                  <a:cubicBezTo>
                    <a:pt x="2879" y="2091"/>
                    <a:pt x="5274" y="1313"/>
                    <a:pt x="7502" y="788"/>
                  </a:cubicBezTo>
                  <a:cubicBezTo>
                    <a:pt x="9729" y="263"/>
                    <a:pt x="11767" y="0"/>
                    <a:pt x="13617" y="0"/>
                  </a:cubicBezTo>
                  <a:cubicBezTo>
                    <a:pt x="18492" y="0"/>
                    <a:pt x="22380" y="1219"/>
                    <a:pt x="25280" y="3656"/>
                  </a:cubicBezTo>
                  <a:cubicBezTo>
                    <a:pt x="28180" y="6094"/>
                    <a:pt x="29629" y="9351"/>
                    <a:pt x="29629" y="13428"/>
                  </a:cubicBezTo>
                  <a:cubicBezTo>
                    <a:pt x="29629" y="15361"/>
                    <a:pt x="29261" y="17200"/>
                    <a:pt x="28526" y="18944"/>
                  </a:cubicBezTo>
                  <a:cubicBezTo>
                    <a:pt x="27812" y="20667"/>
                    <a:pt x="26498" y="22705"/>
                    <a:pt x="24586" y="25059"/>
                  </a:cubicBezTo>
                  <a:cubicBezTo>
                    <a:pt x="24060" y="25668"/>
                    <a:pt x="22390" y="27433"/>
                    <a:pt x="19574" y="30354"/>
                  </a:cubicBezTo>
                  <a:cubicBezTo>
                    <a:pt x="16758" y="33254"/>
                    <a:pt x="12787" y="37319"/>
                    <a:pt x="7660" y="42552"/>
                  </a:cubicBezTo>
                  <a:close/>
                </a:path>
              </a:pathLst>
            </a:custGeom>
            <a:solidFill>
              <a:srgbClr val="000000"/>
            </a:solidFill>
            <a:ln w="778"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DB8579E-904C-D607-E462-9227DEC0E96F}"/>
                </a:ext>
              </a:extLst>
            </p:cNvPr>
            <p:cNvSpPr/>
            <p:nvPr/>
          </p:nvSpPr>
          <p:spPr>
            <a:xfrm>
              <a:off x="7271545" y="2942666"/>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1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4 h 48824"/>
                <a:gd name="connsiteX13" fmla="*/ 16265 w 32528"/>
                <a:gd name="connsiteY13" fmla="*/ 48824 h 48824"/>
                <a:gd name="connsiteX14" fmla="*/ 4161 w 32528"/>
                <a:gd name="connsiteY14" fmla="*/ 42584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3"/>
                    <a:pt x="6398" y="17956"/>
                    <a:pt x="6398" y="24428"/>
                  </a:cubicBezTo>
                  <a:cubicBezTo>
                    <a:pt x="6398" y="30879"/>
                    <a:pt x="7218" y="35723"/>
                    <a:pt x="8857" y="38959"/>
                  </a:cubicBezTo>
                  <a:cubicBezTo>
                    <a:pt x="10517" y="42174"/>
                    <a:pt x="12986" y="43781"/>
                    <a:pt x="16265" y="43781"/>
                  </a:cubicBezTo>
                  <a:cubicBezTo>
                    <a:pt x="19564" y="43781"/>
                    <a:pt x="22033" y="42174"/>
                    <a:pt x="23671" y="38959"/>
                  </a:cubicBezTo>
                  <a:cubicBezTo>
                    <a:pt x="25332" y="35723"/>
                    <a:pt x="26162" y="30879"/>
                    <a:pt x="26162" y="24428"/>
                  </a:cubicBezTo>
                  <a:cubicBezTo>
                    <a:pt x="26162" y="17956"/>
                    <a:pt x="25332"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49"/>
                    <a:pt x="31131" y="38402"/>
                    <a:pt x="28337" y="42584"/>
                  </a:cubicBezTo>
                  <a:cubicBezTo>
                    <a:pt x="25563" y="46744"/>
                    <a:pt x="21539" y="48824"/>
                    <a:pt x="16265" y="48824"/>
                  </a:cubicBezTo>
                  <a:cubicBezTo>
                    <a:pt x="10990" y="48824"/>
                    <a:pt x="6955" y="46744"/>
                    <a:pt x="4161" y="42584"/>
                  </a:cubicBezTo>
                  <a:cubicBezTo>
                    <a:pt x="1387" y="38402"/>
                    <a:pt x="0" y="32349"/>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3C40D2DF-1D99-D7A6-5322-7DE2179E037B}"/>
                </a:ext>
              </a:extLst>
            </p:cNvPr>
            <p:cNvSpPr/>
            <p:nvPr/>
          </p:nvSpPr>
          <p:spPr>
            <a:xfrm>
              <a:off x="7315263" y="2982570"/>
              <a:ext cx="6651" cy="8006"/>
            </a:xfrm>
            <a:custGeom>
              <a:avLst/>
              <a:gdLst>
                <a:gd name="connsiteX0" fmla="*/ 0 w 6651"/>
                <a:gd name="connsiteY0" fmla="*/ 0 h 8006"/>
                <a:gd name="connsiteX1" fmla="*/ 6651 w 6651"/>
                <a:gd name="connsiteY1" fmla="*/ 0 h 8006"/>
                <a:gd name="connsiteX2" fmla="*/ 6651 w 6651"/>
                <a:gd name="connsiteY2" fmla="*/ 8007 h 8006"/>
                <a:gd name="connsiteX3" fmla="*/ 0 w 6651"/>
                <a:gd name="connsiteY3" fmla="*/ 8007 h 8006"/>
                <a:gd name="connsiteX4" fmla="*/ 0 w 6651"/>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6">
                  <a:moveTo>
                    <a:pt x="0" y="0"/>
                  </a:moveTo>
                  <a:lnTo>
                    <a:pt x="6651" y="0"/>
                  </a:lnTo>
                  <a:lnTo>
                    <a:pt x="6651"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96ACCA4-9532-2DD8-9725-F4581813A21A}"/>
                </a:ext>
              </a:extLst>
            </p:cNvPr>
            <p:cNvSpPr/>
            <p:nvPr/>
          </p:nvSpPr>
          <p:spPr>
            <a:xfrm>
              <a:off x="7333797" y="2942666"/>
              <a:ext cx="30984" cy="48824"/>
            </a:xfrm>
            <a:custGeom>
              <a:avLst/>
              <a:gdLst>
                <a:gd name="connsiteX0" fmla="*/ 21276 w 30984"/>
                <a:gd name="connsiteY0" fmla="*/ 22537 h 48824"/>
                <a:gd name="connsiteX1" fmla="*/ 28400 w 30984"/>
                <a:gd name="connsiteY1" fmla="*/ 26602 h 48824"/>
                <a:gd name="connsiteX2" fmla="*/ 30985 w 30984"/>
                <a:gd name="connsiteY2" fmla="*/ 34231 h 48824"/>
                <a:gd name="connsiteX3" fmla="*/ 26193 w 30984"/>
                <a:gd name="connsiteY3" fmla="*/ 45011 h 48824"/>
                <a:gd name="connsiteX4" fmla="*/ 12577 w 30984"/>
                <a:gd name="connsiteY4" fmla="*/ 48824 h 48824"/>
                <a:gd name="connsiteX5" fmla="*/ 6462 w 30984"/>
                <a:gd name="connsiteY5" fmla="*/ 48226 h 48824"/>
                <a:gd name="connsiteX6" fmla="*/ 0 w 30984"/>
                <a:gd name="connsiteY6" fmla="*/ 46492 h 48824"/>
                <a:gd name="connsiteX7" fmla="*/ 0 w 30984"/>
                <a:gd name="connsiteY7" fmla="*/ 40345 h 48824"/>
                <a:gd name="connsiteX8" fmla="*/ 5800 w 30984"/>
                <a:gd name="connsiteY8" fmla="*/ 42678 h 48824"/>
                <a:gd name="connsiteX9" fmla="*/ 12388 w 30984"/>
                <a:gd name="connsiteY9" fmla="*/ 43466 h 48824"/>
                <a:gd name="connsiteX10" fmla="*/ 21497 w 30984"/>
                <a:gd name="connsiteY10" fmla="*/ 41102 h 48824"/>
                <a:gd name="connsiteX11" fmla="*/ 24649 w 30984"/>
                <a:gd name="connsiteY11" fmla="*/ 34231 h 48824"/>
                <a:gd name="connsiteX12" fmla="*/ 21718 w 30984"/>
                <a:gd name="connsiteY12" fmla="*/ 27738 h 48824"/>
                <a:gd name="connsiteX13" fmla="*/ 13617 w 30984"/>
                <a:gd name="connsiteY13" fmla="*/ 25374 h 48824"/>
                <a:gd name="connsiteX14" fmla="*/ 8133 w 30984"/>
                <a:gd name="connsiteY14" fmla="*/ 25374 h 48824"/>
                <a:gd name="connsiteX15" fmla="*/ 8133 w 30984"/>
                <a:gd name="connsiteY15" fmla="*/ 20141 h 48824"/>
                <a:gd name="connsiteX16" fmla="*/ 13869 w 30984"/>
                <a:gd name="connsiteY16" fmla="*/ 20141 h 48824"/>
                <a:gd name="connsiteX17" fmla="*/ 21055 w 30984"/>
                <a:gd name="connsiteY17" fmla="*/ 18281 h 48824"/>
                <a:gd name="connsiteX18" fmla="*/ 23546 w 30984"/>
                <a:gd name="connsiteY18" fmla="*/ 12860 h 48824"/>
                <a:gd name="connsiteX19" fmla="*/ 20961 w 30984"/>
                <a:gd name="connsiteY19" fmla="*/ 7313 h 48824"/>
                <a:gd name="connsiteX20" fmla="*/ 13617 w 30984"/>
                <a:gd name="connsiteY20" fmla="*/ 5358 h 48824"/>
                <a:gd name="connsiteX21" fmla="*/ 8007 w 30984"/>
                <a:gd name="connsiteY21" fmla="*/ 5926 h 48824"/>
                <a:gd name="connsiteX22" fmla="*/ 1418 w 30984"/>
                <a:gd name="connsiteY22" fmla="*/ 7691 h 48824"/>
                <a:gd name="connsiteX23" fmla="*/ 1418 w 30984"/>
                <a:gd name="connsiteY23" fmla="*/ 2017 h 48824"/>
                <a:gd name="connsiteX24" fmla="*/ 8196 w 30984"/>
                <a:gd name="connsiteY24" fmla="*/ 504 h 48824"/>
                <a:gd name="connsiteX25" fmla="*/ 14185 w 30984"/>
                <a:gd name="connsiteY25" fmla="*/ 0 h 48824"/>
                <a:gd name="connsiteX26" fmla="*/ 25658 w 30984"/>
                <a:gd name="connsiteY26" fmla="*/ 3309 h 48824"/>
                <a:gd name="connsiteX27" fmla="*/ 29881 w 30984"/>
                <a:gd name="connsiteY27" fmla="*/ 12198 h 48824"/>
                <a:gd name="connsiteX28" fmla="*/ 27644 w 30984"/>
                <a:gd name="connsiteY28" fmla="*/ 18818 h 48824"/>
                <a:gd name="connsiteX29" fmla="*/ 21276 w 30984"/>
                <a:gd name="connsiteY29" fmla="*/ 22537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4" h="48824">
                  <a:moveTo>
                    <a:pt x="21276" y="22537"/>
                  </a:moveTo>
                  <a:cubicBezTo>
                    <a:pt x="24323" y="23188"/>
                    <a:pt x="26698" y="24544"/>
                    <a:pt x="28400" y="26602"/>
                  </a:cubicBezTo>
                  <a:cubicBezTo>
                    <a:pt x="30123" y="28662"/>
                    <a:pt x="30985" y="31205"/>
                    <a:pt x="30985" y="34231"/>
                  </a:cubicBezTo>
                  <a:cubicBezTo>
                    <a:pt x="30985" y="38875"/>
                    <a:pt x="29387" y="42468"/>
                    <a:pt x="26193" y="45011"/>
                  </a:cubicBezTo>
                  <a:cubicBezTo>
                    <a:pt x="22999" y="47553"/>
                    <a:pt x="18460" y="48824"/>
                    <a:pt x="12577" y="48824"/>
                  </a:cubicBezTo>
                  <a:cubicBezTo>
                    <a:pt x="10602" y="48824"/>
                    <a:pt x="8564" y="48625"/>
                    <a:pt x="6462" y="48226"/>
                  </a:cubicBezTo>
                  <a:cubicBezTo>
                    <a:pt x="4381" y="47848"/>
                    <a:pt x="2228" y="47270"/>
                    <a:pt x="0" y="46492"/>
                  </a:cubicBezTo>
                  <a:lnTo>
                    <a:pt x="0" y="40345"/>
                  </a:lnTo>
                  <a:cubicBezTo>
                    <a:pt x="1766" y="41375"/>
                    <a:pt x="3698" y="42153"/>
                    <a:pt x="5800" y="42678"/>
                  </a:cubicBezTo>
                  <a:cubicBezTo>
                    <a:pt x="7902" y="43203"/>
                    <a:pt x="10097" y="43466"/>
                    <a:pt x="12388" y="43466"/>
                  </a:cubicBezTo>
                  <a:cubicBezTo>
                    <a:pt x="16381" y="43466"/>
                    <a:pt x="19417" y="42678"/>
                    <a:pt x="21497" y="41102"/>
                  </a:cubicBezTo>
                  <a:cubicBezTo>
                    <a:pt x="23599" y="39526"/>
                    <a:pt x="24649" y="37235"/>
                    <a:pt x="24649" y="34231"/>
                  </a:cubicBezTo>
                  <a:cubicBezTo>
                    <a:pt x="24649" y="31457"/>
                    <a:pt x="23672" y="29292"/>
                    <a:pt x="21718" y="27738"/>
                  </a:cubicBezTo>
                  <a:cubicBezTo>
                    <a:pt x="19784" y="26162"/>
                    <a:pt x="17084" y="25374"/>
                    <a:pt x="13617" y="25374"/>
                  </a:cubicBezTo>
                  <a:lnTo>
                    <a:pt x="8133" y="25374"/>
                  </a:lnTo>
                  <a:lnTo>
                    <a:pt x="8133" y="20141"/>
                  </a:lnTo>
                  <a:lnTo>
                    <a:pt x="13869" y="20141"/>
                  </a:lnTo>
                  <a:cubicBezTo>
                    <a:pt x="17000" y="20141"/>
                    <a:pt x="19396" y="19521"/>
                    <a:pt x="21055" y="18281"/>
                  </a:cubicBezTo>
                  <a:cubicBezTo>
                    <a:pt x="22716" y="17021"/>
                    <a:pt x="23546" y="15214"/>
                    <a:pt x="23546" y="12860"/>
                  </a:cubicBezTo>
                  <a:cubicBezTo>
                    <a:pt x="23546" y="10444"/>
                    <a:pt x="22685" y="8594"/>
                    <a:pt x="20961" y="7313"/>
                  </a:cubicBezTo>
                  <a:cubicBezTo>
                    <a:pt x="19260" y="6009"/>
                    <a:pt x="16811" y="5358"/>
                    <a:pt x="13617" y="5358"/>
                  </a:cubicBezTo>
                  <a:cubicBezTo>
                    <a:pt x="11873" y="5358"/>
                    <a:pt x="10002" y="5547"/>
                    <a:pt x="8007" y="5926"/>
                  </a:cubicBezTo>
                  <a:cubicBezTo>
                    <a:pt x="6010" y="6304"/>
                    <a:pt x="3814" y="6892"/>
                    <a:pt x="1418" y="7691"/>
                  </a:cubicBezTo>
                  <a:lnTo>
                    <a:pt x="1418" y="2017"/>
                  </a:lnTo>
                  <a:cubicBezTo>
                    <a:pt x="3835" y="1345"/>
                    <a:pt x="6094" y="840"/>
                    <a:pt x="8196" y="504"/>
                  </a:cubicBezTo>
                  <a:cubicBezTo>
                    <a:pt x="10318" y="168"/>
                    <a:pt x="12314" y="0"/>
                    <a:pt x="14185" y="0"/>
                  </a:cubicBezTo>
                  <a:cubicBezTo>
                    <a:pt x="19018" y="0"/>
                    <a:pt x="22842" y="1103"/>
                    <a:pt x="25658" y="3309"/>
                  </a:cubicBezTo>
                  <a:cubicBezTo>
                    <a:pt x="28474" y="5495"/>
                    <a:pt x="29881" y="8458"/>
                    <a:pt x="29881" y="12198"/>
                  </a:cubicBezTo>
                  <a:cubicBezTo>
                    <a:pt x="29881" y="14804"/>
                    <a:pt x="29135" y="17010"/>
                    <a:pt x="27644" y="18818"/>
                  </a:cubicBezTo>
                  <a:cubicBezTo>
                    <a:pt x="26152" y="20603"/>
                    <a:pt x="24029" y="21844"/>
                    <a:pt x="21276" y="22537"/>
                  </a:cubicBezTo>
                  <a:close/>
                </a:path>
              </a:pathLst>
            </a:custGeom>
            <a:solidFill>
              <a:srgbClr val="000000"/>
            </a:solidFill>
            <a:ln w="778"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B2BAF597-6614-7B64-2A2C-2B11F8EF7EC7}"/>
                </a:ext>
              </a:extLst>
            </p:cNvPr>
            <p:cNvSpPr/>
            <p:nvPr/>
          </p:nvSpPr>
          <p:spPr>
            <a:xfrm>
              <a:off x="7270000" y="2698399"/>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2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3 h 48824"/>
                <a:gd name="connsiteX13" fmla="*/ 16265 w 32528"/>
                <a:gd name="connsiteY13" fmla="*/ 48824 h 48824"/>
                <a:gd name="connsiteX14" fmla="*/ 4161 w 32528"/>
                <a:gd name="connsiteY14" fmla="*/ 42583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2"/>
                    <a:pt x="6398" y="17956"/>
                    <a:pt x="6398" y="24428"/>
                  </a:cubicBezTo>
                  <a:cubicBezTo>
                    <a:pt x="6398" y="30879"/>
                    <a:pt x="7218" y="35723"/>
                    <a:pt x="8857" y="38959"/>
                  </a:cubicBezTo>
                  <a:cubicBezTo>
                    <a:pt x="10517" y="42174"/>
                    <a:pt x="12986" y="43782"/>
                    <a:pt x="16265" y="43782"/>
                  </a:cubicBezTo>
                  <a:cubicBezTo>
                    <a:pt x="19564" y="43782"/>
                    <a:pt x="22033" y="42174"/>
                    <a:pt x="23671" y="38959"/>
                  </a:cubicBezTo>
                  <a:cubicBezTo>
                    <a:pt x="25332" y="35723"/>
                    <a:pt x="26162" y="30879"/>
                    <a:pt x="26162" y="24428"/>
                  </a:cubicBezTo>
                  <a:cubicBezTo>
                    <a:pt x="26162" y="17956"/>
                    <a:pt x="25332" y="13112"/>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3"/>
                  </a:cubicBezTo>
                  <a:cubicBezTo>
                    <a:pt x="25563" y="46744"/>
                    <a:pt x="21539" y="48824"/>
                    <a:pt x="16265" y="48824"/>
                  </a:cubicBezTo>
                  <a:cubicBezTo>
                    <a:pt x="10990" y="48824"/>
                    <a:pt x="6955" y="46744"/>
                    <a:pt x="4161" y="42583"/>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69D0607A-3407-0A20-6853-0F791FF909FD}"/>
                </a:ext>
              </a:extLst>
            </p:cNvPr>
            <p:cNvSpPr/>
            <p:nvPr/>
          </p:nvSpPr>
          <p:spPr>
            <a:xfrm>
              <a:off x="7313718" y="2738303"/>
              <a:ext cx="6651" cy="8005"/>
            </a:xfrm>
            <a:custGeom>
              <a:avLst/>
              <a:gdLst>
                <a:gd name="connsiteX0" fmla="*/ 0 w 6651"/>
                <a:gd name="connsiteY0" fmla="*/ 0 h 8005"/>
                <a:gd name="connsiteX1" fmla="*/ 6651 w 6651"/>
                <a:gd name="connsiteY1" fmla="*/ 0 h 8005"/>
                <a:gd name="connsiteX2" fmla="*/ 6651 w 6651"/>
                <a:gd name="connsiteY2" fmla="*/ 8006 h 8005"/>
                <a:gd name="connsiteX3" fmla="*/ 0 w 6651"/>
                <a:gd name="connsiteY3" fmla="*/ 8006 h 8005"/>
                <a:gd name="connsiteX4" fmla="*/ 0 w 6651"/>
                <a:gd name="connsiteY4" fmla="*/ 0 h 8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5">
                  <a:moveTo>
                    <a:pt x="0" y="0"/>
                  </a:moveTo>
                  <a:lnTo>
                    <a:pt x="6651" y="0"/>
                  </a:lnTo>
                  <a:lnTo>
                    <a:pt x="6651" y="8006"/>
                  </a:lnTo>
                  <a:lnTo>
                    <a:pt x="0" y="8006"/>
                  </a:lnTo>
                  <a:lnTo>
                    <a:pt x="0" y="0"/>
                  </a:lnTo>
                  <a:close/>
                </a:path>
              </a:pathLst>
            </a:custGeom>
            <a:solidFill>
              <a:srgbClr val="000000"/>
            </a:solidFill>
            <a:ln w="778"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6250B206-662A-D0A3-9B6D-086BC1306B7C}"/>
                </a:ext>
              </a:extLst>
            </p:cNvPr>
            <p:cNvSpPr/>
            <p:nvPr/>
          </p:nvSpPr>
          <p:spPr>
            <a:xfrm>
              <a:off x="7330487" y="2699250"/>
              <a:ext cx="34293" cy="47059"/>
            </a:xfrm>
            <a:custGeom>
              <a:avLst/>
              <a:gdLst>
                <a:gd name="connsiteX0" fmla="*/ 21244 w 34293"/>
                <a:gd name="connsiteY0" fmla="*/ 5548 h 47059"/>
                <a:gd name="connsiteX1" fmla="*/ 5169 w 34293"/>
                <a:gd name="connsiteY1" fmla="*/ 30669 h 47059"/>
                <a:gd name="connsiteX2" fmla="*/ 21244 w 34293"/>
                <a:gd name="connsiteY2" fmla="*/ 30669 h 47059"/>
                <a:gd name="connsiteX3" fmla="*/ 21244 w 34293"/>
                <a:gd name="connsiteY3" fmla="*/ 5548 h 47059"/>
                <a:gd name="connsiteX4" fmla="*/ 19574 w 34293"/>
                <a:gd name="connsiteY4" fmla="*/ 0 h 47059"/>
                <a:gd name="connsiteX5" fmla="*/ 27580 w 34293"/>
                <a:gd name="connsiteY5" fmla="*/ 0 h 47059"/>
                <a:gd name="connsiteX6" fmla="*/ 27580 w 34293"/>
                <a:gd name="connsiteY6" fmla="*/ 30669 h 47059"/>
                <a:gd name="connsiteX7" fmla="*/ 34294 w 34293"/>
                <a:gd name="connsiteY7" fmla="*/ 30669 h 47059"/>
                <a:gd name="connsiteX8" fmla="*/ 34294 w 34293"/>
                <a:gd name="connsiteY8" fmla="*/ 35964 h 47059"/>
                <a:gd name="connsiteX9" fmla="*/ 27580 w 34293"/>
                <a:gd name="connsiteY9" fmla="*/ 35964 h 47059"/>
                <a:gd name="connsiteX10" fmla="*/ 27580 w 34293"/>
                <a:gd name="connsiteY10" fmla="*/ 47059 h 47059"/>
                <a:gd name="connsiteX11" fmla="*/ 21244 w 34293"/>
                <a:gd name="connsiteY11" fmla="*/ 47059 h 47059"/>
                <a:gd name="connsiteX12" fmla="*/ 21244 w 34293"/>
                <a:gd name="connsiteY12" fmla="*/ 35964 h 47059"/>
                <a:gd name="connsiteX13" fmla="*/ 0 w 34293"/>
                <a:gd name="connsiteY13" fmla="*/ 35964 h 47059"/>
                <a:gd name="connsiteX14" fmla="*/ 0 w 34293"/>
                <a:gd name="connsiteY14" fmla="*/ 29818 h 47059"/>
                <a:gd name="connsiteX15" fmla="*/ 19574 w 34293"/>
                <a:gd name="connsiteY15" fmla="*/ 0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3" h="47059">
                  <a:moveTo>
                    <a:pt x="21244" y="5548"/>
                  </a:moveTo>
                  <a:lnTo>
                    <a:pt x="5169" y="30669"/>
                  </a:lnTo>
                  <a:lnTo>
                    <a:pt x="21244" y="30669"/>
                  </a:lnTo>
                  <a:lnTo>
                    <a:pt x="21244" y="5548"/>
                  </a:lnTo>
                  <a:moveTo>
                    <a:pt x="19574" y="0"/>
                  </a:moveTo>
                  <a:lnTo>
                    <a:pt x="27580" y="0"/>
                  </a:lnTo>
                  <a:lnTo>
                    <a:pt x="27580" y="30669"/>
                  </a:lnTo>
                  <a:lnTo>
                    <a:pt x="34294" y="30669"/>
                  </a:lnTo>
                  <a:lnTo>
                    <a:pt x="34294" y="35964"/>
                  </a:lnTo>
                  <a:lnTo>
                    <a:pt x="27580" y="35964"/>
                  </a:lnTo>
                  <a:lnTo>
                    <a:pt x="27580" y="47059"/>
                  </a:lnTo>
                  <a:lnTo>
                    <a:pt x="21244" y="47059"/>
                  </a:lnTo>
                  <a:lnTo>
                    <a:pt x="21244" y="35964"/>
                  </a:lnTo>
                  <a:lnTo>
                    <a:pt x="0" y="35964"/>
                  </a:lnTo>
                  <a:lnTo>
                    <a:pt x="0" y="29818"/>
                  </a:lnTo>
                  <a:lnTo>
                    <a:pt x="19574" y="0"/>
                  </a:lnTo>
                  <a:close/>
                </a:path>
              </a:pathLst>
            </a:custGeom>
            <a:solidFill>
              <a:srgbClr val="000000"/>
            </a:solidFill>
            <a:ln w="778" cap="flat">
              <a:noFill/>
              <a:prstDash val="solid"/>
              <a:miter/>
            </a:ln>
          </p:spPr>
          <p:txBody>
            <a:bodyPr rtlCol="0" anchor="ctr"/>
            <a:lstStyle/>
            <a:p>
              <a:endParaRPr lang="en-DE"/>
            </a:p>
          </p:txBody>
        </p:sp>
      </p:grpSp>
      <p:sp>
        <p:nvSpPr>
          <p:cNvPr id="73" name="Freeform 72">
            <a:extLst>
              <a:ext uri="{FF2B5EF4-FFF2-40B4-BE49-F238E27FC236}">
                <a16:creationId xmlns:a16="http://schemas.microsoft.com/office/drawing/2014/main" id="{A2EDAD81-2491-0F64-5574-D901CB91FC21}"/>
              </a:ext>
            </a:extLst>
          </p:cNvPr>
          <p:cNvSpPr/>
          <p:nvPr/>
        </p:nvSpPr>
        <p:spPr>
          <a:xfrm>
            <a:off x="7438137" y="2725367"/>
            <a:ext cx="1511484" cy="963656"/>
          </a:xfrm>
          <a:custGeom>
            <a:avLst/>
            <a:gdLst>
              <a:gd name="connsiteX0" fmla="*/ 0 w 1511484"/>
              <a:gd name="connsiteY0" fmla="*/ 963656 h 963656"/>
              <a:gd name="connsiteX1" fmla="*/ 1513 w 1511484"/>
              <a:gd name="connsiteY1" fmla="*/ 963462 h 963656"/>
              <a:gd name="connsiteX2" fmla="*/ 3026 w 1511484"/>
              <a:gd name="connsiteY2" fmla="*/ 963259 h 963656"/>
              <a:gd name="connsiteX3" fmla="*/ 4539 w 1511484"/>
              <a:gd name="connsiteY3" fmla="*/ 963057 h 963656"/>
              <a:gd name="connsiteX4" fmla="*/ 6052 w 1511484"/>
              <a:gd name="connsiteY4" fmla="*/ 962847 h 963656"/>
              <a:gd name="connsiteX5" fmla="*/ 7565 w 1511484"/>
              <a:gd name="connsiteY5" fmla="*/ 962645 h 963656"/>
              <a:gd name="connsiteX6" fmla="*/ 9078 w 1511484"/>
              <a:gd name="connsiteY6" fmla="*/ 962427 h 963656"/>
              <a:gd name="connsiteX7" fmla="*/ 10591 w 1511484"/>
              <a:gd name="connsiteY7" fmla="*/ 962209 h 963656"/>
              <a:gd name="connsiteX8" fmla="*/ 12104 w 1511484"/>
              <a:gd name="connsiteY8" fmla="*/ 961991 h 963656"/>
              <a:gd name="connsiteX9" fmla="*/ 13617 w 1511484"/>
              <a:gd name="connsiteY9" fmla="*/ 961765 h 963656"/>
              <a:gd name="connsiteX10" fmla="*/ 15130 w 1511484"/>
              <a:gd name="connsiteY10" fmla="*/ 961540 h 963656"/>
              <a:gd name="connsiteX11" fmla="*/ 16643 w 1511484"/>
              <a:gd name="connsiteY11" fmla="*/ 961314 h 963656"/>
              <a:gd name="connsiteX12" fmla="*/ 18156 w 1511484"/>
              <a:gd name="connsiteY12" fmla="*/ 961081 h 963656"/>
              <a:gd name="connsiteX13" fmla="*/ 19669 w 1511484"/>
              <a:gd name="connsiteY13" fmla="*/ 960840 h 963656"/>
              <a:gd name="connsiteX14" fmla="*/ 21182 w 1511484"/>
              <a:gd name="connsiteY14" fmla="*/ 960598 h 963656"/>
              <a:gd name="connsiteX15" fmla="*/ 22695 w 1511484"/>
              <a:gd name="connsiteY15" fmla="*/ 960357 h 963656"/>
              <a:gd name="connsiteX16" fmla="*/ 24207 w 1511484"/>
              <a:gd name="connsiteY16" fmla="*/ 960108 h 963656"/>
              <a:gd name="connsiteX17" fmla="*/ 25721 w 1511484"/>
              <a:gd name="connsiteY17" fmla="*/ 959851 h 963656"/>
              <a:gd name="connsiteX18" fmla="*/ 27234 w 1511484"/>
              <a:gd name="connsiteY18" fmla="*/ 959595 h 963656"/>
              <a:gd name="connsiteX19" fmla="*/ 28747 w 1511484"/>
              <a:gd name="connsiteY19" fmla="*/ 959338 h 963656"/>
              <a:gd name="connsiteX20" fmla="*/ 30260 w 1511484"/>
              <a:gd name="connsiteY20" fmla="*/ 959073 h 963656"/>
              <a:gd name="connsiteX21" fmla="*/ 31773 w 1511484"/>
              <a:gd name="connsiteY21" fmla="*/ 958801 h 963656"/>
              <a:gd name="connsiteX22" fmla="*/ 33286 w 1511484"/>
              <a:gd name="connsiteY22" fmla="*/ 958529 h 963656"/>
              <a:gd name="connsiteX23" fmla="*/ 34799 w 1511484"/>
              <a:gd name="connsiteY23" fmla="*/ 958256 h 963656"/>
              <a:gd name="connsiteX24" fmla="*/ 36312 w 1511484"/>
              <a:gd name="connsiteY24" fmla="*/ 957976 h 963656"/>
              <a:gd name="connsiteX25" fmla="*/ 37825 w 1511484"/>
              <a:gd name="connsiteY25" fmla="*/ 957688 h 963656"/>
              <a:gd name="connsiteX26" fmla="*/ 39338 w 1511484"/>
              <a:gd name="connsiteY26" fmla="*/ 957400 h 963656"/>
              <a:gd name="connsiteX27" fmla="*/ 40851 w 1511484"/>
              <a:gd name="connsiteY27" fmla="*/ 957105 h 963656"/>
              <a:gd name="connsiteX28" fmla="*/ 42364 w 1511484"/>
              <a:gd name="connsiteY28" fmla="*/ 956801 h 963656"/>
              <a:gd name="connsiteX29" fmla="*/ 43877 w 1511484"/>
              <a:gd name="connsiteY29" fmla="*/ 956505 h 963656"/>
              <a:gd name="connsiteX30" fmla="*/ 45390 w 1511484"/>
              <a:gd name="connsiteY30" fmla="*/ 956194 h 963656"/>
              <a:gd name="connsiteX31" fmla="*/ 46903 w 1511484"/>
              <a:gd name="connsiteY31" fmla="*/ 955883 h 963656"/>
              <a:gd name="connsiteX32" fmla="*/ 48416 w 1511484"/>
              <a:gd name="connsiteY32" fmla="*/ 955564 h 963656"/>
              <a:gd name="connsiteX33" fmla="*/ 49929 w 1511484"/>
              <a:gd name="connsiteY33" fmla="*/ 955245 h 963656"/>
              <a:gd name="connsiteX34" fmla="*/ 51442 w 1511484"/>
              <a:gd name="connsiteY34" fmla="*/ 954918 h 963656"/>
              <a:gd name="connsiteX35" fmla="*/ 52955 w 1511484"/>
              <a:gd name="connsiteY35" fmla="*/ 954591 h 963656"/>
              <a:gd name="connsiteX36" fmla="*/ 54468 w 1511484"/>
              <a:gd name="connsiteY36" fmla="*/ 954249 h 963656"/>
              <a:gd name="connsiteX37" fmla="*/ 55981 w 1511484"/>
              <a:gd name="connsiteY37" fmla="*/ 953914 h 963656"/>
              <a:gd name="connsiteX38" fmla="*/ 57494 w 1511484"/>
              <a:gd name="connsiteY38" fmla="*/ 953564 h 963656"/>
              <a:gd name="connsiteX39" fmla="*/ 59006 w 1511484"/>
              <a:gd name="connsiteY39" fmla="*/ 953214 h 963656"/>
              <a:gd name="connsiteX40" fmla="*/ 60520 w 1511484"/>
              <a:gd name="connsiteY40" fmla="*/ 952856 h 963656"/>
              <a:gd name="connsiteX41" fmla="*/ 62032 w 1511484"/>
              <a:gd name="connsiteY41" fmla="*/ 952498 h 963656"/>
              <a:gd name="connsiteX42" fmla="*/ 63546 w 1511484"/>
              <a:gd name="connsiteY42" fmla="*/ 952133 h 963656"/>
              <a:gd name="connsiteX43" fmla="*/ 65058 w 1511484"/>
              <a:gd name="connsiteY43" fmla="*/ 951759 h 963656"/>
              <a:gd name="connsiteX44" fmla="*/ 66572 w 1511484"/>
              <a:gd name="connsiteY44" fmla="*/ 951386 h 963656"/>
              <a:gd name="connsiteX45" fmla="*/ 68085 w 1511484"/>
              <a:gd name="connsiteY45" fmla="*/ 951004 h 963656"/>
              <a:gd name="connsiteX46" fmla="*/ 69598 w 1511484"/>
              <a:gd name="connsiteY46" fmla="*/ 950615 h 963656"/>
              <a:gd name="connsiteX47" fmla="*/ 71111 w 1511484"/>
              <a:gd name="connsiteY47" fmla="*/ 950218 h 963656"/>
              <a:gd name="connsiteX48" fmla="*/ 72624 w 1511484"/>
              <a:gd name="connsiteY48" fmla="*/ 949822 h 963656"/>
              <a:gd name="connsiteX49" fmla="*/ 74137 w 1511484"/>
              <a:gd name="connsiteY49" fmla="*/ 949417 h 963656"/>
              <a:gd name="connsiteX50" fmla="*/ 75650 w 1511484"/>
              <a:gd name="connsiteY50" fmla="*/ 949005 h 963656"/>
              <a:gd name="connsiteX51" fmla="*/ 77163 w 1511484"/>
              <a:gd name="connsiteY51" fmla="*/ 948592 h 963656"/>
              <a:gd name="connsiteX52" fmla="*/ 78676 w 1511484"/>
              <a:gd name="connsiteY52" fmla="*/ 948172 h 963656"/>
              <a:gd name="connsiteX53" fmla="*/ 80189 w 1511484"/>
              <a:gd name="connsiteY53" fmla="*/ 947744 h 963656"/>
              <a:gd name="connsiteX54" fmla="*/ 81702 w 1511484"/>
              <a:gd name="connsiteY54" fmla="*/ 947308 h 963656"/>
              <a:gd name="connsiteX55" fmla="*/ 83215 w 1511484"/>
              <a:gd name="connsiteY55" fmla="*/ 946865 h 963656"/>
              <a:gd name="connsiteX56" fmla="*/ 84728 w 1511484"/>
              <a:gd name="connsiteY56" fmla="*/ 946421 h 963656"/>
              <a:gd name="connsiteX57" fmla="*/ 86241 w 1511484"/>
              <a:gd name="connsiteY57" fmla="*/ 945970 h 963656"/>
              <a:gd name="connsiteX58" fmla="*/ 87754 w 1511484"/>
              <a:gd name="connsiteY58" fmla="*/ 945511 h 963656"/>
              <a:gd name="connsiteX59" fmla="*/ 89267 w 1511484"/>
              <a:gd name="connsiteY59" fmla="*/ 945044 h 963656"/>
              <a:gd name="connsiteX60" fmla="*/ 90779 w 1511484"/>
              <a:gd name="connsiteY60" fmla="*/ 944577 h 963656"/>
              <a:gd name="connsiteX61" fmla="*/ 92293 w 1511484"/>
              <a:gd name="connsiteY61" fmla="*/ 944095 h 963656"/>
              <a:gd name="connsiteX62" fmla="*/ 93805 w 1511484"/>
              <a:gd name="connsiteY62" fmla="*/ 943612 h 963656"/>
              <a:gd name="connsiteX63" fmla="*/ 95319 w 1511484"/>
              <a:gd name="connsiteY63" fmla="*/ 943122 h 963656"/>
              <a:gd name="connsiteX64" fmla="*/ 96831 w 1511484"/>
              <a:gd name="connsiteY64" fmla="*/ 942624 h 963656"/>
              <a:gd name="connsiteX65" fmla="*/ 98345 w 1511484"/>
              <a:gd name="connsiteY65" fmla="*/ 942126 h 963656"/>
              <a:gd name="connsiteX66" fmla="*/ 99857 w 1511484"/>
              <a:gd name="connsiteY66" fmla="*/ 941613 h 963656"/>
              <a:gd name="connsiteX67" fmla="*/ 101371 w 1511484"/>
              <a:gd name="connsiteY67" fmla="*/ 941099 h 963656"/>
              <a:gd name="connsiteX68" fmla="*/ 102883 w 1511484"/>
              <a:gd name="connsiteY68" fmla="*/ 940570 h 963656"/>
              <a:gd name="connsiteX69" fmla="*/ 104397 w 1511484"/>
              <a:gd name="connsiteY69" fmla="*/ 940041 h 963656"/>
              <a:gd name="connsiteX70" fmla="*/ 105910 w 1511484"/>
              <a:gd name="connsiteY70" fmla="*/ 939504 h 963656"/>
              <a:gd name="connsiteX71" fmla="*/ 107423 w 1511484"/>
              <a:gd name="connsiteY71" fmla="*/ 938959 h 963656"/>
              <a:gd name="connsiteX72" fmla="*/ 108936 w 1511484"/>
              <a:gd name="connsiteY72" fmla="*/ 938407 h 963656"/>
              <a:gd name="connsiteX73" fmla="*/ 110449 w 1511484"/>
              <a:gd name="connsiteY73" fmla="*/ 937847 h 963656"/>
              <a:gd name="connsiteX74" fmla="*/ 111962 w 1511484"/>
              <a:gd name="connsiteY74" fmla="*/ 937279 h 963656"/>
              <a:gd name="connsiteX75" fmla="*/ 113475 w 1511484"/>
              <a:gd name="connsiteY75" fmla="*/ 936703 h 963656"/>
              <a:gd name="connsiteX76" fmla="*/ 114988 w 1511484"/>
              <a:gd name="connsiteY76" fmla="*/ 936119 h 963656"/>
              <a:gd name="connsiteX77" fmla="*/ 116501 w 1511484"/>
              <a:gd name="connsiteY77" fmla="*/ 935528 h 963656"/>
              <a:gd name="connsiteX78" fmla="*/ 118014 w 1511484"/>
              <a:gd name="connsiteY78" fmla="*/ 934929 h 963656"/>
              <a:gd name="connsiteX79" fmla="*/ 119527 w 1511484"/>
              <a:gd name="connsiteY79" fmla="*/ 934330 h 963656"/>
              <a:gd name="connsiteX80" fmla="*/ 121040 w 1511484"/>
              <a:gd name="connsiteY80" fmla="*/ 933715 h 963656"/>
              <a:gd name="connsiteX81" fmla="*/ 122553 w 1511484"/>
              <a:gd name="connsiteY81" fmla="*/ 933092 h 963656"/>
              <a:gd name="connsiteX82" fmla="*/ 124066 w 1511484"/>
              <a:gd name="connsiteY82" fmla="*/ 932462 h 963656"/>
              <a:gd name="connsiteX83" fmla="*/ 125578 w 1511484"/>
              <a:gd name="connsiteY83" fmla="*/ 931824 h 963656"/>
              <a:gd name="connsiteX84" fmla="*/ 127092 w 1511484"/>
              <a:gd name="connsiteY84" fmla="*/ 931178 h 963656"/>
              <a:gd name="connsiteX85" fmla="*/ 128604 w 1511484"/>
              <a:gd name="connsiteY85" fmla="*/ 930525 h 963656"/>
              <a:gd name="connsiteX86" fmla="*/ 130118 w 1511484"/>
              <a:gd name="connsiteY86" fmla="*/ 929871 h 963656"/>
              <a:gd name="connsiteX87" fmla="*/ 131630 w 1511484"/>
              <a:gd name="connsiteY87" fmla="*/ 929194 h 963656"/>
              <a:gd name="connsiteX88" fmla="*/ 133144 w 1511484"/>
              <a:gd name="connsiteY88" fmla="*/ 928517 h 963656"/>
              <a:gd name="connsiteX89" fmla="*/ 134656 w 1511484"/>
              <a:gd name="connsiteY89" fmla="*/ 927833 h 963656"/>
              <a:gd name="connsiteX90" fmla="*/ 136170 w 1511484"/>
              <a:gd name="connsiteY90" fmla="*/ 927140 h 963656"/>
              <a:gd name="connsiteX91" fmla="*/ 137682 w 1511484"/>
              <a:gd name="connsiteY91" fmla="*/ 926432 h 963656"/>
              <a:gd name="connsiteX92" fmla="*/ 139196 w 1511484"/>
              <a:gd name="connsiteY92" fmla="*/ 925724 h 963656"/>
              <a:gd name="connsiteX93" fmla="*/ 140709 w 1511484"/>
              <a:gd name="connsiteY93" fmla="*/ 925000 h 963656"/>
              <a:gd name="connsiteX94" fmla="*/ 142222 w 1511484"/>
              <a:gd name="connsiteY94" fmla="*/ 924269 h 963656"/>
              <a:gd name="connsiteX95" fmla="*/ 143735 w 1511484"/>
              <a:gd name="connsiteY95" fmla="*/ 923530 h 963656"/>
              <a:gd name="connsiteX96" fmla="*/ 145248 w 1511484"/>
              <a:gd name="connsiteY96" fmla="*/ 922783 h 963656"/>
              <a:gd name="connsiteX97" fmla="*/ 146761 w 1511484"/>
              <a:gd name="connsiteY97" fmla="*/ 922028 h 963656"/>
              <a:gd name="connsiteX98" fmla="*/ 148274 w 1511484"/>
              <a:gd name="connsiteY98" fmla="*/ 921258 h 963656"/>
              <a:gd name="connsiteX99" fmla="*/ 149787 w 1511484"/>
              <a:gd name="connsiteY99" fmla="*/ 920487 h 963656"/>
              <a:gd name="connsiteX100" fmla="*/ 151300 w 1511484"/>
              <a:gd name="connsiteY100" fmla="*/ 919701 h 963656"/>
              <a:gd name="connsiteX101" fmla="*/ 152813 w 1511484"/>
              <a:gd name="connsiteY101" fmla="*/ 918908 h 963656"/>
              <a:gd name="connsiteX102" fmla="*/ 154326 w 1511484"/>
              <a:gd name="connsiteY102" fmla="*/ 918106 h 963656"/>
              <a:gd name="connsiteX103" fmla="*/ 155839 w 1511484"/>
              <a:gd name="connsiteY103" fmla="*/ 917289 h 963656"/>
              <a:gd name="connsiteX104" fmla="*/ 157352 w 1511484"/>
              <a:gd name="connsiteY104" fmla="*/ 916464 h 963656"/>
              <a:gd name="connsiteX105" fmla="*/ 158865 w 1511484"/>
              <a:gd name="connsiteY105" fmla="*/ 915632 h 963656"/>
              <a:gd name="connsiteX106" fmla="*/ 160377 w 1511484"/>
              <a:gd name="connsiteY106" fmla="*/ 914792 h 963656"/>
              <a:gd name="connsiteX107" fmla="*/ 161891 w 1511484"/>
              <a:gd name="connsiteY107" fmla="*/ 913943 h 963656"/>
              <a:gd name="connsiteX108" fmla="*/ 163403 w 1511484"/>
              <a:gd name="connsiteY108" fmla="*/ 913080 h 963656"/>
              <a:gd name="connsiteX109" fmla="*/ 164917 w 1511484"/>
              <a:gd name="connsiteY109" fmla="*/ 912208 h 963656"/>
              <a:gd name="connsiteX110" fmla="*/ 166429 w 1511484"/>
              <a:gd name="connsiteY110" fmla="*/ 911321 h 963656"/>
              <a:gd name="connsiteX111" fmla="*/ 167943 w 1511484"/>
              <a:gd name="connsiteY111" fmla="*/ 910434 h 963656"/>
              <a:gd name="connsiteX112" fmla="*/ 169455 w 1511484"/>
              <a:gd name="connsiteY112" fmla="*/ 909532 h 963656"/>
              <a:gd name="connsiteX113" fmla="*/ 170969 w 1511484"/>
              <a:gd name="connsiteY113" fmla="*/ 908613 h 963656"/>
              <a:gd name="connsiteX114" fmla="*/ 172481 w 1511484"/>
              <a:gd name="connsiteY114" fmla="*/ 907688 h 963656"/>
              <a:gd name="connsiteX115" fmla="*/ 173995 w 1511484"/>
              <a:gd name="connsiteY115" fmla="*/ 906754 h 963656"/>
              <a:gd name="connsiteX116" fmla="*/ 175507 w 1511484"/>
              <a:gd name="connsiteY116" fmla="*/ 905812 h 963656"/>
              <a:gd name="connsiteX117" fmla="*/ 177021 w 1511484"/>
              <a:gd name="connsiteY117" fmla="*/ 904855 h 963656"/>
              <a:gd name="connsiteX118" fmla="*/ 178534 w 1511484"/>
              <a:gd name="connsiteY118" fmla="*/ 903890 h 963656"/>
              <a:gd name="connsiteX119" fmla="*/ 180047 w 1511484"/>
              <a:gd name="connsiteY119" fmla="*/ 902918 h 963656"/>
              <a:gd name="connsiteX120" fmla="*/ 181560 w 1511484"/>
              <a:gd name="connsiteY120" fmla="*/ 901930 h 963656"/>
              <a:gd name="connsiteX121" fmla="*/ 183073 w 1511484"/>
              <a:gd name="connsiteY121" fmla="*/ 900926 h 963656"/>
              <a:gd name="connsiteX122" fmla="*/ 184586 w 1511484"/>
              <a:gd name="connsiteY122" fmla="*/ 899914 h 963656"/>
              <a:gd name="connsiteX123" fmla="*/ 186099 w 1511484"/>
              <a:gd name="connsiteY123" fmla="*/ 898895 h 963656"/>
              <a:gd name="connsiteX124" fmla="*/ 187612 w 1511484"/>
              <a:gd name="connsiteY124" fmla="*/ 897868 h 963656"/>
              <a:gd name="connsiteX125" fmla="*/ 189125 w 1511484"/>
              <a:gd name="connsiteY125" fmla="*/ 896825 h 963656"/>
              <a:gd name="connsiteX126" fmla="*/ 190638 w 1511484"/>
              <a:gd name="connsiteY126" fmla="*/ 895767 h 963656"/>
              <a:gd name="connsiteX127" fmla="*/ 192150 w 1511484"/>
              <a:gd name="connsiteY127" fmla="*/ 894701 h 963656"/>
              <a:gd name="connsiteX128" fmla="*/ 193664 w 1511484"/>
              <a:gd name="connsiteY128" fmla="*/ 893619 h 963656"/>
              <a:gd name="connsiteX129" fmla="*/ 195176 w 1511484"/>
              <a:gd name="connsiteY129" fmla="*/ 892530 h 963656"/>
              <a:gd name="connsiteX130" fmla="*/ 196690 w 1511484"/>
              <a:gd name="connsiteY130" fmla="*/ 891433 h 963656"/>
              <a:gd name="connsiteX131" fmla="*/ 198202 w 1511484"/>
              <a:gd name="connsiteY131" fmla="*/ 890320 h 963656"/>
              <a:gd name="connsiteX132" fmla="*/ 199716 w 1511484"/>
              <a:gd name="connsiteY132" fmla="*/ 889192 h 963656"/>
              <a:gd name="connsiteX133" fmla="*/ 201228 w 1511484"/>
              <a:gd name="connsiteY133" fmla="*/ 888056 h 963656"/>
              <a:gd name="connsiteX134" fmla="*/ 202742 w 1511484"/>
              <a:gd name="connsiteY134" fmla="*/ 886912 h 963656"/>
              <a:gd name="connsiteX135" fmla="*/ 204254 w 1511484"/>
              <a:gd name="connsiteY135" fmla="*/ 885745 h 963656"/>
              <a:gd name="connsiteX136" fmla="*/ 205768 w 1511484"/>
              <a:gd name="connsiteY136" fmla="*/ 884578 h 963656"/>
              <a:gd name="connsiteX137" fmla="*/ 207280 w 1511484"/>
              <a:gd name="connsiteY137" fmla="*/ 883387 h 963656"/>
              <a:gd name="connsiteX138" fmla="*/ 208794 w 1511484"/>
              <a:gd name="connsiteY138" fmla="*/ 882197 h 963656"/>
              <a:gd name="connsiteX139" fmla="*/ 210306 w 1511484"/>
              <a:gd name="connsiteY139" fmla="*/ 880983 h 963656"/>
              <a:gd name="connsiteX140" fmla="*/ 211820 w 1511484"/>
              <a:gd name="connsiteY140" fmla="*/ 879761 h 963656"/>
              <a:gd name="connsiteX141" fmla="*/ 213332 w 1511484"/>
              <a:gd name="connsiteY141" fmla="*/ 878524 h 963656"/>
              <a:gd name="connsiteX142" fmla="*/ 214846 w 1511484"/>
              <a:gd name="connsiteY142" fmla="*/ 877279 h 963656"/>
              <a:gd name="connsiteX143" fmla="*/ 216359 w 1511484"/>
              <a:gd name="connsiteY143" fmla="*/ 876019 h 963656"/>
              <a:gd name="connsiteX144" fmla="*/ 217872 w 1511484"/>
              <a:gd name="connsiteY144" fmla="*/ 874751 h 963656"/>
              <a:gd name="connsiteX145" fmla="*/ 219385 w 1511484"/>
              <a:gd name="connsiteY145" fmla="*/ 873459 h 963656"/>
              <a:gd name="connsiteX146" fmla="*/ 220898 w 1511484"/>
              <a:gd name="connsiteY146" fmla="*/ 872167 h 963656"/>
              <a:gd name="connsiteX147" fmla="*/ 222411 w 1511484"/>
              <a:gd name="connsiteY147" fmla="*/ 870852 h 963656"/>
              <a:gd name="connsiteX148" fmla="*/ 223924 w 1511484"/>
              <a:gd name="connsiteY148" fmla="*/ 869530 h 963656"/>
              <a:gd name="connsiteX149" fmla="*/ 225437 w 1511484"/>
              <a:gd name="connsiteY149" fmla="*/ 868191 h 963656"/>
              <a:gd name="connsiteX150" fmla="*/ 226949 w 1511484"/>
              <a:gd name="connsiteY150" fmla="*/ 866837 h 963656"/>
              <a:gd name="connsiteX151" fmla="*/ 228463 w 1511484"/>
              <a:gd name="connsiteY151" fmla="*/ 865476 h 963656"/>
              <a:gd name="connsiteX152" fmla="*/ 229975 w 1511484"/>
              <a:gd name="connsiteY152" fmla="*/ 864098 h 963656"/>
              <a:gd name="connsiteX153" fmla="*/ 231489 w 1511484"/>
              <a:gd name="connsiteY153" fmla="*/ 862713 h 963656"/>
              <a:gd name="connsiteX154" fmla="*/ 233001 w 1511484"/>
              <a:gd name="connsiteY154" fmla="*/ 861305 h 963656"/>
              <a:gd name="connsiteX155" fmla="*/ 234515 w 1511484"/>
              <a:gd name="connsiteY155" fmla="*/ 859889 h 963656"/>
              <a:gd name="connsiteX156" fmla="*/ 236027 w 1511484"/>
              <a:gd name="connsiteY156" fmla="*/ 858457 h 963656"/>
              <a:gd name="connsiteX157" fmla="*/ 237541 w 1511484"/>
              <a:gd name="connsiteY157" fmla="*/ 857018 h 963656"/>
              <a:gd name="connsiteX158" fmla="*/ 239053 w 1511484"/>
              <a:gd name="connsiteY158" fmla="*/ 855555 h 963656"/>
              <a:gd name="connsiteX159" fmla="*/ 240567 w 1511484"/>
              <a:gd name="connsiteY159" fmla="*/ 854084 h 963656"/>
              <a:gd name="connsiteX160" fmla="*/ 242079 w 1511484"/>
              <a:gd name="connsiteY160" fmla="*/ 852598 h 963656"/>
              <a:gd name="connsiteX161" fmla="*/ 243593 w 1511484"/>
              <a:gd name="connsiteY161" fmla="*/ 851096 h 963656"/>
              <a:gd name="connsiteX162" fmla="*/ 245105 w 1511484"/>
              <a:gd name="connsiteY162" fmla="*/ 849587 h 963656"/>
              <a:gd name="connsiteX163" fmla="*/ 246619 w 1511484"/>
              <a:gd name="connsiteY163" fmla="*/ 848054 h 963656"/>
              <a:gd name="connsiteX164" fmla="*/ 248131 w 1511484"/>
              <a:gd name="connsiteY164" fmla="*/ 846513 h 963656"/>
              <a:gd name="connsiteX165" fmla="*/ 249645 w 1511484"/>
              <a:gd name="connsiteY165" fmla="*/ 844957 h 963656"/>
              <a:gd name="connsiteX166" fmla="*/ 251157 w 1511484"/>
              <a:gd name="connsiteY166" fmla="*/ 843393 h 963656"/>
              <a:gd name="connsiteX167" fmla="*/ 252671 w 1511484"/>
              <a:gd name="connsiteY167" fmla="*/ 841806 h 963656"/>
              <a:gd name="connsiteX168" fmla="*/ 254184 w 1511484"/>
              <a:gd name="connsiteY168" fmla="*/ 840211 h 963656"/>
              <a:gd name="connsiteX169" fmla="*/ 255697 w 1511484"/>
              <a:gd name="connsiteY169" fmla="*/ 838592 h 963656"/>
              <a:gd name="connsiteX170" fmla="*/ 257210 w 1511484"/>
              <a:gd name="connsiteY170" fmla="*/ 836966 h 963656"/>
              <a:gd name="connsiteX171" fmla="*/ 258723 w 1511484"/>
              <a:gd name="connsiteY171" fmla="*/ 835324 h 963656"/>
              <a:gd name="connsiteX172" fmla="*/ 260236 w 1511484"/>
              <a:gd name="connsiteY172" fmla="*/ 833667 h 963656"/>
              <a:gd name="connsiteX173" fmla="*/ 261748 w 1511484"/>
              <a:gd name="connsiteY173" fmla="*/ 832002 h 963656"/>
              <a:gd name="connsiteX174" fmla="*/ 263262 w 1511484"/>
              <a:gd name="connsiteY174" fmla="*/ 830313 h 963656"/>
              <a:gd name="connsiteX175" fmla="*/ 264774 w 1511484"/>
              <a:gd name="connsiteY175" fmla="*/ 828609 h 963656"/>
              <a:gd name="connsiteX176" fmla="*/ 266288 w 1511484"/>
              <a:gd name="connsiteY176" fmla="*/ 826897 h 963656"/>
              <a:gd name="connsiteX177" fmla="*/ 267800 w 1511484"/>
              <a:gd name="connsiteY177" fmla="*/ 825170 h 963656"/>
              <a:gd name="connsiteX178" fmla="*/ 269314 w 1511484"/>
              <a:gd name="connsiteY178" fmla="*/ 823427 h 963656"/>
              <a:gd name="connsiteX179" fmla="*/ 270826 w 1511484"/>
              <a:gd name="connsiteY179" fmla="*/ 821669 h 963656"/>
              <a:gd name="connsiteX180" fmla="*/ 272340 w 1511484"/>
              <a:gd name="connsiteY180" fmla="*/ 819895 h 963656"/>
              <a:gd name="connsiteX181" fmla="*/ 273852 w 1511484"/>
              <a:gd name="connsiteY181" fmla="*/ 818105 h 963656"/>
              <a:gd name="connsiteX182" fmla="*/ 275366 w 1511484"/>
              <a:gd name="connsiteY182" fmla="*/ 816300 h 963656"/>
              <a:gd name="connsiteX183" fmla="*/ 276878 w 1511484"/>
              <a:gd name="connsiteY183" fmla="*/ 814479 h 963656"/>
              <a:gd name="connsiteX184" fmla="*/ 278392 w 1511484"/>
              <a:gd name="connsiteY184" fmla="*/ 812643 h 963656"/>
              <a:gd name="connsiteX185" fmla="*/ 279904 w 1511484"/>
              <a:gd name="connsiteY185" fmla="*/ 810791 h 963656"/>
              <a:gd name="connsiteX186" fmla="*/ 281418 w 1511484"/>
              <a:gd name="connsiteY186" fmla="*/ 808931 h 963656"/>
              <a:gd name="connsiteX187" fmla="*/ 282930 w 1511484"/>
              <a:gd name="connsiteY187" fmla="*/ 807048 h 963656"/>
              <a:gd name="connsiteX188" fmla="*/ 284444 w 1511484"/>
              <a:gd name="connsiteY188" fmla="*/ 805157 h 963656"/>
              <a:gd name="connsiteX189" fmla="*/ 285956 w 1511484"/>
              <a:gd name="connsiteY189" fmla="*/ 803243 h 963656"/>
              <a:gd name="connsiteX190" fmla="*/ 287470 w 1511484"/>
              <a:gd name="connsiteY190" fmla="*/ 801321 h 963656"/>
              <a:gd name="connsiteX191" fmla="*/ 288982 w 1511484"/>
              <a:gd name="connsiteY191" fmla="*/ 799376 h 963656"/>
              <a:gd name="connsiteX192" fmla="*/ 290496 w 1511484"/>
              <a:gd name="connsiteY192" fmla="*/ 797423 h 963656"/>
              <a:gd name="connsiteX193" fmla="*/ 292009 w 1511484"/>
              <a:gd name="connsiteY193" fmla="*/ 795447 h 963656"/>
              <a:gd name="connsiteX194" fmla="*/ 293521 w 1511484"/>
              <a:gd name="connsiteY194" fmla="*/ 793462 h 963656"/>
              <a:gd name="connsiteX195" fmla="*/ 295035 w 1511484"/>
              <a:gd name="connsiteY195" fmla="*/ 791463 h 963656"/>
              <a:gd name="connsiteX196" fmla="*/ 296547 w 1511484"/>
              <a:gd name="connsiteY196" fmla="*/ 789440 h 963656"/>
              <a:gd name="connsiteX197" fmla="*/ 298061 w 1511484"/>
              <a:gd name="connsiteY197" fmla="*/ 787409 h 963656"/>
              <a:gd name="connsiteX198" fmla="*/ 299573 w 1511484"/>
              <a:gd name="connsiteY198" fmla="*/ 785362 h 963656"/>
              <a:gd name="connsiteX199" fmla="*/ 301087 w 1511484"/>
              <a:gd name="connsiteY199" fmla="*/ 783293 h 963656"/>
              <a:gd name="connsiteX200" fmla="*/ 302599 w 1511484"/>
              <a:gd name="connsiteY200" fmla="*/ 781215 h 963656"/>
              <a:gd name="connsiteX201" fmla="*/ 304113 w 1511484"/>
              <a:gd name="connsiteY201" fmla="*/ 779122 h 963656"/>
              <a:gd name="connsiteX202" fmla="*/ 305625 w 1511484"/>
              <a:gd name="connsiteY202" fmla="*/ 777006 h 963656"/>
              <a:gd name="connsiteX203" fmla="*/ 307139 w 1511484"/>
              <a:gd name="connsiteY203" fmla="*/ 774881 h 963656"/>
              <a:gd name="connsiteX204" fmla="*/ 308651 w 1511484"/>
              <a:gd name="connsiteY204" fmla="*/ 772742 h 963656"/>
              <a:gd name="connsiteX205" fmla="*/ 310165 w 1511484"/>
              <a:gd name="connsiteY205" fmla="*/ 770579 h 963656"/>
              <a:gd name="connsiteX206" fmla="*/ 311677 w 1511484"/>
              <a:gd name="connsiteY206" fmla="*/ 768408 h 963656"/>
              <a:gd name="connsiteX207" fmla="*/ 313191 w 1511484"/>
              <a:gd name="connsiteY207" fmla="*/ 766213 h 963656"/>
              <a:gd name="connsiteX208" fmla="*/ 314703 w 1511484"/>
              <a:gd name="connsiteY208" fmla="*/ 764011 h 963656"/>
              <a:gd name="connsiteX209" fmla="*/ 316217 w 1511484"/>
              <a:gd name="connsiteY209" fmla="*/ 761794 h 963656"/>
              <a:gd name="connsiteX210" fmla="*/ 317729 w 1511484"/>
              <a:gd name="connsiteY210" fmla="*/ 759553 h 963656"/>
              <a:gd name="connsiteX211" fmla="*/ 319243 w 1511484"/>
              <a:gd name="connsiteY211" fmla="*/ 757304 h 963656"/>
              <a:gd name="connsiteX212" fmla="*/ 320755 w 1511484"/>
              <a:gd name="connsiteY212" fmla="*/ 755032 h 963656"/>
              <a:gd name="connsiteX213" fmla="*/ 322269 w 1511484"/>
              <a:gd name="connsiteY213" fmla="*/ 752752 h 963656"/>
              <a:gd name="connsiteX214" fmla="*/ 323781 w 1511484"/>
              <a:gd name="connsiteY214" fmla="*/ 750449 h 963656"/>
              <a:gd name="connsiteX215" fmla="*/ 325295 w 1511484"/>
              <a:gd name="connsiteY215" fmla="*/ 748138 h 963656"/>
              <a:gd name="connsiteX216" fmla="*/ 326807 w 1511484"/>
              <a:gd name="connsiteY216" fmla="*/ 745804 h 963656"/>
              <a:gd name="connsiteX217" fmla="*/ 328320 w 1511484"/>
              <a:gd name="connsiteY217" fmla="*/ 743462 h 963656"/>
              <a:gd name="connsiteX218" fmla="*/ 329834 w 1511484"/>
              <a:gd name="connsiteY218" fmla="*/ 741096 h 963656"/>
              <a:gd name="connsiteX219" fmla="*/ 331346 w 1511484"/>
              <a:gd name="connsiteY219" fmla="*/ 738715 h 963656"/>
              <a:gd name="connsiteX220" fmla="*/ 332860 w 1511484"/>
              <a:gd name="connsiteY220" fmla="*/ 736327 h 963656"/>
              <a:gd name="connsiteX221" fmla="*/ 334372 w 1511484"/>
              <a:gd name="connsiteY221" fmla="*/ 733914 h 963656"/>
              <a:gd name="connsiteX222" fmla="*/ 335886 w 1511484"/>
              <a:gd name="connsiteY222" fmla="*/ 731495 h 963656"/>
              <a:gd name="connsiteX223" fmla="*/ 337398 w 1511484"/>
              <a:gd name="connsiteY223" fmla="*/ 729051 h 963656"/>
              <a:gd name="connsiteX224" fmla="*/ 338912 w 1511484"/>
              <a:gd name="connsiteY224" fmla="*/ 726593 h 963656"/>
              <a:gd name="connsiteX225" fmla="*/ 340424 w 1511484"/>
              <a:gd name="connsiteY225" fmla="*/ 724126 h 963656"/>
              <a:gd name="connsiteX226" fmla="*/ 341938 w 1511484"/>
              <a:gd name="connsiteY226" fmla="*/ 721636 h 963656"/>
              <a:gd name="connsiteX227" fmla="*/ 343450 w 1511484"/>
              <a:gd name="connsiteY227" fmla="*/ 719138 h 963656"/>
              <a:gd name="connsiteX228" fmla="*/ 344964 w 1511484"/>
              <a:gd name="connsiteY228" fmla="*/ 716617 h 963656"/>
              <a:gd name="connsiteX229" fmla="*/ 346476 w 1511484"/>
              <a:gd name="connsiteY229" fmla="*/ 714088 h 963656"/>
              <a:gd name="connsiteX230" fmla="*/ 347990 w 1511484"/>
              <a:gd name="connsiteY230" fmla="*/ 711536 h 963656"/>
              <a:gd name="connsiteX231" fmla="*/ 349502 w 1511484"/>
              <a:gd name="connsiteY231" fmla="*/ 708972 h 963656"/>
              <a:gd name="connsiteX232" fmla="*/ 351016 w 1511484"/>
              <a:gd name="connsiteY232" fmla="*/ 706393 h 963656"/>
              <a:gd name="connsiteX233" fmla="*/ 352528 w 1511484"/>
              <a:gd name="connsiteY233" fmla="*/ 703799 h 963656"/>
              <a:gd name="connsiteX234" fmla="*/ 354042 w 1511484"/>
              <a:gd name="connsiteY234" fmla="*/ 701189 h 963656"/>
              <a:gd name="connsiteX235" fmla="*/ 355554 w 1511484"/>
              <a:gd name="connsiteY235" fmla="*/ 698564 h 963656"/>
              <a:gd name="connsiteX236" fmla="*/ 357068 w 1511484"/>
              <a:gd name="connsiteY236" fmla="*/ 695924 h 963656"/>
              <a:gd name="connsiteX237" fmla="*/ 358580 w 1511484"/>
              <a:gd name="connsiteY237" fmla="*/ 693269 h 963656"/>
              <a:gd name="connsiteX238" fmla="*/ 360093 w 1511484"/>
              <a:gd name="connsiteY238" fmla="*/ 690598 h 963656"/>
              <a:gd name="connsiteX239" fmla="*/ 361606 w 1511484"/>
              <a:gd name="connsiteY239" fmla="*/ 687913 h 963656"/>
              <a:gd name="connsiteX240" fmla="*/ 363119 w 1511484"/>
              <a:gd name="connsiteY240" fmla="*/ 685212 h 963656"/>
              <a:gd name="connsiteX241" fmla="*/ 364632 w 1511484"/>
              <a:gd name="connsiteY241" fmla="*/ 682498 h 963656"/>
              <a:gd name="connsiteX242" fmla="*/ 366145 w 1511484"/>
              <a:gd name="connsiteY242" fmla="*/ 679767 h 963656"/>
              <a:gd name="connsiteX243" fmla="*/ 367659 w 1511484"/>
              <a:gd name="connsiteY243" fmla="*/ 677023 h 963656"/>
              <a:gd name="connsiteX244" fmla="*/ 369171 w 1511484"/>
              <a:gd name="connsiteY244" fmla="*/ 674263 h 963656"/>
              <a:gd name="connsiteX245" fmla="*/ 370685 w 1511484"/>
              <a:gd name="connsiteY245" fmla="*/ 671489 h 963656"/>
              <a:gd name="connsiteX246" fmla="*/ 372197 w 1511484"/>
              <a:gd name="connsiteY246" fmla="*/ 668700 h 963656"/>
              <a:gd name="connsiteX247" fmla="*/ 373711 w 1511484"/>
              <a:gd name="connsiteY247" fmla="*/ 665896 h 963656"/>
              <a:gd name="connsiteX248" fmla="*/ 375223 w 1511484"/>
              <a:gd name="connsiteY248" fmla="*/ 663079 h 963656"/>
              <a:gd name="connsiteX249" fmla="*/ 376737 w 1511484"/>
              <a:gd name="connsiteY249" fmla="*/ 660246 h 963656"/>
              <a:gd name="connsiteX250" fmla="*/ 378249 w 1511484"/>
              <a:gd name="connsiteY250" fmla="*/ 657400 h 963656"/>
              <a:gd name="connsiteX251" fmla="*/ 379763 w 1511484"/>
              <a:gd name="connsiteY251" fmla="*/ 654539 h 963656"/>
              <a:gd name="connsiteX252" fmla="*/ 381275 w 1511484"/>
              <a:gd name="connsiteY252" fmla="*/ 651664 h 963656"/>
              <a:gd name="connsiteX253" fmla="*/ 382789 w 1511484"/>
              <a:gd name="connsiteY253" fmla="*/ 648775 h 963656"/>
              <a:gd name="connsiteX254" fmla="*/ 384301 w 1511484"/>
              <a:gd name="connsiteY254" fmla="*/ 645872 h 963656"/>
              <a:gd name="connsiteX255" fmla="*/ 385815 w 1511484"/>
              <a:gd name="connsiteY255" fmla="*/ 642955 h 963656"/>
              <a:gd name="connsiteX256" fmla="*/ 387327 w 1511484"/>
              <a:gd name="connsiteY256" fmla="*/ 640023 h 963656"/>
              <a:gd name="connsiteX257" fmla="*/ 388841 w 1511484"/>
              <a:gd name="connsiteY257" fmla="*/ 637079 h 963656"/>
              <a:gd name="connsiteX258" fmla="*/ 390353 w 1511484"/>
              <a:gd name="connsiteY258" fmla="*/ 634121 h 963656"/>
              <a:gd name="connsiteX259" fmla="*/ 391867 w 1511484"/>
              <a:gd name="connsiteY259" fmla="*/ 631149 h 963656"/>
              <a:gd name="connsiteX260" fmla="*/ 393379 w 1511484"/>
              <a:gd name="connsiteY260" fmla="*/ 628164 h 963656"/>
              <a:gd name="connsiteX261" fmla="*/ 394892 w 1511484"/>
              <a:gd name="connsiteY261" fmla="*/ 625166 h 963656"/>
              <a:gd name="connsiteX262" fmla="*/ 396405 w 1511484"/>
              <a:gd name="connsiteY262" fmla="*/ 622154 h 963656"/>
              <a:gd name="connsiteX263" fmla="*/ 397918 w 1511484"/>
              <a:gd name="connsiteY263" fmla="*/ 619128 h 963656"/>
              <a:gd name="connsiteX264" fmla="*/ 399431 w 1511484"/>
              <a:gd name="connsiteY264" fmla="*/ 616091 h 963656"/>
              <a:gd name="connsiteX265" fmla="*/ 400944 w 1511484"/>
              <a:gd name="connsiteY265" fmla="*/ 613040 h 963656"/>
              <a:gd name="connsiteX266" fmla="*/ 402457 w 1511484"/>
              <a:gd name="connsiteY266" fmla="*/ 609976 h 963656"/>
              <a:gd name="connsiteX267" fmla="*/ 403970 w 1511484"/>
              <a:gd name="connsiteY267" fmla="*/ 606899 h 963656"/>
              <a:gd name="connsiteX268" fmla="*/ 405484 w 1511484"/>
              <a:gd name="connsiteY268" fmla="*/ 603810 h 963656"/>
              <a:gd name="connsiteX269" fmla="*/ 406996 w 1511484"/>
              <a:gd name="connsiteY269" fmla="*/ 600708 h 963656"/>
              <a:gd name="connsiteX270" fmla="*/ 408510 w 1511484"/>
              <a:gd name="connsiteY270" fmla="*/ 597594 h 963656"/>
              <a:gd name="connsiteX271" fmla="*/ 410022 w 1511484"/>
              <a:gd name="connsiteY271" fmla="*/ 594468 h 963656"/>
              <a:gd name="connsiteX272" fmla="*/ 411536 w 1511484"/>
              <a:gd name="connsiteY272" fmla="*/ 591330 h 963656"/>
              <a:gd name="connsiteX273" fmla="*/ 413048 w 1511484"/>
              <a:gd name="connsiteY273" fmla="*/ 588179 h 963656"/>
              <a:gd name="connsiteX274" fmla="*/ 414562 w 1511484"/>
              <a:gd name="connsiteY274" fmla="*/ 585017 h 963656"/>
              <a:gd name="connsiteX275" fmla="*/ 416074 w 1511484"/>
              <a:gd name="connsiteY275" fmla="*/ 581843 h 963656"/>
              <a:gd name="connsiteX276" fmla="*/ 417588 w 1511484"/>
              <a:gd name="connsiteY276" fmla="*/ 578659 h 963656"/>
              <a:gd name="connsiteX277" fmla="*/ 419100 w 1511484"/>
              <a:gd name="connsiteY277" fmla="*/ 575461 h 963656"/>
              <a:gd name="connsiteX278" fmla="*/ 420614 w 1511484"/>
              <a:gd name="connsiteY278" fmla="*/ 572253 h 963656"/>
              <a:gd name="connsiteX279" fmla="*/ 422126 w 1511484"/>
              <a:gd name="connsiteY279" fmla="*/ 569033 h 963656"/>
              <a:gd name="connsiteX280" fmla="*/ 423640 w 1511484"/>
              <a:gd name="connsiteY280" fmla="*/ 565804 h 963656"/>
              <a:gd name="connsiteX281" fmla="*/ 425152 w 1511484"/>
              <a:gd name="connsiteY281" fmla="*/ 562562 h 963656"/>
              <a:gd name="connsiteX282" fmla="*/ 426666 w 1511484"/>
              <a:gd name="connsiteY282" fmla="*/ 559310 h 963656"/>
              <a:gd name="connsiteX283" fmla="*/ 428178 w 1511484"/>
              <a:gd name="connsiteY283" fmla="*/ 556048 h 963656"/>
              <a:gd name="connsiteX284" fmla="*/ 429691 w 1511484"/>
              <a:gd name="connsiteY284" fmla="*/ 552774 h 963656"/>
              <a:gd name="connsiteX285" fmla="*/ 431204 w 1511484"/>
              <a:gd name="connsiteY285" fmla="*/ 549492 h 963656"/>
              <a:gd name="connsiteX286" fmla="*/ 432717 w 1511484"/>
              <a:gd name="connsiteY286" fmla="*/ 546198 h 963656"/>
              <a:gd name="connsiteX287" fmla="*/ 434230 w 1511484"/>
              <a:gd name="connsiteY287" fmla="*/ 542895 h 963656"/>
              <a:gd name="connsiteX288" fmla="*/ 435743 w 1511484"/>
              <a:gd name="connsiteY288" fmla="*/ 539582 h 963656"/>
              <a:gd name="connsiteX289" fmla="*/ 437256 w 1511484"/>
              <a:gd name="connsiteY289" fmla="*/ 536259 h 963656"/>
              <a:gd name="connsiteX290" fmla="*/ 438769 w 1511484"/>
              <a:gd name="connsiteY290" fmla="*/ 532927 h 963656"/>
              <a:gd name="connsiteX291" fmla="*/ 440282 w 1511484"/>
              <a:gd name="connsiteY291" fmla="*/ 529585 h 963656"/>
              <a:gd name="connsiteX292" fmla="*/ 441795 w 1511484"/>
              <a:gd name="connsiteY292" fmla="*/ 526234 h 963656"/>
              <a:gd name="connsiteX293" fmla="*/ 443309 w 1511484"/>
              <a:gd name="connsiteY293" fmla="*/ 522875 h 963656"/>
              <a:gd name="connsiteX294" fmla="*/ 444821 w 1511484"/>
              <a:gd name="connsiteY294" fmla="*/ 519507 h 963656"/>
              <a:gd name="connsiteX295" fmla="*/ 446335 w 1511484"/>
              <a:gd name="connsiteY295" fmla="*/ 516130 h 963656"/>
              <a:gd name="connsiteX296" fmla="*/ 447847 w 1511484"/>
              <a:gd name="connsiteY296" fmla="*/ 512744 h 963656"/>
              <a:gd name="connsiteX297" fmla="*/ 449361 w 1511484"/>
              <a:gd name="connsiteY297" fmla="*/ 509351 h 963656"/>
              <a:gd name="connsiteX298" fmla="*/ 450873 w 1511484"/>
              <a:gd name="connsiteY298" fmla="*/ 505949 h 963656"/>
              <a:gd name="connsiteX299" fmla="*/ 452387 w 1511484"/>
              <a:gd name="connsiteY299" fmla="*/ 502539 h 963656"/>
              <a:gd name="connsiteX300" fmla="*/ 453899 w 1511484"/>
              <a:gd name="connsiteY300" fmla="*/ 499123 h 963656"/>
              <a:gd name="connsiteX301" fmla="*/ 455413 w 1511484"/>
              <a:gd name="connsiteY301" fmla="*/ 495698 h 963656"/>
              <a:gd name="connsiteX302" fmla="*/ 456925 w 1511484"/>
              <a:gd name="connsiteY302" fmla="*/ 492266 h 963656"/>
              <a:gd name="connsiteX303" fmla="*/ 458439 w 1511484"/>
              <a:gd name="connsiteY303" fmla="*/ 488828 h 963656"/>
              <a:gd name="connsiteX304" fmla="*/ 459951 w 1511484"/>
              <a:gd name="connsiteY304" fmla="*/ 485382 h 963656"/>
              <a:gd name="connsiteX305" fmla="*/ 461464 w 1511484"/>
              <a:gd name="connsiteY305" fmla="*/ 481929 h 963656"/>
              <a:gd name="connsiteX306" fmla="*/ 462977 w 1511484"/>
              <a:gd name="connsiteY306" fmla="*/ 478470 h 963656"/>
              <a:gd name="connsiteX307" fmla="*/ 464490 w 1511484"/>
              <a:gd name="connsiteY307" fmla="*/ 475005 h 963656"/>
              <a:gd name="connsiteX308" fmla="*/ 466003 w 1511484"/>
              <a:gd name="connsiteY308" fmla="*/ 471534 h 963656"/>
              <a:gd name="connsiteX309" fmla="*/ 467516 w 1511484"/>
              <a:gd name="connsiteY309" fmla="*/ 468056 h 963656"/>
              <a:gd name="connsiteX310" fmla="*/ 469029 w 1511484"/>
              <a:gd name="connsiteY310" fmla="*/ 464574 h 963656"/>
              <a:gd name="connsiteX311" fmla="*/ 470542 w 1511484"/>
              <a:gd name="connsiteY311" fmla="*/ 461085 h 963656"/>
              <a:gd name="connsiteX312" fmla="*/ 472055 w 1511484"/>
              <a:gd name="connsiteY312" fmla="*/ 457592 h 963656"/>
              <a:gd name="connsiteX313" fmla="*/ 473568 w 1511484"/>
              <a:gd name="connsiteY313" fmla="*/ 454093 h 963656"/>
              <a:gd name="connsiteX314" fmla="*/ 475081 w 1511484"/>
              <a:gd name="connsiteY314" fmla="*/ 450590 h 963656"/>
              <a:gd name="connsiteX315" fmla="*/ 476594 w 1511484"/>
              <a:gd name="connsiteY315" fmla="*/ 447083 h 963656"/>
              <a:gd name="connsiteX316" fmla="*/ 478107 w 1511484"/>
              <a:gd name="connsiteY316" fmla="*/ 443570 h 963656"/>
              <a:gd name="connsiteX317" fmla="*/ 479620 w 1511484"/>
              <a:gd name="connsiteY317" fmla="*/ 440054 h 963656"/>
              <a:gd name="connsiteX318" fmla="*/ 481134 w 1511484"/>
              <a:gd name="connsiteY318" fmla="*/ 436534 h 963656"/>
              <a:gd name="connsiteX319" fmla="*/ 482646 w 1511484"/>
              <a:gd name="connsiteY319" fmla="*/ 433010 h 963656"/>
              <a:gd name="connsiteX320" fmla="*/ 484160 w 1511484"/>
              <a:gd name="connsiteY320" fmla="*/ 429483 h 963656"/>
              <a:gd name="connsiteX321" fmla="*/ 485672 w 1511484"/>
              <a:gd name="connsiteY321" fmla="*/ 425953 h 963656"/>
              <a:gd name="connsiteX322" fmla="*/ 487186 w 1511484"/>
              <a:gd name="connsiteY322" fmla="*/ 422419 h 963656"/>
              <a:gd name="connsiteX323" fmla="*/ 488698 w 1511484"/>
              <a:gd name="connsiteY323" fmla="*/ 418883 h 963656"/>
              <a:gd name="connsiteX324" fmla="*/ 490212 w 1511484"/>
              <a:gd name="connsiteY324" fmla="*/ 415345 h 963656"/>
              <a:gd name="connsiteX325" fmla="*/ 491724 w 1511484"/>
              <a:gd name="connsiteY325" fmla="*/ 411804 h 963656"/>
              <a:gd name="connsiteX326" fmla="*/ 493238 w 1511484"/>
              <a:gd name="connsiteY326" fmla="*/ 408261 h 963656"/>
              <a:gd name="connsiteX327" fmla="*/ 494750 w 1511484"/>
              <a:gd name="connsiteY327" fmla="*/ 404717 h 963656"/>
              <a:gd name="connsiteX328" fmla="*/ 496263 w 1511484"/>
              <a:gd name="connsiteY328" fmla="*/ 401170 h 963656"/>
              <a:gd name="connsiteX329" fmla="*/ 497776 w 1511484"/>
              <a:gd name="connsiteY329" fmla="*/ 397623 h 963656"/>
              <a:gd name="connsiteX330" fmla="*/ 499289 w 1511484"/>
              <a:gd name="connsiteY330" fmla="*/ 394075 h 963656"/>
              <a:gd name="connsiteX331" fmla="*/ 500802 w 1511484"/>
              <a:gd name="connsiteY331" fmla="*/ 390526 h 963656"/>
              <a:gd name="connsiteX332" fmla="*/ 502315 w 1511484"/>
              <a:gd name="connsiteY332" fmla="*/ 386976 h 963656"/>
              <a:gd name="connsiteX333" fmla="*/ 503828 w 1511484"/>
              <a:gd name="connsiteY333" fmla="*/ 383426 h 963656"/>
              <a:gd name="connsiteX334" fmla="*/ 505339 w 1511484"/>
              <a:gd name="connsiteY334" fmla="*/ 379877 h 963656"/>
              <a:gd name="connsiteX335" fmla="*/ 506857 w 1511484"/>
              <a:gd name="connsiteY335" fmla="*/ 376327 h 963656"/>
              <a:gd name="connsiteX336" fmla="*/ 508366 w 1511484"/>
              <a:gd name="connsiteY336" fmla="*/ 372778 h 963656"/>
              <a:gd name="connsiteX337" fmla="*/ 509883 w 1511484"/>
              <a:gd name="connsiteY337" fmla="*/ 369229 h 963656"/>
              <a:gd name="connsiteX338" fmla="*/ 511393 w 1511484"/>
              <a:gd name="connsiteY338" fmla="*/ 365683 h 963656"/>
              <a:gd name="connsiteX339" fmla="*/ 512903 w 1511484"/>
              <a:gd name="connsiteY339" fmla="*/ 362136 h 963656"/>
              <a:gd name="connsiteX340" fmla="*/ 514420 w 1511484"/>
              <a:gd name="connsiteY340" fmla="*/ 358592 h 963656"/>
              <a:gd name="connsiteX341" fmla="*/ 515929 w 1511484"/>
              <a:gd name="connsiteY341" fmla="*/ 355049 h 963656"/>
              <a:gd name="connsiteX342" fmla="*/ 517447 w 1511484"/>
              <a:gd name="connsiteY342" fmla="*/ 351509 h 963656"/>
              <a:gd name="connsiteX343" fmla="*/ 518956 w 1511484"/>
              <a:gd name="connsiteY343" fmla="*/ 347971 h 963656"/>
              <a:gd name="connsiteX344" fmla="*/ 520473 w 1511484"/>
              <a:gd name="connsiteY344" fmla="*/ 344435 h 963656"/>
              <a:gd name="connsiteX345" fmla="*/ 521983 w 1511484"/>
              <a:gd name="connsiteY345" fmla="*/ 340902 h 963656"/>
              <a:gd name="connsiteX346" fmla="*/ 523500 w 1511484"/>
              <a:gd name="connsiteY346" fmla="*/ 337373 h 963656"/>
              <a:gd name="connsiteX347" fmla="*/ 525010 w 1511484"/>
              <a:gd name="connsiteY347" fmla="*/ 333847 h 963656"/>
              <a:gd name="connsiteX348" fmla="*/ 526527 w 1511484"/>
              <a:gd name="connsiteY348" fmla="*/ 330325 h 963656"/>
              <a:gd name="connsiteX349" fmla="*/ 528037 w 1511484"/>
              <a:gd name="connsiteY349" fmla="*/ 326807 h 963656"/>
              <a:gd name="connsiteX350" fmla="*/ 529546 w 1511484"/>
              <a:gd name="connsiteY350" fmla="*/ 323293 h 963656"/>
              <a:gd name="connsiteX351" fmla="*/ 531063 w 1511484"/>
              <a:gd name="connsiteY351" fmla="*/ 319783 h 963656"/>
              <a:gd name="connsiteX352" fmla="*/ 532573 w 1511484"/>
              <a:gd name="connsiteY352" fmla="*/ 316279 h 963656"/>
              <a:gd name="connsiteX353" fmla="*/ 534090 w 1511484"/>
              <a:gd name="connsiteY353" fmla="*/ 312779 h 963656"/>
              <a:gd name="connsiteX354" fmla="*/ 535600 w 1511484"/>
              <a:gd name="connsiteY354" fmla="*/ 309285 h 963656"/>
              <a:gd name="connsiteX355" fmla="*/ 537117 w 1511484"/>
              <a:gd name="connsiteY355" fmla="*/ 305797 h 963656"/>
              <a:gd name="connsiteX356" fmla="*/ 538627 w 1511484"/>
              <a:gd name="connsiteY356" fmla="*/ 302315 h 963656"/>
              <a:gd name="connsiteX357" fmla="*/ 540144 w 1511484"/>
              <a:gd name="connsiteY357" fmla="*/ 298838 h 963656"/>
              <a:gd name="connsiteX358" fmla="*/ 541653 w 1511484"/>
              <a:gd name="connsiteY358" fmla="*/ 295369 h 963656"/>
              <a:gd name="connsiteX359" fmla="*/ 543163 w 1511484"/>
              <a:gd name="connsiteY359" fmla="*/ 291905 h 963656"/>
              <a:gd name="connsiteX360" fmla="*/ 544680 w 1511484"/>
              <a:gd name="connsiteY360" fmla="*/ 288450 h 963656"/>
              <a:gd name="connsiteX361" fmla="*/ 546190 w 1511484"/>
              <a:gd name="connsiteY361" fmla="*/ 285001 h 963656"/>
              <a:gd name="connsiteX362" fmla="*/ 547707 w 1511484"/>
              <a:gd name="connsiteY362" fmla="*/ 281561 h 963656"/>
              <a:gd name="connsiteX363" fmla="*/ 549217 w 1511484"/>
              <a:gd name="connsiteY363" fmla="*/ 278128 h 963656"/>
              <a:gd name="connsiteX364" fmla="*/ 550734 w 1511484"/>
              <a:gd name="connsiteY364" fmla="*/ 274703 h 963656"/>
              <a:gd name="connsiteX365" fmla="*/ 552243 w 1511484"/>
              <a:gd name="connsiteY365" fmla="*/ 271287 h 963656"/>
              <a:gd name="connsiteX366" fmla="*/ 553761 w 1511484"/>
              <a:gd name="connsiteY366" fmla="*/ 267880 h 963656"/>
              <a:gd name="connsiteX367" fmla="*/ 555270 w 1511484"/>
              <a:gd name="connsiteY367" fmla="*/ 264482 h 963656"/>
              <a:gd name="connsiteX368" fmla="*/ 556780 w 1511484"/>
              <a:gd name="connsiteY368" fmla="*/ 261093 h 963656"/>
              <a:gd name="connsiteX369" fmla="*/ 558297 w 1511484"/>
              <a:gd name="connsiteY369" fmla="*/ 257714 h 963656"/>
              <a:gd name="connsiteX370" fmla="*/ 559806 w 1511484"/>
              <a:gd name="connsiteY370" fmla="*/ 254345 h 963656"/>
              <a:gd name="connsiteX371" fmla="*/ 561324 w 1511484"/>
              <a:gd name="connsiteY371" fmla="*/ 250986 h 963656"/>
              <a:gd name="connsiteX372" fmla="*/ 562833 w 1511484"/>
              <a:gd name="connsiteY372" fmla="*/ 247638 h 963656"/>
              <a:gd name="connsiteX373" fmla="*/ 564351 w 1511484"/>
              <a:gd name="connsiteY373" fmla="*/ 244300 h 963656"/>
              <a:gd name="connsiteX374" fmla="*/ 565860 w 1511484"/>
              <a:gd name="connsiteY374" fmla="*/ 240974 h 963656"/>
              <a:gd name="connsiteX375" fmla="*/ 567377 w 1511484"/>
              <a:gd name="connsiteY375" fmla="*/ 237659 h 963656"/>
              <a:gd name="connsiteX376" fmla="*/ 568887 w 1511484"/>
              <a:gd name="connsiteY376" fmla="*/ 234356 h 963656"/>
              <a:gd name="connsiteX377" fmla="*/ 570396 w 1511484"/>
              <a:gd name="connsiteY377" fmla="*/ 231065 h 963656"/>
              <a:gd name="connsiteX378" fmla="*/ 571914 w 1511484"/>
              <a:gd name="connsiteY378" fmla="*/ 227786 h 963656"/>
              <a:gd name="connsiteX379" fmla="*/ 573423 w 1511484"/>
              <a:gd name="connsiteY379" fmla="*/ 224520 h 963656"/>
              <a:gd name="connsiteX380" fmla="*/ 574940 w 1511484"/>
              <a:gd name="connsiteY380" fmla="*/ 221266 h 963656"/>
              <a:gd name="connsiteX381" fmla="*/ 576450 w 1511484"/>
              <a:gd name="connsiteY381" fmla="*/ 218026 h 963656"/>
              <a:gd name="connsiteX382" fmla="*/ 577967 w 1511484"/>
              <a:gd name="connsiteY382" fmla="*/ 214800 h 963656"/>
              <a:gd name="connsiteX383" fmla="*/ 579477 w 1511484"/>
              <a:gd name="connsiteY383" fmla="*/ 211587 h 963656"/>
              <a:gd name="connsiteX384" fmla="*/ 580994 w 1511484"/>
              <a:gd name="connsiteY384" fmla="*/ 208388 h 963656"/>
              <a:gd name="connsiteX385" fmla="*/ 582504 w 1511484"/>
              <a:gd name="connsiteY385" fmla="*/ 205203 h 963656"/>
              <a:gd name="connsiteX386" fmla="*/ 584021 w 1511484"/>
              <a:gd name="connsiteY386" fmla="*/ 202033 h 963656"/>
              <a:gd name="connsiteX387" fmla="*/ 585530 w 1511484"/>
              <a:gd name="connsiteY387" fmla="*/ 198878 h 963656"/>
              <a:gd name="connsiteX388" fmla="*/ 587040 w 1511484"/>
              <a:gd name="connsiteY388" fmla="*/ 195738 h 963656"/>
              <a:gd name="connsiteX389" fmla="*/ 588557 w 1511484"/>
              <a:gd name="connsiteY389" fmla="*/ 192614 h 963656"/>
              <a:gd name="connsiteX390" fmla="*/ 590067 w 1511484"/>
              <a:gd name="connsiteY390" fmla="*/ 189506 h 963656"/>
              <a:gd name="connsiteX391" fmla="*/ 591584 w 1511484"/>
              <a:gd name="connsiteY391" fmla="*/ 186413 h 963656"/>
              <a:gd name="connsiteX392" fmla="*/ 593094 w 1511484"/>
              <a:gd name="connsiteY392" fmla="*/ 183337 h 963656"/>
              <a:gd name="connsiteX393" fmla="*/ 594611 w 1511484"/>
              <a:gd name="connsiteY393" fmla="*/ 180278 h 963656"/>
              <a:gd name="connsiteX394" fmla="*/ 596120 w 1511484"/>
              <a:gd name="connsiteY394" fmla="*/ 177235 h 963656"/>
              <a:gd name="connsiteX395" fmla="*/ 597638 w 1511484"/>
              <a:gd name="connsiteY395" fmla="*/ 174209 h 963656"/>
              <a:gd name="connsiteX396" fmla="*/ 599147 w 1511484"/>
              <a:gd name="connsiteY396" fmla="*/ 171202 h 963656"/>
              <a:gd name="connsiteX397" fmla="*/ 600657 w 1511484"/>
              <a:gd name="connsiteY397" fmla="*/ 168212 h 963656"/>
              <a:gd name="connsiteX398" fmla="*/ 602174 w 1511484"/>
              <a:gd name="connsiteY398" fmla="*/ 165239 h 963656"/>
              <a:gd name="connsiteX399" fmla="*/ 603684 w 1511484"/>
              <a:gd name="connsiteY399" fmla="*/ 162286 h 963656"/>
              <a:gd name="connsiteX400" fmla="*/ 605201 w 1511484"/>
              <a:gd name="connsiteY400" fmla="*/ 159351 h 963656"/>
              <a:gd name="connsiteX401" fmla="*/ 606710 w 1511484"/>
              <a:gd name="connsiteY401" fmla="*/ 156434 h 963656"/>
              <a:gd name="connsiteX402" fmla="*/ 608228 w 1511484"/>
              <a:gd name="connsiteY402" fmla="*/ 153537 h 963656"/>
              <a:gd name="connsiteX403" fmla="*/ 609737 w 1511484"/>
              <a:gd name="connsiteY403" fmla="*/ 150660 h 963656"/>
              <a:gd name="connsiteX404" fmla="*/ 611254 w 1511484"/>
              <a:gd name="connsiteY404" fmla="*/ 147802 h 963656"/>
              <a:gd name="connsiteX405" fmla="*/ 612764 w 1511484"/>
              <a:gd name="connsiteY405" fmla="*/ 144964 h 963656"/>
              <a:gd name="connsiteX406" fmla="*/ 614273 w 1511484"/>
              <a:gd name="connsiteY406" fmla="*/ 142147 h 963656"/>
              <a:gd name="connsiteX407" fmla="*/ 615791 w 1511484"/>
              <a:gd name="connsiteY407" fmla="*/ 139350 h 963656"/>
              <a:gd name="connsiteX408" fmla="*/ 617300 w 1511484"/>
              <a:gd name="connsiteY408" fmla="*/ 136574 h 963656"/>
              <a:gd name="connsiteX409" fmla="*/ 618818 w 1511484"/>
              <a:gd name="connsiteY409" fmla="*/ 133819 h 963656"/>
              <a:gd name="connsiteX410" fmla="*/ 620327 w 1511484"/>
              <a:gd name="connsiteY410" fmla="*/ 131085 h 963656"/>
              <a:gd name="connsiteX411" fmla="*/ 621844 w 1511484"/>
              <a:gd name="connsiteY411" fmla="*/ 128374 h 963656"/>
              <a:gd name="connsiteX412" fmla="*/ 623354 w 1511484"/>
              <a:gd name="connsiteY412" fmla="*/ 125683 h 963656"/>
              <a:gd name="connsiteX413" fmla="*/ 624871 w 1511484"/>
              <a:gd name="connsiteY413" fmla="*/ 123016 h 963656"/>
              <a:gd name="connsiteX414" fmla="*/ 626381 w 1511484"/>
              <a:gd name="connsiteY414" fmla="*/ 120370 h 963656"/>
              <a:gd name="connsiteX415" fmla="*/ 627898 w 1511484"/>
              <a:gd name="connsiteY415" fmla="*/ 117747 h 963656"/>
              <a:gd name="connsiteX416" fmla="*/ 629407 w 1511484"/>
              <a:gd name="connsiteY416" fmla="*/ 115148 h 963656"/>
              <a:gd name="connsiteX417" fmla="*/ 630917 w 1511484"/>
              <a:gd name="connsiteY417" fmla="*/ 112570 h 963656"/>
              <a:gd name="connsiteX418" fmla="*/ 632434 w 1511484"/>
              <a:gd name="connsiteY418" fmla="*/ 110018 h 963656"/>
              <a:gd name="connsiteX419" fmla="*/ 633944 w 1511484"/>
              <a:gd name="connsiteY419" fmla="*/ 107488 h 963656"/>
              <a:gd name="connsiteX420" fmla="*/ 635461 w 1511484"/>
              <a:gd name="connsiteY420" fmla="*/ 104982 h 963656"/>
              <a:gd name="connsiteX421" fmla="*/ 636971 w 1511484"/>
              <a:gd name="connsiteY421" fmla="*/ 102501 h 963656"/>
              <a:gd name="connsiteX422" fmla="*/ 638488 w 1511484"/>
              <a:gd name="connsiteY422" fmla="*/ 100044 h 963656"/>
              <a:gd name="connsiteX423" fmla="*/ 639997 w 1511484"/>
              <a:gd name="connsiteY423" fmla="*/ 97611 h 963656"/>
              <a:gd name="connsiteX424" fmla="*/ 641515 w 1511484"/>
              <a:gd name="connsiteY424" fmla="*/ 95205 h 963656"/>
              <a:gd name="connsiteX425" fmla="*/ 643024 w 1511484"/>
              <a:gd name="connsiteY425" fmla="*/ 92822 h 963656"/>
              <a:gd name="connsiteX426" fmla="*/ 644534 w 1511484"/>
              <a:gd name="connsiteY426" fmla="*/ 90466 h 963656"/>
              <a:gd name="connsiteX427" fmla="*/ 646051 w 1511484"/>
              <a:gd name="connsiteY427" fmla="*/ 88135 h 963656"/>
              <a:gd name="connsiteX428" fmla="*/ 647561 w 1511484"/>
              <a:gd name="connsiteY428" fmla="*/ 85830 h 963656"/>
              <a:gd name="connsiteX429" fmla="*/ 649078 w 1511484"/>
              <a:gd name="connsiteY429" fmla="*/ 83551 h 963656"/>
              <a:gd name="connsiteX430" fmla="*/ 650587 w 1511484"/>
              <a:gd name="connsiteY430" fmla="*/ 81299 h 963656"/>
              <a:gd name="connsiteX431" fmla="*/ 652105 w 1511484"/>
              <a:gd name="connsiteY431" fmla="*/ 79072 h 963656"/>
              <a:gd name="connsiteX432" fmla="*/ 653614 w 1511484"/>
              <a:gd name="connsiteY432" fmla="*/ 76874 h 963656"/>
              <a:gd name="connsiteX433" fmla="*/ 655131 w 1511484"/>
              <a:gd name="connsiteY433" fmla="*/ 74702 h 963656"/>
              <a:gd name="connsiteX434" fmla="*/ 656641 w 1511484"/>
              <a:gd name="connsiteY434" fmla="*/ 72557 h 963656"/>
              <a:gd name="connsiteX435" fmla="*/ 658151 w 1511484"/>
              <a:gd name="connsiteY435" fmla="*/ 70439 h 963656"/>
              <a:gd name="connsiteX436" fmla="*/ 659668 w 1511484"/>
              <a:gd name="connsiteY436" fmla="*/ 68350 h 963656"/>
              <a:gd name="connsiteX437" fmla="*/ 661177 w 1511484"/>
              <a:gd name="connsiteY437" fmla="*/ 66289 h 963656"/>
              <a:gd name="connsiteX438" fmla="*/ 662695 w 1511484"/>
              <a:gd name="connsiteY438" fmla="*/ 64255 h 963656"/>
              <a:gd name="connsiteX439" fmla="*/ 664204 w 1511484"/>
              <a:gd name="connsiteY439" fmla="*/ 62250 h 963656"/>
              <a:gd name="connsiteX440" fmla="*/ 665721 w 1511484"/>
              <a:gd name="connsiteY440" fmla="*/ 60274 h 963656"/>
              <a:gd name="connsiteX441" fmla="*/ 667231 w 1511484"/>
              <a:gd name="connsiteY441" fmla="*/ 58326 h 963656"/>
              <a:gd name="connsiteX442" fmla="*/ 668748 w 1511484"/>
              <a:gd name="connsiteY442" fmla="*/ 56407 h 963656"/>
              <a:gd name="connsiteX443" fmla="*/ 670258 w 1511484"/>
              <a:gd name="connsiteY443" fmla="*/ 54518 h 963656"/>
              <a:gd name="connsiteX444" fmla="*/ 671767 w 1511484"/>
              <a:gd name="connsiteY444" fmla="*/ 52658 h 963656"/>
              <a:gd name="connsiteX445" fmla="*/ 673285 w 1511484"/>
              <a:gd name="connsiteY445" fmla="*/ 50827 h 963656"/>
              <a:gd name="connsiteX446" fmla="*/ 674794 w 1511484"/>
              <a:gd name="connsiteY446" fmla="*/ 49026 h 963656"/>
              <a:gd name="connsiteX447" fmla="*/ 676311 w 1511484"/>
              <a:gd name="connsiteY447" fmla="*/ 47254 h 963656"/>
              <a:gd name="connsiteX448" fmla="*/ 677821 w 1511484"/>
              <a:gd name="connsiteY448" fmla="*/ 45514 h 963656"/>
              <a:gd name="connsiteX449" fmla="*/ 679338 w 1511484"/>
              <a:gd name="connsiteY449" fmla="*/ 43804 h 963656"/>
              <a:gd name="connsiteX450" fmla="*/ 680848 w 1511484"/>
              <a:gd name="connsiteY450" fmla="*/ 42124 h 963656"/>
              <a:gd name="connsiteX451" fmla="*/ 682365 w 1511484"/>
              <a:gd name="connsiteY451" fmla="*/ 40474 h 963656"/>
              <a:gd name="connsiteX452" fmla="*/ 683874 w 1511484"/>
              <a:gd name="connsiteY452" fmla="*/ 38855 h 963656"/>
              <a:gd name="connsiteX453" fmla="*/ 685392 w 1511484"/>
              <a:gd name="connsiteY453" fmla="*/ 37267 h 963656"/>
              <a:gd name="connsiteX454" fmla="*/ 686901 w 1511484"/>
              <a:gd name="connsiteY454" fmla="*/ 35711 h 963656"/>
              <a:gd name="connsiteX455" fmla="*/ 688411 w 1511484"/>
              <a:gd name="connsiteY455" fmla="*/ 34186 h 963656"/>
              <a:gd name="connsiteX456" fmla="*/ 689928 w 1511484"/>
              <a:gd name="connsiteY456" fmla="*/ 32692 h 963656"/>
              <a:gd name="connsiteX457" fmla="*/ 691438 w 1511484"/>
              <a:gd name="connsiteY457" fmla="*/ 31230 h 963656"/>
              <a:gd name="connsiteX458" fmla="*/ 692955 w 1511484"/>
              <a:gd name="connsiteY458" fmla="*/ 29800 h 963656"/>
              <a:gd name="connsiteX459" fmla="*/ 694464 w 1511484"/>
              <a:gd name="connsiteY459" fmla="*/ 28403 h 963656"/>
              <a:gd name="connsiteX460" fmla="*/ 695982 w 1511484"/>
              <a:gd name="connsiteY460" fmla="*/ 27036 h 963656"/>
              <a:gd name="connsiteX461" fmla="*/ 697491 w 1511484"/>
              <a:gd name="connsiteY461" fmla="*/ 25703 h 963656"/>
              <a:gd name="connsiteX462" fmla="*/ 699009 w 1511484"/>
              <a:gd name="connsiteY462" fmla="*/ 24401 h 963656"/>
              <a:gd name="connsiteX463" fmla="*/ 700518 w 1511484"/>
              <a:gd name="connsiteY463" fmla="*/ 23132 h 963656"/>
              <a:gd name="connsiteX464" fmla="*/ 702028 w 1511484"/>
              <a:gd name="connsiteY464" fmla="*/ 21896 h 963656"/>
              <a:gd name="connsiteX465" fmla="*/ 703545 w 1511484"/>
              <a:gd name="connsiteY465" fmla="*/ 20692 h 963656"/>
              <a:gd name="connsiteX466" fmla="*/ 705054 w 1511484"/>
              <a:gd name="connsiteY466" fmla="*/ 19522 h 963656"/>
              <a:gd name="connsiteX467" fmla="*/ 706572 w 1511484"/>
              <a:gd name="connsiteY467" fmla="*/ 18385 h 963656"/>
              <a:gd name="connsiteX468" fmla="*/ 708081 w 1511484"/>
              <a:gd name="connsiteY468" fmla="*/ 17280 h 963656"/>
              <a:gd name="connsiteX469" fmla="*/ 709598 w 1511484"/>
              <a:gd name="connsiteY469" fmla="*/ 16209 h 963656"/>
              <a:gd name="connsiteX470" fmla="*/ 711108 w 1511484"/>
              <a:gd name="connsiteY470" fmla="*/ 15172 h 963656"/>
              <a:gd name="connsiteX471" fmla="*/ 712625 w 1511484"/>
              <a:gd name="connsiteY471" fmla="*/ 14167 h 963656"/>
              <a:gd name="connsiteX472" fmla="*/ 714135 w 1511484"/>
              <a:gd name="connsiteY472" fmla="*/ 13197 h 963656"/>
              <a:gd name="connsiteX473" fmla="*/ 715644 w 1511484"/>
              <a:gd name="connsiteY473" fmla="*/ 12260 h 963656"/>
              <a:gd name="connsiteX474" fmla="*/ 717162 w 1511484"/>
              <a:gd name="connsiteY474" fmla="*/ 11358 h 963656"/>
              <a:gd name="connsiteX475" fmla="*/ 718671 w 1511484"/>
              <a:gd name="connsiteY475" fmla="*/ 10489 h 963656"/>
              <a:gd name="connsiteX476" fmla="*/ 720188 w 1511484"/>
              <a:gd name="connsiteY476" fmla="*/ 9654 h 963656"/>
              <a:gd name="connsiteX477" fmla="*/ 721698 w 1511484"/>
              <a:gd name="connsiteY477" fmla="*/ 8853 h 963656"/>
              <a:gd name="connsiteX478" fmla="*/ 723215 w 1511484"/>
              <a:gd name="connsiteY478" fmla="*/ 8086 h 963656"/>
              <a:gd name="connsiteX479" fmla="*/ 724725 w 1511484"/>
              <a:gd name="connsiteY479" fmla="*/ 7354 h 963656"/>
              <a:gd name="connsiteX480" fmla="*/ 726242 w 1511484"/>
              <a:gd name="connsiteY480" fmla="*/ 6656 h 963656"/>
              <a:gd name="connsiteX481" fmla="*/ 727752 w 1511484"/>
              <a:gd name="connsiteY481" fmla="*/ 5992 h 963656"/>
              <a:gd name="connsiteX482" fmla="*/ 729269 w 1511484"/>
              <a:gd name="connsiteY482" fmla="*/ 5363 h 963656"/>
              <a:gd name="connsiteX483" fmla="*/ 730778 w 1511484"/>
              <a:gd name="connsiteY483" fmla="*/ 4769 h 963656"/>
              <a:gd name="connsiteX484" fmla="*/ 732288 w 1511484"/>
              <a:gd name="connsiteY484" fmla="*/ 4209 h 963656"/>
              <a:gd name="connsiteX485" fmla="*/ 733805 w 1511484"/>
              <a:gd name="connsiteY485" fmla="*/ 3684 h 963656"/>
              <a:gd name="connsiteX486" fmla="*/ 735315 w 1511484"/>
              <a:gd name="connsiteY486" fmla="*/ 3194 h 963656"/>
              <a:gd name="connsiteX487" fmla="*/ 736832 w 1511484"/>
              <a:gd name="connsiteY487" fmla="*/ 2738 h 963656"/>
              <a:gd name="connsiteX488" fmla="*/ 738341 w 1511484"/>
              <a:gd name="connsiteY488" fmla="*/ 2317 h 963656"/>
              <a:gd name="connsiteX489" fmla="*/ 739859 w 1511484"/>
              <a:gd name="connsiteY489" fmla="*/ 1931 h 963656"/>
              <a:gd name="connsiteX490" fmla="*/ 741368 w 1511484"/>
              <a:gd name="connsiteY490" fmla="*/ 1581 h 963656"/>
              <a:gd name="connsiteX491" fmla="*/ 742886 w 1511484"/>
              <a:gd name="connsiteY491" fmla="*/ 1265 h 963656"/>
              <a:gd name="connsiteX492" fmla="*/ 744395 w 1511484"/>
              <a:gd name="connsiteY492" fmla="*/ 984 h 963656"/>
              <a:gd name="connsiteX493" fmla="*/ 745905 w 1511484"/>
              <a:gd name="connsiteY493" fmla="*/ 738 h 963656"/>
              <a:gd name="connsiteX494" fmla="*/ 747422 w 1511484"/>
              <a:gd name="connsiteY494" fmla="*/ 527 h 963656"/>
              <a:gd name="connsiteX495" fmla="*/ 748931 w 1511484"/>
              <a:gd name="connsiteY495" fmla="*/ 351 h 963656"/>
              <a:gd name="connsiteX496" fmla="*/ 750449 w 1511484"/>
              <a:gd name="connsiteY496" fmla="*/ 211 h 963656"/>
              <a:gd name="connsiteX497" fmla="*/ 751958 w 1511484"/>
              <a:gd name="connsiteY497" fmla="*/ 106 h 963656"/>
              <a:gd name="connsiteX498" fmla="*/ 753476 w 1511484"/>
              <a:gd name="connsiteY498" fmla="*/ 35 h 963656"/>
              <a:gd name="connsiteX499" fmla="*/ 754985 w 1511484"/>
              <a:gd name="connsiteY499" fmla="*/ 0 h 963656"/>
              <a:gd name="connsiteX500" fmla="*/ 756502 w 1511484"/>
              <a:gd name="connsiteY500" fmla="*/ 0 h 963656"/>
              <a:gd name="connsiteX501" fmla="*/ 758012 w 1511484"/>
              <a:gd name="connsiteY501" fmla="*/ 35 h 963656"/>
              <a:gd name="connsiteX502" fmla="*/ 759521 w 1511484"/>
              <a:gd name="connsiteY502" fmla="*/ 106 h 963656"/>
              <a:gd name="connsiteX503" fmla="*/ 761039 w 1511484"/>
              <a:gd name="connsiteY503" fmla="*/ 211 h 963656"/>
              <a:gd name="connsiteX504" fmla="*/ 762548 w 1511484"/>
              <a:gd name="connsiteY504" fmla="*/ 351 h 963656"/>
              <a:gd name="connsiteX505" fmla="*/ 764065 w 1511484"/>
              <a:gd name="connsiteY505" fmla="*/ 527 h 963656"/>
              <a:gd name="connsiteX506" fmla="*/ 765575 w 1511484"/>
              <a:gd name="connsiteY506" fmla="*/ 738 h 963656"/>
              <a:gd name="connsiteX507" fmla="*/ 767092 w 1511484"/>
              <a:gd name="connsiteY507" fmla="*/ 984 h 963656"/>
              <a:gd name="connsiteX508" fmla="*/ 768602 w 1511484"/>
              <a:gd name="connsiteY508" fmla="*/ 1265 h 963656"/>
              <a:gd name="connsiteX509" fmla="*/ 770119 w 1511484"/>
              <a:gd name="connsiteY509" fmla="*/ 1581 h 963656"/>
              <a:gd name="connsiteX510" fmla="*/ 771629 w 1511484"/>
              <a:gd name="connsiteY510" fmla="*/ 1931 h 963656"/>
              <a:gd name="connsiteX511" fmla="*/ 773138 w 1511484"/>
              <a:gd name="connsiteY511" fmla="*/ 2317 h 963656"/>
              <a:gd name="connsiteX512" fmla="*/ 774655 w 1511484"/>
              <a:gd name="connsiteY512" fmla="*/ 2738 h 963656"/>
              <a:gd name="connsiteX513" fmla="*/ 776165 w 1511484"/>
              <a:gd name="connsiteY513" fmla="*/ 3194 h 963656"/>
              <a:gd name="connsiteX514" fmla="*/ 777682 w 1511484"/>
              <a:gd name="connsiteY514" fmla="*/ 3684 h 963656"/>
              <a:gd name="connsiteX515" fmla="*/ 779192 w 1511484"/>
              <a:gd name="connsiteY515" fmla="*/ 4209 h 963656"/>
              <a:gd name="connsiteX516" fmla="*/ 780709 w 1511484"/>
              <a:gd name="connsiteY516" fmla="*/ 4769 h 963656"/>
              <a:gd name="connsiteX517" fmla="*/ 782219 w 1511484"/>
              <a:gd name="connsiteY517" fmla="*/ 5363 h 963656"/>
              <a:gd name="connsiteX518" fmla="*/ 783736 w 1511484"/>
              <a:gd name="connsiteY518" fmla="*/ 5992 h 963656"/>
              <a:gd name="connsiteX519" fmla="*/ 785245 w 1511484"/>
              <a:gd name="connsiteY519" fmla="*/ 6656 h 963656"/>
              <a:gd name="connsiteX520" fmla="*/ 786763 w 1511484"/>
              <a:gd name="connsiteY520" fmla="*/ 7354 h 963656"/>
              <a:gd name="connsiteX521" fmla="*/ 788272 w 1511484"/>
              <a:gd name="connsiteY521" fmla="*/ 8086 h 963656"/>
              <a:gd name="connsiteX522" fmla="*/ 789782 w 1511484"/>
              <a:gd name="connsiteY522" fmla="*/ 8853 h 963656"/>
              <a:gd name="connsiteX523" fmla="*/ 791299 w 1511484"/>
              <a:gd name="connsiteY523" fmla="*/ 9654 h 963656"/>
              <a:gd name="connsiteX524" fmla="*/ 792808 w 1511484"/>
              <a:gd name="connsiteY524" fmla="*/ 10489 h 963656"/>
              <a:gd name="connsiteX525" fmla="*/ 794326 w 1511484"/>
              <a:gd name="connsiteY525" fmla="*/ 11358 h 963656"/>
              <a:gd name="connsiteX526" fmla="*/ 795835 w 1511484"/>
              <a:gd name="connsiteY526" fmla="*/ 12260 h 963656"/>
              <a:gd name="connsiteX527" fmla="*/ 797353 w 1511484"/>
              <a:gd name="connsiteY527" fmla="*/ 13197 h 963656"/>
              <a:gd name="connsiteX528" fmla="*/ 798862 w 1511484"/>
              <a:gd name="connsiteY528" fmla="*/ 14167 h 963656"/>
              <a:gd name="connsiteX529" fmla="*/ 800379 w 1511484"/>
              <a:gd name="connsiteY529" fmla="*/ 15172 h 963656"/>
              <a:gd name="connsiteX530" fmla="*/ 801889 w 1511484"/>
              <a:gd name="connsiteY530" fmla="*/ 16209 h 963656"/>
              <a:gd name="connsiteX531" fmla="*/ 803398 w 1511484"/>
              <a:gd name="connsiteY531" fmla="*/ 17280 h 963656"/>
              <a:gd name="connsiteX532" fmla="*/ 804916 w 1511484"/>
              <a:gd name="connsiteY532" fmla="*/ 18385 h 963656"/>
              <a:gd name="connsiteX533" fmla="*/ 806425 w 1511484"/>
              <a:gd name="connsiteY533" fmla="*/ 19522 h 963656"/>
              <a:gd name="connsiteX534" fmla="*/ 807943 w 1511484"/>
              <a:gd name="connsiteY534" fmla="*/ 20692 h 963656"/>
              <a:gd name="connsiteX535" fmla="*/ 809452 w 1511484"/>
              <a:gd name="connsiteY535" fmla="*/ 21896 h 963656"/>
              <a:gd name="connsiteX536" fmla="*/ 810969 w 1511484"/>
              <a:gd name="connsiteY536" fmla="*/ 23132 h 963656"/>
              <a:gd name="connsiteX537" fmla="*/ 812479 w 1511484"/>
              <a:gd name="connsiteY537" fmla="*/ 24401 h 963656"/>
              <a:gd name="connsiteX538" fmla="*/ 813996 w 1511484"/>
              <a:gd name="connsiteY538" fmla="*/ 25703 h 963656"/>
              <a:gd name="connsiteX539" fmla="*/ 815506 w 1511484"/>
              <a:gd name="connsiteY539" fmla="*/ 27036 h 963656"/>
              <a:gd name="connsiteX540" fmla="*/ 817015 w 1511484"/>
              <a:gd name="connsiteY540" fmla="*/ 28403 h 963656"/>
              <a:gd name="connsiteX541" fmla="*/ 818532 w 1511484"/>
              <a:gd name="connsiteY541" fmla="*/ 29800 h 963656"/>
              <a:gd name="connsiteX542" fmla="*/ 820042 w 1511484"/>
              <a:gd name="connsiteY542" fmla="*/ 31230 h 963656"/>
              <a:gd name="connsiteX543" fmla="*/ 821559 w 1511484"/>
              <a:gd name="connsiteY543" fmla="*/ 32692 h 963656"/>
              <a:gd name="connsiteX544" fmla="*/ 823069 w 1511484"/>
              <a:gd name="connsiteY544" fmla="*/ 34186 h 963656"/>
              <a:gd name="connsiteX545" fmla="*/ 824586 w 1511484"/>
              <a:gd name="connsiteY545" fmla="*/ 35711 h 963656"/>
              <a:gd name="connsiteX546" fmla="*/ 826096 w 1511484"/>
              <a:gd name="connsiteY546" fmla="*/ 37267 h 963656"/>
              <a:gd name="connsiteX547" fmla="*/ 827613 w 1511484"/>
              <a:gd name="connsiteY547" fmla="*/ 38855 h 963656"/>
              <a:gd name="connsiteX548" fmla="*/ 829122 w 1511484"/>
              <a:gd name="connsiteY548" fmla="*/ 40474 h 963656"/>
              <a:gd name="connsiteX549" fmla="*/ 830640 w 1511484"/>
              <a:gd name="connsiteY549" fmla="*/ 42124 h 963656"/>
              <a:gd name="connsiteX550" fmla="*/ 832149 w 1511484"/>
              <a:gd name="connsiteY550" fmla="*/ 43804 h 963656"/>
              <a:gd name="connsiteX551" fmla="*/ 833659 w 1511484"/>
              <a:gd name="connsiteY551" fmla="*/ 45514 h 963656"/>
              <a:gd name="connsiteX552" fmla="*/ 835176 w 1511484"/>
              <a:gd name="connsiteY552" fmla="*/ 47254 h 963656"/>
              <a:gd name="connsiteX553" fmla="*/ 836686 w 1511484"/>
              <a:gd name="connsiteY553" fmla="*/ 49026 h 963656"/>
              <a:gd name="connsiteX554" fmla="*/ 838203 w 1511484"/>
              <a:gd name="connsiteY554" fmla="*/ 50827 h 963656"/>
              <a:gd name="connsiteX555" fmla="*/ 839712 w 1511484"/>
              <a:gd name="connsiteY555" fmla="*/ 52658 h 963656"/>
              <a:gd name="connsiteX556" fmla="*/ 841230 w 1511484"/>
              <a:gd name="connsiteY556" fmla="*/ 54518 h 963656"/>
              <a:gd name="connsiteX557" fmla="*/ 842739 w 1511484"/>
              <a:gd name="connsiteY557" fmla="*/ 56407 h 963656"/>
              <a:gd name="connsiteX558" fmla="*/ 844256 w 1511484"/>
              <a:gd name="connsiteY558" fmla="*/ 58326 h 963656"/>
              <a:gd name="connsiteX559" fmla="*/ 845766 w 1511484"/>
              <a:gd name="connsiteY559" fmla="*/ 60274 h 963656"/>
              <a:gd name="connsiteX560" fmla="*/ 847275 w 1511484"/>
              <a:gd name="connsiteY560" fmla="*/ 62250 h 963656"/>
              <a:gd name="connsiteX561" fmla="*/ 848793 w 1511484"/>
              <a:gd name="connsiteY561" fmla="*/ 64255 h 963656"/>
              <a:gd name="connsiteX562" fmla="*/ 850302 w 1511484"/>
              <a:gd name="connsiteY562" fmla="*/ 66289 h 963656"/>
              <a:gd name="connsiteX563" fmla="*/ 851820 w 1511484"/>
              <a:gd name="connsiteY563" fmla="*/ 68350 h 963656"/>
              <a:gd name="connsiteX564" fmla="*/ 853329 w 1511484"/>
              <a:gd name="connsiteY564" fmla="*/ 70439 h 963656"/>
              <a:gd name="connsiteX565" fmla="*/ 854846 w 1511484"/>
              <a:gd name="connsiteY565" fmla="*/ 72557 h 963656"/>
              <a:gd name="connsiteX566" fmla="*/ 856356 w 1511484"/>
              <a:gd name="connsiteY566" fmla="*/ 74702 h 963656"/>
              <a:gd name="connsiteX567" fmla="*/ 857873 w 1511484"/>
              <a:gd name="connsiteY567" fmla="*/ 76874 h 963656"/>
              <a:gd name="connsiteX568" fmla="*/ 859383 w 1511484"/>
              <a:gd name="connsiteY568" fmla="*/ 79072 h 963656"/>
              <a:gd name="connsiteX569" fmla="*/ 860892 w 1511484"/>
              <a:gd name="connsiteY569" fmla="*/ 81299 h 963656"/>
              <a:gd name="connsiteX570" fmla="*/ 862410 w 1511484"/>
              <a:gd name="connsiteY570" fmla="*/ 83551 h 963656"/>
              <a:gd name="connsiteX571" fmla="*/ 863919 w 1511484"/>
              <a:gd name="connsiteY571" fmla="*/ 85830 h 963656"/>
              <a:gd name="connsiteX572" fmla="*/ 865436 w 1511484"/>
              <a:gd name="connsiteY572" fmla="*/ 88135 h 963656"/>
              <a:gd name="connsiteX573" fmla="*/ 866946 w 1511484"/>
              <a:gd name="connsiteY573" fmla="*/ 90466 h 963656"/>
              <a:gd name="connsiteX574" fmla="*/ 868463 w 1511484"/>
              <a:gd name="connsiteY574" fmla="*/ 92822 h 963656"/>
              <a:gd name="connsiteX575" fmla="*/ 869973 w 1511484"/>
              <a:gd name="connsiteY575" fmla="*/ 95205 h 963656"/>
              <a:gd name="connsiteX576" fmla="*/ 871490 w 1511484"/>
              <a:gd name="connsiteY576" fmla="*/ 97611 h 963656"/>
              <a:gd name="connsiteX577" fmla="*/ 872999 w 1511484"/>
              <a:gd name="connsiteY577" fmla="*/ 100044 h 963656"/>
              <a:gd name="connsiteX578" fmla="*/ 874509 w 1511484"/>
              <a:gd name="connsiteY578" fmla="*/ 102501 h 963656"/>
              <a:gd name="connsiteX579" fmla="*/ 876026 w 1511484"/>
              <a:gd name="connsiteY579" fmla="*/ 104982 h 963656"/>
              <a:gd name="connsiteX580" fmla="*/ 877536 w 1511484"/>
              <a:gd name="connsiteY580" fmla="*/ 107488 h 963656"/>
              <a:gd name="connsiteX581" fmla="*/ 879053 w 1511484"/>
              <a:gd name="connsiteY581" fmla="*/ 110018 h 963656"/>
              <a:gd name="connsiteX582" fmla="*/ 880563 w 1511484"/>
              <a:gd name="connsiteY582" fmla="*/ 112570 h 963656"/>
              <a:gd name="connsiteX583" fmla="*/ 882080 w 1511484"/>
              <a:gd name="connsiteY583" fmla="*/ 115148 h 963656"/>
              <a:gd name="connsiteX584" fmla="*/ 883589 w 1511484"/>
              <a:gd name="connsiteY584" fmla="*/ 117747 h 963656"/>
              <a:gd name="connsiteX585" fmla="*/ 885107 w 1511484"/>
              <a:gd name="connsiteY585" fmla="*/ 120370 h 963656"/>
              <a:gd name="connsiteX586" fmla="*/ 886616 w 1511484"/>
              <a:gd name="connsiteY586" fmla="*/ 123016 h 963656"/>
              <a:gd name="connsiteX587" fmla="*/ 888133 w 1511484"/>
              <a:gd name="connsiteY587" fmla="*/ 125683 h 963656"/>
              <a:gd name="connsiteX588" fmla="*/ 889643 w 1511484"/>
              <a:gd name="connsiteY588" fmla="*/ 128374 h 963656"/>
              <a:gd name="connsiteX589" fmla="*/ 891153 w 1511484"/>
              <a:gd name="connsiteY589" fmla="*/ 131085 h 963656"/>
              <a:gd name="connsiteX590" fmla="*/ 892670 w 1511484"/>
              <a:gd name="connsiteY590" fmla="*/ 133819 h 963656"/>
              <a:gd name="connsiteX591" fmla="*/ 894179 w 1511484"/>
              <a:gd name="connsiteY591" fmla="*/ 136574 h 963656"/>
              <a:gd name="connsiteX592" fmla="*/ 895697 w 1511484"/>
              <a:gd name="connsiteY592" fmla="*/ 139350 h 963656"/>
              <a:gd name="connsiteX593" fmla="*/ 897206 w 1511484"/>
              <a:gd name="connsiteY593" fmla="*/ 142147 h 963656"/>
              <a:gd name="connsiteX594" fmla="*/ 898723 w 1511484"/>
              <a:gd name="connsiteY594" fmla="*/ 144964 h 963656"/>
              <a:gd name="connsiteX595" fmla="*/ 900233 w 1511484"/>
              <a:gd name="connsiteY595" fmla="*/ 147802 h 963656"/>
              <a:gd name="connsiteX596" fmla="*/ 901750 w 1511484"/>
              <a:gd name="connsiteY596" fmla="*/ 150660 h 963656"/>
              <a:gd name="connsiteX597" fmla="*/ 903260 w 1511484"/>
              <a:gd name="connsiteY597" fmla="*/ 153537 h 963656"/>
              <a:gd name="connsiteX598" fmla="*/ 904769 w 1511484"/>
              <a:gd name="connsiteY598" fmla="*/ 156434 h 963656"/>
              <a:gd name="connsiteX599" fmla="*/ 906287 w 1511484"/>
              <a:gd name="connsiteY599" fmla="*/ 159351 h 963656"/>
              <a:gd name="connsiteX600" fmla="*/ 907796 w 1511484"/>
              <a:gd name="connsiteY600" fmla="*/ 162286 h 963656"/>
              <a:gd name="connsiteX601" fmla="*/ 909313 w 1511484"/>
              <a:gd name="connsiteY601" fmla="*/ 165239 h 963656"/>
              <a:gd name="connsiteX602" fmla="*/ 910823 w 1511484"/>
              <a:gd name="connsiteY602" fmla="*/ 168212 h 963656"/>
              <a:gd name="connsiteX603" fmla="*/ 912340 w 1511484"/>
              <a:gd name="connsiteY603" fmla="*/ 171202 h 963656"/>
              <a:gd name="connsiteX604" fmla="*/ 913850 w 1511484"/>
              <a:gd name="connsiteY604" fmla="*/ 174209 h 963656"/>
              <a:gd name="connsiteX605" fmla="*/ 915367 w 1511484"/>
              <a:gd name="connsiteY605" fmla="*/ 177235 h 963656"/>
              <a:gd name="connsiteX606" fmla="*/ 916877 w 1511484"/>
              <a:gd name="connsiteY606" fmla="*/ 180278 h 963656"/>
              <a:gd name="connsiteX607" fmla="*/ 918386 w 1511484"/>
              <a:gd name="connsiteY607" fmla="*/ 183337 h 963656"/>
              <a:gd name="connsiteX608" fmla="*/ 919903 w 1511484"/>
              <a:gd name="connsiteY608" fmla="*/ 186413 h 963656"/>
              <a:gd name="connsiteX609" fmla="*/ 921413 w 1511484"/>
              <a:gd name="connsiteY609" fmla="*/ 189506 h 963656"/>
              <a:gd name="connsiteX610" fmla="*/ 922930 w 1511484"/>
              <a:gd name="connsiteY610" fmla="*/ 192614 h 963656"/>
              <a:gd name="connsiteX611" fmla="*/ 924440 w 1511484"/>
              <a:gd name="connsiteY611" fmla="*/ 195738 h 963656"/>
              <a:gd name="connsiteX612" fmla="*/ 925957 w 1511484"/>
              <a:gd name="connsiteY612" fmla="*/ 198878 h 963656"/>
              <a:gd name="connsiteX613" fmla="*/ 927466 w 1511484"/>
              <a:gd name="connsiteY613" fmla="*/ 202033 h 963656"/>
              <a:gd name="connsiteX614" fmla="*/ 928984 w 1511484"/>
              <a:gd name="connsiteY614" fmla="*/ 205203 h 963656"/>
              <a:gd name="connsiteX615" fmla="*/ 930493 w 1511484"/>
              <a:gd name="connsiteY615" fmla="*/ 208388 h 963656"/>
              <a:gd name="connsiteX616" fmla="*/ 932011 w 1511484"/>
              <a:gd name="connsiteY616" fmla="*/ 211587 h 963656"/>
              <a:gd name="connsiteX617" fmla="*/ 933520 w 1511484"/>
              <a:gd name="connsiteY617" fmla="*/ 214800 h 963656"/>
              <a:gd name="connsiteX618" fmla="*/ 935030 w 1511484"/>
              <a:gd name="connsiteY618" fmla="*/ 218026 h 963656"/>
              <a:gd name="connsiteX619" fmla="*/ 936547 w 1511484"/>
              <a:gd name="connsiteY619" fmla="*/ 221266 h 963656"/>
              <a:gd name="connsiteX620" fmla="*/ 938056 w 1511484"/>
              <a:gd name="connsiteY620" fmla="*/ 224520 h 963656"/>
              <a:gd name="connsiteX621" fmla="*/ 939574 w 1511484"/>
              <a:gd name="connsiteY621" fmla="*/ 227786 h 963656"/>
              <a:gd name="connsiteX622" fmla="*/ 941083 w 1511484"/>
              <a:gd name="connsiteY622" fmla="*/ 231065 h 963656"/>
              <a:gd name="connsiteX623" fmla="*/ 942600 w 1511484"/>
              <a:gd name="connsiteY623" fmla="*/ 234356 h 963656"/>
              <a:gd name="connsiteX624" fmla="*/ 944110 w 1511484"/>
              <a:gd name="connsiteY624" fmla="*/ 237659 h 963656"/>
              <a:gd name="connsiteX625" fmla="*/ 945627 w 1511484"/>
              <a:gd name="connsiteY625" fmla="*/ 240974 h 963656"/>
              <a:gd name="connsiteX626" fmla="*/ 947137 w 1511484"/>
              <a:gd name="connsiteY626" fmla="*/ 244300 h 963656"/>
              <a:gd name="connsiteX627" fmla="*/ 948646 w 1511484"/>
              <a:gd name="connsiteY627" fmla="*/ 247638 h 963656"/>
              <a:gd name="connsiteX628" fmla="*/ 950164 w 1511484"/>
              <a:gd name="connsiteY628" fmla="*/ 250986 h 963656"/>
              <a:gd name="connsiteX629" fmla="*/ 951673 w 1511484"/>
              <a:gd name="connsiteY629" fmla="*/ 254345 h 963656"/>
              <a:gd name="connsiteX630" fmla="*/ 953190 w 1511484"/>
              <a:gd name="connsiteY630" fmla="*/ 257714 h 963656"/>
              <a:gd name="connsiteX631" fmla="*/ 954700 w 1511484"/>
              <a:gd name="connsiteY631" fmla="*/ 261093 h 963656"/>
              <a:gd name="connsiteX632" fmla="*/ 956217 w 1511484"/>
              <a:gd name="connsiteY632" fmla="*/ 264482 h 963656"/>
              <a:gd name="connsiteX633" fmla="*/ 957727 w 1511484"/>
              <a:gd name="connsiteY633" fmla="*/ 267880 h 963656"/>
              <a:gd name="connsiteX634" fmla="*/ 959244 w 1511484"/>
              <a:gd name="connsiteY634" fmla="*/ 271287 h 963656"/>
              <a:gd name="connsiteX635" fmla="*/ 960754 w 1511484"/>
              <a:gd name="connsiteY635" fmla="*/ 274703 h 963656"/>
              <a:gd name="connsiteX636" fmla="*/ 962263 w 1511484"/>
              <a:gd name="connsiteY636" fmla="*/ 278128 h 963656"/>
              <a:gd name="connsiteX637" fmla="*/ 963780 w 1511484"/>
              <a:gd name="connsiteY637" fmla="*/ 281561 h 963656"/>
              <a:gd name="connsiteX638" fmla="*/ 965290 w 1511484"/>
              <a:gd name="connsiteY638" fmla="*/ 285001 h 963656"/>
              <a:gd name="connsiteX639" fmla="*/ 966807 w 1511484"/>
              <a:gd name="connsiteY639" fmla="*/ 288450 h 963656"/>
              <a:gd name="connsiteX640" fmla="*/ 968317 w 1511484"/>
              <a:gd name="connsiteY640" fmla="*/ 291905 h 963656"/>
              <a:gd name="connsiteX641" fmla="*/ 969834 w 1511484"/>
              <a:gd name="connsiteY641" fmla="*/ 295369 h 963656"/>
              <a:gd name="connsiteX642" fmla="*/ 971344 w 1511484"/>
              <a:gd name="connsiteY642" fmla="*/ 298838 h 963656"/>
              <a:gd name="connsiteX643" fmla="*/ 972861 w 1511484"/>
              <a:gd name="connsiteY643" fmla="*/ 302315 h 963656"/>
              <a:gd name="connsiteX644" fmla="*/ 974370 w 1511484"/>
              <a:gd name="connsiteY644" fmla="*/ 305797 h 963656"/>
              <a:gd name="connsiteX645" fmla="*/ 975880 w 1511484"/>
              <a:gd name="connsiteY645" fmla="*/ 309285 h 963656"/>
              <a:gd name="connsiteX646" fmla="*/ 977397 w 1511484"/>
              <a:gd name="connsiteY646" fmla="*/ 312779 h 963656"/>
              <a:gd name="connsiteX647" fmla="*/ 978907 w 1511484"/>
              <a:gd name="connsiteY647" fmla="*/ 316279 h 963656"/>
              <a:gd name="connsiteX648" fmla="*/ 980424 w 1511484"/>
              <a:gd name="connsiteY648" fmla="*/ 319783 h 963656"/>
              <a:gd name="connsiteX649" fmla="*/ 981933 w 1511484"/>
              <a:gd name="connsiteY649" fmla="*/ 323293 h 963656"/>
              <a:gd name="connsiteX650" fmla="*/ 983451 w 1511484"/>
              <a:gd name="connsiteY650" fmla="*/ 326807 h 963656"/>
              <a:gd name="connsiteX651" fmla="*/ 984960 w 1511484"/>
              <a:gd name="connsiteY651" fmla="*/ 330325 h 963656"/>
              <a:gd name="connsiteX652" fmla="*/ 986478 w 1511484"/>
              <a:gd name="connsiteY652" fmla="*/ 333847 h 963656"/>
              <a:gd name="connsiteX653" fmla="*/ 987987 w 1511484"/>
              <a:gd name="connsiteY653" fmla="*/ 337373 h 963656"/>
              <a:gd name="connsiteX654" fmla="*/ 989504 w 1511484"/>
              <a:gd name="connsiteY654" fmla="*/ 340902 h 963656"/>
              <a:gd name="connsiteX655" fmla="*/ 991014 w 1511484"/>
              <a:gd name="connsiteY655" fmla="*/ 344435 h 963656"/>
              <a:gd name="connsiteX656" fmla="*/ 992523 w 1511484"/>
              <a:gd name="connsiteY656" fmla="*/ 347971 h 963656"/>
              <a:gd name="connsiteX657" fmla="*/ 994041 w 1511484"/>
              <a:gd name="connsiteY657" fmla="*/ 351509 h 963656"/>
              <a:gd name="connsiteX658" fmla="*/ 995550 w 1511484"/>
              <a:gd name="connsiteY658" fmla="*/ 355049 h 963656"/>
              <a:gd name="connsiteX659" fmla="*/ 997067 w 1511484"/>
              <a:gd name="connsiteY659" fmla="*/ 358592 h 963656"/>
              <a:gd name="connsiteX660" fmla="*/ 998577 w 1511484"/>
              <a:gd name="connsiteY660" fmla="*/ 362136 h 963656"/>
              <a:gd name="connsiteX661" fmla="*/ 1000094 w 1511484"/>
              <a:gd name="connsiteY661" fmla="*/ 365683 h 963656"/>
              <a:gd name="connsiteX662" fmla="*/ 1001604 w 1511484"/>
              <a:gd name="connsiteY662" fmla="*/ 369229 h 963656"/>
              <a:gd name="connsiteX663" fmla="*/ 1003121 w 1511484"/>
              <a:gd name="connsiteY663" fmla="*/ 372778 h 963656"/>
              <a:gd name="connsiteX664" fmla="*/ 1004631 w 1511484"/>
              <a:gd name="connsiteY664" fmla="*/ 376327 h 963656"/>
              <a:gd name="connsiteX665" fmla="*/ 1006140 w 1511484"/>
              <a:gd name="connsiteY665" fmla="*/ 379877 h 963656"/>
              <a:gd name="connsiteX666" fmla="*/ 1007657 w 1511484"/>
              <a:gd name="connsiteY666" fmla="*/ 383426 h 963656"/>
              <a:gd name="connsiteX667" fmla="*/ 1009167 w 1511484"/>
              <a:gd name="connsiteY667" fmla="*/ 386976 h 963656"/>
              <a:gd name="connsiteX668" fmla="*/ 1010684 w 1511484"/>
              <a:gd name="connsiteY668" fmla="*/ 390526 h 963656"/>
              <a:gd name="connsiteX669" fmla="*/ 1012194 w 1511484"/>
              <a:gd name="connsiteY669" fmla="*/ 394075 h 963656"/>
              <a:gd name="connsiteX670" fmla="*/ 1013711 w 1511484"/>
              <a:gd name="connsiteY670" fmla="*/ 397623 h 963656"/>
              <a:gd name="connsiteX671" fmla="*/ 1015221 w 1511484"/>
              <a:gd name="connsiteY671" fmla="*/ 401170 h 963656"/>
              <a:gd name="connsiteX672" fmla="*/ 1016738 w 1511484"/>
              <a:gd name="connsiteY672" fmla="*/ 404717 h 963656"/>
              <a:gd name="connsiteX673" fmla="*/ 1018247 w 1511484"/>
              <a:gd name="connsiteY673" fmla="*/ 408261 h 963656"/>
              <a:gd name="connsiteX674" fmla="*/ 1019757 w 1511484"/>
              <a:gd name="connsiteY674" fmla="*/ 411804 h 963656"/>
              <a:gd name="connsiteX675" fmla="*/ 1021274 w 1511484"/>
              <a:gd name="connsiteY675" fmla="*/ 415345 h 963656"/>
              <a:gd name="connsiteX676" fmla="*/ 1022784 w 1511484"/>
              <a:gd name="connsiteY676" fmla="*/ 418883 h 963656"/>
              <a:gd name="connsiteX677" fmla="*/ 1024301 w 1511484"/>
              <a:gd name="connsiteY677" fmla="*/ 422419 h 963656"/>
              <a:gd name="connsiteX678" fmla="*/ 1025811 w 1511484"/>
              <a:gd name="connsiteY678" fmla="*/ 425953 h 963656"/>
              <a:gd name="connsiteX679" fmla="*/ 1027328 w 1511484"/>
              <a:gd name="connsiteY679" fmla="*/ 429483 h 963656"/>
              <a:gd name="connsiteX680" fmla="*/ 1028837 w 1511484"/>
              <a:gd name="connsiteY680" fmla="*/ 433010 h 963656"/>
              <a:gd name="connsiteX681" fmla="*/ 1030355 w 1511484"/>
              <a:gd name="connsiteY681" fmla="*/ 436534 h 963656"/>
              <a:gd name="connsiteX682" fmla="*/ 1031864 w 1511484"/>
              <a:gd name="connsiteY682" fmla="*/ 440054 h 963656"/>
              <a:gd name="connsiteX683" fmla="*/ 1033381 w 1511484"/>
              <a:gd name="connsiteY683" fmla="*/ 443570 h 963656"/>
              <a:gd name="connsiteX684" fmla="*/ 1034891 w 1511484"/>
              <a:gd name="connsiteY684" fmla="*/ 447083 h 963656"/>
              <a:gd name="connsiteX685" fmla="*/ 1036400 w 1511484"/>
              <a:gd name="connsiteY685" fmla="*/ 450590 h 963656"/>
              <a:gd name="connsiteX686" fmla="*/ 1037918 w 1511484"/>
              <a:gd name="connsiteY686" fmla="*/ 454093 h 963656"/>
              <a:gd name="connsiteX687" fmla="*/ 1039427 w 1511484"/>
              <a:gd name="connsiteY687" fmla="*/ 457592 h 963656"/>
              <a:gd name="connsiteX688" fmla="*/ 1040945 w 1511484"/>
              <a:gd name="connsiteY688" fmla="*/ 461085 h 963656"/>
              <a:gd name="connsiteX689" fmla="*/ 1042454 w 1511484"/>
              <a:gd name="connsiteY689" fmla="*/ 464574 h 963656"/>
              <a:gd name="connsiteX690" fmla="*/ 1043971 w 1511484"/>
              <a:gd name="connsiteY690" fmla="*/ 468056 h 963656"/>
              <a:gd name="connsiteX691" fmla="*/ 1045481 w 1511484"/>
              <a:gd name="connsiteY691" fmla="*/ 471534 h 963656"/>
              <a:gd name="connsiteX692" fmla="*/ 1046998 w 1511484"/>
              <a:gd name="connsiteY692" fmla="*/ 475005 h 963656"/>
              <a:gd name="connsiteX693" fmla="*/ 1048508 w 1511484"/>
              <a:gd name="connsiteY693" fmla="*/ 478470 h 963656"/>
              <a:gd name="connsiteX694" fmla="*/ 1050017 w 1511484"/>
              <a:gd name="connsiteY694" fmla="*/ 481929 h 963656"/>
              <a:gd name="connsiteX695" fmla="*/ 1051535 w 1511484"/>
              <a:gd name="connsiteY695" fmla="*/ 485382 h 963656"/>
              <a:gd name="connsiteX696" fmla="*/ 1053044 w 1511484"/>
              <a:gd name="connsiteY696" fmla="*/ 488828 h 963656"/>
              <a:gd name="connsiteX697" fmla="*/ 1054561 w 1511484"/>
              <a:gd name="connsiteY697" fmla="*/ 492266 h 963656"/>
              <a:gd name="connsiteX698" fmla="*/ 1056071 w 1511484"/>
              <a:gd name="connsiteY698" fmla="*/ 495698 h 963656"/>
              <a:gd name="connsiteX699" fmla="*/ 1057588 w 1511484"/>
              <a:gd name="connsiteY699" fmla="*/ 499123 h 963656"/>
              <a:gd name="connsiteX700" fmla="*/ 1059098 w 1511484"/>
              <a:gd name="connsiteY700" fmla="*/ 502539 h 963656"/>
              <a:gd name="connsiteX701" fmla="*/ 1060615 w 1511484"/>
              <a:gd name="connsiteY701" fmla="*/ 505949 h 963656"/>
              <a:gd name="connsiteX702" fmla="*/ 1062124 w 1511484"/>
              <a:gd name="connsiteY702" fmla="*/ 509351 h 963656"/>
              <a:gd name="connsiteX703" fmla="*/ 1063634 w 1511484"/>
              <a:gd name="connsiteY703" fmla="*/ 512744 h 963656"/>
              <a:gd name="connsiteX704" fmla="*/ 1065151 w 1511484"/>
              <a:gd name="connsiteY704" fmla="*/ 516130 h 963656"/>
              <a:gd name="connsiteX705" fmla="*/ 1066661 w 1511484"/>
              <a:gd name="connsiteY705" fmla="*/ 519507 h 963656"/>
              <a:gd name="connsiteX706" fmla="*/ 1068178 w 1511484"/>
              <a:gd name="connsiteY706" fmla="*/ 522875 h 963656"/>
              <a:gd name="connsiteX707" fmla="*/ 1069688 w 1511484"/>
              <a:gd name="connsiteY707" fmla="*/ 526234 h 963656"/>
              <a:gd name="connsiteX708" fmla="*/ 1071205 w 1511484"/>
              <a:gd name="connsiteY708" fmla="*/ 529585 h 963656"/>
              <a:gd name="connsiteX709" fmla="*/ 1072714 w 1511484"/>
              <a:gd name="connsiteY709" fmla="*/ 532927 h 963656"/>
              <a:gd name="connsiteX710" fmla="*/ 1074232 w 1511484"/>
              <a:gd name="connsiteY710" fmla="*/ 536259 h 963656"/>
              <a:gd name="connsiteX711" fmla="*/ 1075741 w 1511484"/>
              <a:gd name="connsiteY711" fmla="*/ 539582 h 963656"/>
              <a:gd name="connsiteX712" fmla="*/ 1077251 w 1511484"/>
              <a:gd name="connsiteY712" fmla="*/ 542895 h 963656"/>
              <a:gd name="connsiteX713" fmla="*/ 1078768 w 1511484"/>
              <a:gd name="connsiteY713" fmla="*/ 546198 h 963656"/>
              <a:gd name="connsiteX714" fmla="*/ 1080278 w 1511484"/>
              <a:gd name="connsiteY714" fmla="*/ 549492 h 963656"/>
              <a:gd name="connsiteX715" fmla="*/ 1081795 w 1511484"/>
              <a:gd name="connsiteY715" fmla="*/ 552774 h 963656"/>
              <a:gd name="connsiteX716" fmla="*/ 1083304 w 1511484"/>
              <a:gd name="connsiteY716" fmla="*/ 556048 h 963656"/>
              <a:gd name="connsiteX717" fmla="*/ 1084822 w 1511484"/>
              <a:gd name="connsiteY717" fmla="*/ 559310 h 963656"/>
              <a:gd name="connsiteX718" fmla="*/ 1086331 w 1511484"/>
              <a:gd name="connsiteY718" fmla="*/ 562562 h 963656"/>
              <a:gd name="connsiteX719" fmla="*/ 1087848 w 1511484"/>
              <a:gd name="connsiteY719" fmla="*/ 565804 h 963656"/>
              <a:gd name="connsiteX720" fmla="*/ 1089358 w 1511484"/>
              <a:gd name="connsiteY720" fmla="*/ 569033 h 963656"/>
              <a:gd name="connsiteX721" fmla="*/ 1090875 w 1511484"/>
              <a:gd name="connsiteY721" fmla="*/ 572253 h 963656"/>
              <a:gd name="connsiteX722" fmla="*/ 1092385 w 1511484"/>
              <a:gd name="connsiteY722" fmla="*/ 575461 h 963656"/>
              <a:gd name="connsiteX723" fmla="*/ 1093894 w 1511484"/>
              <a:gd name="connsiteY723" fmla="*/ 578659 h 963656"/>
              <a:gd name="connsiteX724" fmla="*/ 1095412 w 1511484"/>
              <a:gd name="connsiteY724" fmla="*/ 581843 h 963656"/>
              <a:gd name="connsiteX725" fmla="*/ 1096921 w 1511484"/>
              <a:gd name="connsiteY725" fmla="*/ 585017 h 963656"/>
              <a:gd name="connsiteX726" fmla="*/ 1098438 w 1511484"/>
              <a:gd name="connsiteY726" fmla="*/ 588179 h 963656"/>
              <a:gd name="connsiteX727" fmla="*/ 1099948 w 1511484"/>
              <a:gd name="connsiteY727" fmla="*/ 591330 h 963656"/>
              <a:gd name="connsiteX728" fmla="*/ 1101465 w 1511484"/>
              <a:gd name="connsiteY728" fmla="*/ 594468 h 963656"/>
              <a:gd name="connsiteX729" fmla="*/ 1102975 w 1511484"/>
              <a:gd name="connsiteY729" fmla="*/ 597594 h 963656"/>
              <a:gd name="connsiteX730" fmla="*/ 1104492 w 1511484"/>
              <a:gd name="connsiteY730" fmla="*/ 600708 h 963656"/>
              <a:gd name="connsiteX731" fmla="*/ 1106002 w 1511484"/>
              <a:gd name="connsiteY731" fmla="*/ 603810 h 963656"/>
              <a:gd name="connsiteX732" fmla="*/ 1107511 w 1511484"/>
              <a:gd name="connsiteY732" fmla="*/ 606899 h 963656"/>
              <a:gd name="connsiteX733" fmla="*/ 1109028 w 1511484"/>
              <a:gd name="connsiteY733" fmla="*/ 609976 h 963656"/>
              <a:gd name="connsiteX734" fmla="*/ 1110538 w 1511484"/>
              <a:gd name="connsiteY734" fmla="*/ 613040 h 963656"/>
              <a:gd name="connsiteX735" fmla="*/ 1112055 w 1511484"/>
              <a:gd name="connsiteY735" fmla="*/ 616091 h 963656"/>
              <a:gd name="connsiteX736" fmla="*/ 1113565 w 1511484"/>
              <a:gd name="connsiteY736" fmla="*/ 619128 h 963656"/>
              <a:gd name="connsiteX737" fmla="*/ 1115082 w 1511484"/>
              <a:gd name="connsiteY737" fmla="*/ 622154 h 963656"/>
              <a:gd name="connsiteX738" fmla="*/ 1116591 w 1511484"/>
              <a:gd name="connsiteY738" fmla="*/ 625166 h 963656"/>
              <a:gd name="connsiteX739" fmla="*/ 1118109 w 1511484"/>
              <a:gd name="connsiteY739" fmla="*/ 628164 h 963656"/>
              <a:gd name="connsiteX740" fmla="*/ 1119618 w 1511484"/>
              <a:gd name="connsiteY740" fmla="*/ 631149 h 963656"/>
              <a:gd name="connsiteX741" fmla="*/ 1121128 w 1511484"/>
              <a:gd name="connsiteY741" fmla="*/ 634121 h 963656"/>
              <a:gd name="connsiteX742" fmla="*/ 1122645 w 1511484"/>
              <a:gd name="connsiteY742" fmla="*/ 637079 h 963656"/>
              <a:gd name="connsiteX743" fmla="*/ 1124155 w 1511484"/>
              <a:gd name="connsiteY743" fmla="*/ 640023 h 963656"/>
              <a:gd name="connsiteX744" fmla="*/ 1125672 w 1511484"/>
              <a:gd name="connsiteY744" fmla="*/ 642955 h 963656"/>
              <a:gd name="connsiteX745" fmla="*/ 1127181 w 1511484"/>
              <a:gd name="connsiteY745" fmla="*/ 645872 h 963656"/>
              <a:gd name="connsiteX746" fmla="*/ 1128699 w 1511484"/>
              <a:gd name="connsiteY746" fmla="*/ 648775 h 963656"/>
              <a:gd name="connsiteX747" fmla="*/ 1130208 w 1511484"/>
              <a:gd name="connsiteY747" fmla="*/ 651664 h 963656"/>
              <a:gd name="connsiteX748" fmla="*/ 1131726 w 1511484"/>
              <a:gd name="connsiteY748" fmla="*/ 654539 h 963656"/>
              <a:gd name="connsiteX749" fmla="*/ 1133235 w 1511484"/>
              <a:gd name="connsiteY749" fmla="*/ 657400 h 963656"/>
              <a:gd name="connsiteX750" fmla="*/ 1134752 w 1511484"/>
              <a:gd name="connsiteY750" fmla="*/ 660246 h 963656"/>
              <a:gd name="connsiteX751" fmla="*/ 1136262 w 1511484"/>
              <a:gd name="connsiteY751" fmla="*/ 663079 h 963656"/>
              <a:gd name="connsiteX752" fmla="*/ 1137771 w 1511484"/>
              <a:gd name="connsiteY752" fmla="*/ 665896 h 963656"/>
              <a:gd name="connsiteX753" fmla="*/ 1139289 w 1511484"/>
              <a:gd name="connsiteY753" fmla="*/ 668700 h 963656"/>
              <a:gd name="connsiteX754" fmla="*/ 1140798 w 1511484"/>
              <a:gd name="connsiteY754" fmla="*/ 671489 h 963656"/>
              <a:gd name="connsiteX755" fmla="*/ 1142315 w 1511484"/>
              <a:gd name="connsiteY755" fmla="*/ 674263 h 963656"/>
              <a:gd name="connsiteX756" fmla="*/ 1143825 w 1511484"/>
              <a:gd name="connsiteY756" fmla="*/ 677023 h 963656"/>
              <a:gd name="connsiteX757" fmla="*/ 1145342 w 1511484"/>
              <a:gd name="connsiteY757" fmla="*/ 679767 h 963656"/>
              <a:gd name="connsiteX758" fmla="*/ 1146852 w 1511484"/>
              <a:gd name="connsiteY758" fmla="*/ 682498 h 963656"/>
              <a:gd name="connsiteX759" fmla="*/ 1148369 w 1511484"/>
              <a:gd name="connsiteY759" fmla="*/ 685212 h 963656"/>
              <a:gd name="connsiteX760" fmla="*/ 1149879 w 1511484"/>
              <a:gd name="connsiteY760" fmla="*/ 687913 h 963656"/>
              <a:gd name="connsiteX761" fmla="*/ 1151388 w 1511484"/>
              <a:gd name="connsiteY761" fmla="*/ 690598 h 963656"/>
              <a:gd name="connsiteX762" fmla="*/ 1152905 w 1511484"/>
              <a:gd name="connsiteY762" fmla="*/ 693269 h 963656"/>
              <a:gd name="connsiteX763" fmla="*/ 1154415 w 1511484"/>
              <a:gd name="connsiteY763" fmla="*/ 695924 h 963656"/>
              <a:gd name="connsiteX764" fmla="*/ 1155932 w 1511484"/>
              <a:gd name="connsiteY764" fmla="*/ 698564 h 963656"/>
              <a:gd name="connsiteX765" fmla="*/ 1157442 w 1511484"/>
              <a:gd name="connsiteY765" fmla="*/ 701189 h 963656"/>
              <a:gd name="connsiteX766" fmla="*/ 1158959 w 1511484"/>
              <a:gd name="connsiteY766" fmla="*/ 703799 h 963656"/>
              <a:gd name="connsiteX767" fmla="*/ 1160469 w 1511484"/>
              <a:gd name="connsiteY767" fmla="*/ 706393 h 963656"/>
              <a:gd name="connsiteX768" fmla="*/ 1161986 w 1511484"/>
              <a:gd name="connsiteY768" fmla="*/ 708972 h 963656"/>
              <a:gd name="connsiteX769" fmla="*/ 1163495 w 1511484"/>
              <a:gd name="connsiteY769" fmla="*/ 711536 h 963656"/>
              <a:gd name="connsiteX770" fmla="*/ 1165005 w 1511484"/>
              <a:gd name="connsiteY770" fmla="*/ 714088 h 963656"/>
              <a:gd name="connsiteX771" fmla="*/ 1166522 w 1511484"/>
              <a:gd name="connsiteY771" fmla="*/ 716617 h 963656"/>
              <a:gd name="connsiteX772" fmla="*/ 1168032 w 1511484"/>
              <a:gd name="connsiteY772" fmla="*/ 719138 h 963656"/>
              <a:gd name="connsiteX773" fmla="*/ 1169549 w 1511484"/>
              <a:gd name="connsiteY773" fmla="*/ 721636 h 963656"/>
              <a:gd name="connsiteX774" fmla="*/ 1171058 w 1511484"/>
              <a:gd name="connsiteY774" fmla="*/ 724126 h 963656"/>
              <a:gd name="connsiteX775" fmla="*/ 1172576 w 1511484"/>
              <a:gd name="connsiteY775" fmla="*/ 726593 h 963656"/>
              <a:gd name="connsiteX776" fmla="*/ 1174085 w 1511484"/>
              <a:gd name="connsiteY776" fmla="*/ 729051 h 963656"/>
              <a:gd name="connsiteX777" fmla="*/ 1175603 w 1511484"/>
              <a:gd name="connsiteY777" fmla="*/ 731495 h 963656"/>
              <a:gd name="connsiteX778" fmla="*/ 1177112 w 1511484"/>
              <a:gd name="connsiteY778" fmla="*/ 733914 h 963656"/>
              <a:gd name="connsiteX779" fmla="*/ 1178622 w 1511484"/>
              <a:gd name="connsiteY779" fmla="*/ 736327 h 963656"/>
              <a:gd name="connsiteX780" fmla="*/ 1180139 w 1511484"/>
              <a:gd name="connsiteY780" fmla="*/ 738715 h 963656"/>
              <a:gd name="connsiteX781" fmla="*/ 1181648 w 1511484"/>
              <a:gd name="connsiteY781" fmla="*/ 741096 h 963656"/>
              <a:gd name="connsiteX782" fmla="*/ 1183166 w 1511484"/>
              <a:gd name="connsiteY782" fmla="*/ 743462 h 963656"/>
              <a:gd name="connsiteX783" fmla="*/ 1184675 w 1511484"/>
              <a:gd name="connsiteY783" fmla="*/ 745804 h 963656"/>
              <a:gd name="connsiteX784" fmla="*/ 1186193 w 1511484"/>
              <a:gd name="connsiteY784" fmla="*/ 748138 h 963656"/>
              <a:gd name="connsiteX785" fmla="*/ 1187702 w 1511484"/>
              <a:gd name="connsiteY785" fmla="*/ 750449 h 963656"/>
              <a:gd name="connsiteX786" fmla="*/ 1189219 w 1511484"/>
              <a:gd name="connsiteY786" fmla="*/ 752752 h 963656"/>
              <a:gd name="connsiteX787" fmla="*/ 1190729 w 1511484"/>
              <a:gd name="connsiteY787" fmla="*/ 755032 h 963656"/>
              <a:gd name="connsiteX788" fmla="*/ 1192246 w 1511484"/>
              <a:gd name="connsiteY788" fmla="*/ 757304 h 963656"/>
              <a:gd name="connsiteX789" fmla="*/ 1193756 w 1511484"/>
              <a:gd name="connsiteY789" fmla="*/ 759553 h 963656"/>
              <a:gd name="connsiteX790" fmla="*/ 1195265 w 1511484"/>
              <a:gd name="connsiteY790" fmla="*/ 761794 h 963656"/>
              <a:gd name="connsiteX791" fmla="*/ 1196782 w 1511484"/>
              <a:gd name="connsiteY791" fmla="*/ 764011 h 963656"/>
              <a:gd name="connsiteX792" fmla="*/ 1198292 w 1511484"/>
              <a:gd name="connsiteY792" fmla="*/ 766213 h 963656"/>
              <a:gd name="connsiteX793" fmla="*/ 1199809 w 1511484"/>
              <a:gd name="connsiteY793" fmla="*/ 768408 h 963656"/>
              <a:gd name="connsiteX794" fmla="*/ 1201319 w 1511484"/>
              <a:gd name="connsiteY794" fmla="*/ 770579 h 963656"/>
              <a:gd name="connsiteX795" fmla="*/ 1202836 w 1511484"/>
              <a:gd name="connsiteY795" fmla="*/ 772742 h 963656"/>
              <a:gd name="connsiteX796" fmla="*/ 1204346 w 1511484"/>
              <a:gd name="connsiteY796" fmla="*/ 774881 h 963656"/>
              <a:gd name="connsiteX797" fmla="*/ 1205863 w 1511484"/>
              <a:gd name="connsiteY797" fmla="*/ 777006 h 963656"/>
              <a:gd name="connsiteX798" fmla="*/ 1207372 w 1511484"/>
              <a:gd name="connsiteY798" fmla="*/ 779122 h 963656"/>
              <a:gd name="connsiteX799" fmla="*/ 1208882 w 1511484"/>
              <a:gd name="connsiteY799" fmla="*/ 781215 h 963656"/>
              <a:gd name="connsiteX800" fmla="*/ 1210399 w 1511484"/>
              <a:gd name="connsiteY800" fmla="*/ 783293 h 963656"/>
              <a:gd name="connsiteX801" fmla="*/ 1211909 w 1511484"/>
              <a:gd name="connsiteY801" fmla="*/ 785362 h 963656"/>
              <a:gd name="connsiteX802" fmla="*/ 1213426 w 1511484"/>
              <a:gd name="connsiteY802" fmla="*/ 787409 h 963656"/>
              <a:gd name="connsiteX803" fmla="*/ 1214936 w 1511484"/>
              <a:gd name="connsiteY803" fmla="*/ 789440 h 963656"/>
              <a:gd name="connsiteX804" fmla="*/ 1216453 w 1511484"/>
              <a:gd name="connsiteY804" fmla="*/ 791463 h 963656"/>
              <a:gd name="connsiteX805" fmla="*/ 1217962 w 1511484"/>
              <a:gd name="connsiteY805" fmla="*/ 793462 h 963656"/>
              <a:gd name="connsiteX806" fmla="*/ 1219480 w 1511484"/>
              <a:gd name="connsiteY806" fmla="*/ 795447 h 963656"/>
              <a:gd name="connsiteX807" fmla="*/ 1220989 w 1511484"/>
              <a:gd name="connsiteY807" fmla="*/ 797423 h 963656"/>
              <a:gd name="connsiteX808" fmla="*/ 1222499 w 1511484"/>
              <a:gd name="connsiteY808" fmla="*/ 799376 h 963656"/>
              <a:gd name="connsiteX809" fmla="*/ 1224016 w 1511484"/>
              <a:gd name="connsiteY809" fmla="*/ 801321 h 963656"/>
              <a:gd name="connsiteX810" fmla="*/ 1225525 w 1511484"/>
              <a:gd name="connsiteY810" fmla="*/ 803243 h 963656"/>
              <a:gd name="connsiteX811" fmla="*/ 1227043 w 1511484"/>
              <a:gd name="connsiteY811" fmla="*/ 805157 h 963656"/>
              <a:gd name="connsiteX812" fmla="*/ 1228552 w 1511484"/>
              <a:gd name="connsiteY812" fmla="*/ 807048 h 963656"/>
              <a:gd name="connsiteX813" fmla="*/ 1230070 w 1511484"/>
              <a:gd name="connsiteY813" fmla="*/ 808931 h 963656"/>
              <a:gd name="connsiteX814" fmla="*/ 1231579 w 1511484"/>
              <a:gd name="connsiteY814" fmla="*/ 810791 h 963656"/>
              <a:gd name="connsiteX815" fmla="*/ 1233096 w 1511484"/>
              <a:gd name="connsiteY815" fmla="*/ 812643 h 963656"/>
              <a:gd name="connsiteX816" fmla="*/ 1234606 w 1511484"/>
              <a:gd name="connsiteY816" fmla="*/ 814479 h 963656"/>
              <a:gd name="connsiteX817" fmla="*/ 1236115 w 1511484"/>
              <a:gd name="connsiteY817" fmla="*/ 816300 h 963656"/>
              <a:gd name="connsiteX818" fmla="*/ 1237633 w 1511484"/>
              <a:gd name="connsiteY818" fmla="*/ 818105 h 963656"/>
              <a:gd name="connsiteX819" fmla="*/ 1239142 w 1511484"/>
              <a:gd name="connsiteY819" fmla="*/ 819895 h 963656"/>
              <a:gd name="connsiteX820" fmla="*/ 1240660 w 1511484"/>
              <a:gd name="connsiteY820" fmla="*/ 821669 h 963656"/>
              <a:gd name="connsiteX821" fmla="*/ 1242169 w 1511484"/>
              <a:gd name="connsiteY821" fmla="*/ 823427 h 963656"/>
              <a:gd name="connsiteX822" fmla="*/ 1243686 w 1511484"/>
              <a:gd name="connsiteY822" fmla="*/ 825170 h 963656"/>
              <a:gd name="connsiteX823" fmla="*/ 1245196 w 1511484"/>
              <a:gd name="connsiteY823" fmla="*/ 826897 h 963656"/>
              <a:gd name="connsiteX824" fmla="*/ 1246713 w 1511484"/>
              <a:gd name="connsiteY824" fmla="*/ 828609 h 963656"/>
              <a:gd name="connsiteX825" fmla="*/ 1248223 w 1511484"/>
              <a:gd name="connsiteY825" fmla="*/ 830313 h 963656"/>
              <a:gd name="connsiteX826" fmla="*/ 1249740 w 1511484"/>
              <a:gd name="connsiteY826" fmla="*/ 832002 h 963656"/>
              <a:gd name="connsiteX827" fmla="*/ 1251249 w 1511484"/>
              <a:gd name="connsiteY827" fmla="*/ 833667 h 963656"/>
              <a:gd name="connsiteX828" fmla="*/ 1252759 w 1511484"/>
              <a:gd name="connsiteY828" fmla="*/ 835324 h 963656"/>
              <a:gd name="connsiteX829" fmla="*/ 1254276 w 1511484"/>
              <a:gd name="connsiteY829" fmla="*/ 836966 h 963656"/>
              <a:gd name="connsiteX830" fmla="*/ 1255786 w 1511484"/>
              <a:gd name="connsiteY830" fmla="*/ 838592 h 963656"/>
              <a:gd name="connsiteX831" fmla="*/ 1257303 w 1511484"/>
              <a:gd name="connsiteY831" fmla="*/ 840211 h 963656"/>
              <a:gd name="connsiteX832" fmla="*/ 1258813 w 1511484"/>
              <a:gd name="connsiteY832" fmla="*/ 841806 h 963656"/>
              <a:gd name="connsiteX833" fmla="*/ 1260330 w 1511484"/>
              <a:gd name="connsiteY833" fmla="*/ 843393 h 963656"/>
              <a:gd name="connsiteX834" fmla="*/ 1261839 w 1511484"/>
              <a:gd name="connsiteY834" fmla="*/ 844957 h 963656"/>
              <a:gd name="connsiteX835" fmla="*/ 1263357 w 1511484"/>
              <a:gd name="connsiteY835" fmla="*/ 846513 h 963656"/>
              <a:gd name="connsiteX836" fmla="*/ 1264866 w 1511484"/>
              <a:gd name="connsiteY836" fmla="*/ 848054 h 963656"/>
              <a:gd name="connsiteX837" fmla="*/ 1266376 w 1511484"/>
              <a:gd name="connsiteY837" fmla="*/ 849587 h 963656"/>
              <a:gd name="connsiteX838" fmla="*/ 1267893 w 1511484"/>
              <a:gd name="connsiteY838" fmla="*/ 851096 h 963656"/>
              <a:gd name="connsiteX839" fmla="*/ 1269403 w 1511484"/>
              <a:gd name="connsiteY839" fmla="*/ 852598 h 963656"/>
              <a:gd name="connsiteX840" fmla="*/ 1270920 w 1511484"/>
              <a:gd name="connsiteY840" fmla="*/ 854084 h 963656"/>
              <a:gd name="connsiteX841" fmla="*/ 1272429 w 1511484"/>
              <a:gd name="connsiteY841" fmla="*/ 855555 h 963656"/>
              <a:gd name="connsiteX842" fmla="*/ 1273947 w 1511484"/>
              <a:gd name="connsiteY842" fmla="*/ 857018 h 963656"/>
              <a:gd name="connsiteX843" fmla="*/ 1275456 w 1511484"/>
              <a:gd name="connsiteY843" fmla="*/ 858457 h 963656"/>
              <a:gd name="connsiteX844" fmla="*/ 1276973 w 1511484"/>
              <a:gd name="connsiteY844" fmla="*/ 859889 h 963656"/>
              <a:gd name="connsiteX845" fmla="*/ 1278483 w 1511484"/>
              <a:gd name="connsiteY845" fmla="*/ 861305 h 963656"/>
              <a:gd name="connsiteX846" fmla="*/ 1279992 w 1511484"/>
              <a:gd name="connsiteY846" fmla="*/ 862713 h 963656"/>
              <a:gd name="connsiteX847" fmla="*/ 1281510 w 1511484"/>
              <a:gd name="connsiteY847" fmla="*/ 864098 h 963656"/>
              <a:gd name="connsiteX848" fmla="*/ 1283019 w 1511484"/>
              <a:gd name="connsiteY848" fmla="*/ 865476 h 963656"/>
              <a:gd name="connsiteX849" fmla="*/ 1284537 w 1511484"/>
              <a:gd name="connsiteY849" fmla="*/ 866837 h 963656"/>
              <a:gd name="connsiteX850" fmla="*/ 1286046 w 1511484"/>
              <a:gd name="connsiteY850" fmla="*/ 868191 h 963656"/>
              <a:gd name="connsiteX851" fmla="*/ 1287563 w 1511484"/>
              <a:gd name="connsiteY851" fmla="*/ 869530 h 963656"/>
              <a:gd name="connsiteX852" fmla="*/ 1289073 w 1511484"/>
              <a:gd name="connsiteY852" fmla="*/ 870852 h 963656"/>
              <a:gd name="connsiteX853" fmla="*/ 1290590 w 1511484"/>
              <a:gd name="connsiteY853" fmla="*/ 872167 h 963656"/>
              <a:gd name="connsiteX854" fmla="*/ 1292100 w 1511484"/>
              <a:gd name="connsiteY854" fmla="*/ 873459 h 963656"/>
              <a:gd name="connsiteX855" fmla="*/ 1293617 w 1511484"/>
              <a:gd name="connsiteY855" fmla="*/ 874751 h 963656"/>
              <a:gd name="connsiteX856" fmla="*/ 1295127 w 1511484"/>
              <a:gd name="connsiteY856" fmla="*/ 876019 h 963656"/>
              <a:gd name="connsiteX857" fmla="*/ 1296636 w 1511484"/>
              <a:gd name="connsiteY857" fmla="*/ 877279 h 963656"/>
              <a:gd name="connsiteX858" fmla="*/ 1298153 w 1511484"/>
              <a:gd name="connsiteY858" fmla="*/ 878524 h 963656"/>
              <a:gd name="connsiteX859" fmla="*/ 1299663 w 1511484"/>
              <a:gd name="connsiteY859" fmla="*/ 879761 h 963656"/>
              <a:gd name="connsiteX860" fmla="*/ 1301180 w 1511484"/>
              <a:gd name="connsiteY860" fmla="*/ 880983 h 963656"/>
              <a:gd name="connsiteX861" fmla="*/ 1302690 w 1511484"/>
              <a:gd name="connsiteY861" fmla="*/ 882197 h 963656"/>
              <a:gd name="connsiteX862" fmla="*/ 1304207 w 1511484"/>
              <a:gd name="connsiteY862" fmla="*/ 883387 h 963656"/>
              <a:gd name="connsiteX863" fmla="*/ 1305716 w 1511484"/>
              <a:gd name="connsiteY863" fmla="*/ 884578 h 963656"/>
              <a:gd name="connsiteX864" fmla="*/ 1307234 w 1511484"/>
              <a:gd name="connsiteY864" fmla="*/ 885745 h 963656"/>
              <a:gd name="connsiteX865" fmla="*/ 1308743 w 1511484"/>
              <a:gd name="connsiteY865" fmla="*/ 886912 h 963656"/>
              <a:gd name="connsiteX866" fmla="*/ 1310253 w 1511484"/>
              <a:gd name="connsiteY866" fmla="*/ 888056 h 963656"/>
              <a:gd name="connsiteX867" fmla="*/ 1311770 w 1511484"/>
              <a:gd name="connsiteY867" fmla="*/ 889192 h 963656"/>
              <a:gd name="connsiteX868" fmla="*/ 1313280 w 1511484"/>
              <a:gd name="connsiteY868" fmla="*/ 890320 h 963656"/>
              <a:gd name="connsiteX869" fmla="*/ 1314797 w 1511484"/>
              <a:gd name="connsiteY869" fmla="*/ 891433 h 963656"/>
              <a:gd name="connsiteX870" fmla="*/ 1316306 w 1511484"/>
              <a:gd name="connsiteY870" fmla="*/ 892530 h 963656"/>
              <a:gd name="connsiteX871" fmla="*/ 1317824 w 1511484"/>
              <a:gd name="connsiteY871" fmla="*/ 893619 h 963656"/>
              <a:gd name="connsiteX872" fmla="*/ 1319333 w 1511484"/>
              <a:gd name="connsiteY872" fmla="*/ 894701 h 963656"/>
              <a:gd name="connsiteX873" fmla="*/ 1320850 w 1511484"/>
              <a:gd name="connsiteY873" fmla="*/ 895767 h 963656"/>
              <a:gd name="connsiteX874" fmla="*/ 1322360 w 1511484"/>
              <a:gd name="connsiteY874" fmla="*/ 896825 h 963656"/>
              <a:gd name="connsiteX875" fmla="*/ 1323870 w 1511484"/>
              <a:gd name="connsiteY875" fmla="*/ 897868 h 963656"/>
              <a:gd name="connsiteX876" fmla="*/ 1325387 w 1511484"/>
              <a:gd name="connsiteY876" fmla="*/ 898895 h 963656"/>
              <a:gd name="connsiteX877" fmla="*/ 1326896 w 1511484"/>
              <a:gd name="connsiteY877" fmla="*/ 899914 h 963656"/>
              <a:gd name="connsiteX878" fmla="*/ 1328414 w 1511484"/>
              <a:gd name="connsiteY878" fmla="*/ 900926 h 963656"/>
              <a:gd name="connsiteX879" fmla="*/ 1329923 w 1511484"/>
              <a:gd name="connsiteY879" fmla="*/ 901930 h 963656"/>
              <a:gd name="connsiteX880" fmla="*/ 1331441 w 1511484"/>
              <a:gd name="connsiteY880" fmla="*/ 902918 h 963656"/>
              <a:gd name="connsiteX881" fmla="*/ 1332950 w 1511484"/>
              <a:gd name="connsiteY881" fmla="*/ 903890 h 963656"/>
              <a:gd name="connsiteX882" fmla="*/ 1334467 w 1511484"/>
              <a:gd name="connsiteY882" fmla="*/ 904855 h 963656"/>
              <a:gd name="connsiteX883" fmla="*/ 1335977 w 1511484"/>
              <a:gd name="connsiteY883" fmla="*/ 905812 h 963656"/>
              <a:gd name="connsiteX884" fmla="*/ 1337486 w 1511484"/>
              <a:gd name="connsiteY884" fmla="*/ 906754 h 963656"/>
              <a:gd name="connsiteX885" fmla="*/ 1339004 w 1511484"/>
              <a:gd name="connsiteY885" fmla="*/ 907688 h 963656"/>
              <a:gd name="connsiteX886" fmla="*/ 1340513 w 1511484"/>
              <a:gd name="connsiteY886" fmla="*/ 908613 h 963656"/>
              <a:gd name="connsiteX887" fmla="*/ 1342030 w 1511484"/>
              <a:gd name="connsiteY887" fmla="*/ 909532 h 963656"/>
              <a:gd name="connsiteX888" fmla="*/ 1343540 w 1511484"/>
              <a:gd name="connsiteY888" fmla="*/ 910434 h 963656"/>
              <a:gd name="connsiteX889" fmla="*/ 1345057 w 1511484"/>
              <a:gd name="connsiteY889" fmla="*/ 911321 h 963656"/>
              <a:gd name="connsiteX890" fmla="*/ 1346567 w 1511484"/>
              <a:gd name="connsiteY890" fmla="*/ 912208 h 963656"/>
              <a:gd name="connsiteX891" fmla="*/ 1348084 w 1511484"/>
              <a:gd name="connsiteY891" fmla="*/ 913080 h 963656"/>
              <a:gd name="connsiteX892" fmla="*/ 1349593 w 1511484"/>
              <a:gd name="connsiteY892" fmla="*/ 913943 h 963656"/>
              <a:gd name="connsiteX893" fmla="*/ 1351111 w 1511484"/>
              <a:gd name="connsiteY893" fmla="*/ 914792 h 963656"/>
              <a:gd name="connsiteX894" fmla="*/ 1352620 w 1511484"/>
              <a:gd name="connsiteY894" fmla="*/ 915632 h 963656"/>
              <a:gd name="connsiteX895" fmla="*/ 1354130 w 1511484"/>
              <a:gd name="connsiteY895" fmla="*/ 916464 h 963656"/>
              <a:gd name="connsiteX896" fmla="*/ 1355647 w 1511484"/>
              <a:gd name="connsiteY896" fmla="*/ 917289 h 963656"/>
              <a:gd name="connsiteX897" fmla="*/ 1357157 w 1511484"/>
              <a:gd name="connsiteY897" fmla="*/ 918106 h 963656"/>
              <a:gd name="connsiteX898" fmla="*/ 1358674 w 1511484"/>
              <a:gd name="connsiteY898" fmla="*/ 918908 h 963656"/>
              <a:gd name="connsiteX899" fmla="*/ 1360183 w 1511484"/>
              <a:gd name="connsiteY899" fmla="*/ 919701 h 963656"/>
              <a:gd name="connsiteX900" fmla="*/ 1361701 w 1511484"/>
              <a:gd name="connsiteY900" fmla="*/ 920487 h 963656"/>
              <a:gd name="connsiteX901" fmla="*/ 1363210 w 1511484"/>
              <a:gd name="connsiteY901" fmla="*/ 921258 h 963656"/>
              <a:gd name="connsiteX902" fmla="*/ 1364728 w 1511484"/>
              <a:gd name="connsiteY902" fmla="*/ 922028 h 963656"/>
              <a:gd name="connsiteX903" fmla="*/ 1366237 w 1511484"/>
              <a:gd name="connsiteY903" fmla="*/ 922783 h 963656"/>
              <a:gd name="connsiteX904" fmla="*/ 1367747 w 1511484"/>
              <a:gd name="connsiteY904" fmla="*/ 923530 h 963656"/>
              <a:gd name="connsiteX905" fmla="*/ 1369264 w 1511484"/>
              <a:gd name="connsiteY905" fmla="*/ 924269 h 963656"/>
              <a:gd name="connsiteX906" fmla="*/ 1370773 w 1511484"/>
              <a:gd name="connsiteY906" fmla="*/ 925000 h 963656"/>
              <a:gd name="connsiteX907" fmla="*/ 1372291 w 1511484"/>
              <a:gd name="connsiteY907" fmla="*/ 925724 h 963656"/>
              <a:gd name="connsiteX908" fmla="*/ 1373800 w 1511484"/>
              <a:gd name="connsiteY908" fmla="*/ 926432 h 963656"/>
              <a:gd name="connsiteX909" fmla="*/ 1375317 w 1511484"/>
              <a:gd name="connsiteY909" fmla="*/ 927140 h 963656"/>
              <a:gd name="connsiteX910" fmla="*/ 1376827 w 1511484"/>
              <a:gd name="connsiteY910" fmla="*/ 927833 h 963656"/>
              <a:gd name="connsiteX911" fmla="*/ 1378344 w 1511484"/>
              <a:gd name="connsiteY911" fmla="*/ 928517 h 963656"/>
              <a:gd name="connsiteX912" fmla="*/ 1379854 w 1511484"/>
              <a:gd name="connsiteY912" fmla="*/ 929194 h 963656"/>
              <a:gd name="connsiteX913" fmla="*/ 1381363 w 1511484"/>
              <a:gd name="connsiteY913" fmla="*/ 929871 h 963656"/>
              <a:gd name="connsiteX914" fmla="*/ 1382881 w 1511484"/>
              <a:gd name="connsiteY914" fmla="*/ 930525 h 963656"/>
              <a:gd name="connsiteX915" fmla="*/ 1384390 w 1511484"/>
              <a:gd name="connsiteY915" fmla="*/ 931178 h 963656"/>
              <a:gd name="connsiteX916" fmla="*/ 1385908 w 1511484"/>
              <a:gd name="connsiteY916" fmla="*/ 931824 h 963656"/>
              <a:gd name="connsiteX917" fmla="*/ 1387417 w 1511484"/>
              <a:gd name="connsiteY917" fmla="*/ 932462 h 963656"/>
              <a:gd name="connsiteX918" fmla="*/ 1388934 w 1511484"/>
              <a:gd name="connsiteY918" fmla="*/ 933092 h 963656"/>
              <a:gd name="connsiteX919" fmla="*/ 1390444 w 1511484"/>
              <a:gd name="connsiteY919" fmla="*/ 933715 h 963656"/>
              <a:gd name="connsiteX920" fmla="*/ 1391961 w 1511484"/>
              <a:gd name="connsiteY920" fmla="*/ 934330 h 963656"/>
              <a:gd name="connsiteX921" fmla="*/ 1393471 w 1511484"/>
              <a:gd name="connsiteY921" fmla="*/ 934929 h 963656"/>
              <a:gd name="connsiteX922" fmla="*/ 1394988 w 1511484"/>
              <a:gd name="connsiteY922" fmla="*/ 935528 h 963656"/>
              <a:gd name="connsiteX923" fmla="*/ 1396497 w 1511484"/>
              <a:gd name="connsiteY923" fmla="*/ 936119 h 963656"/>
              <a:gd name="connsiteX924" fmla="*/ 1398007 w 1511484"/>
              <a:gd name="connsiteY924" fmla="*/ 936703 h 963656"/>
              <a:gd name="connsiteX925" fmla="*/ 1399524 w 1511484"/>
              <a:gd name="connsiteY925" fmla="*/ 937279 h 963656"/>
              <a:gd name="connsiteX926" fmla="*/ 1401034 w 1511484"/>
              <a:gd name="connsiteY926" fmla="*/ 937847 h 963656"/>
              <a:gd name="connsiteX927" fmla="*/ 1402551 w 1511484"/>
              <a:gd name="connsiteY927" fmla="*/ 938407 h 963656"/>
              <a:gd name="connsiteX928" fmla="*/ 1404060 w 1511484"/>
              <a:gd name="connsiteY928" fmla="*/ 938959 h 963656"/>
              <a:gd name="connsiteX929" fmla="*/ 1405578 w 1511484"/>
              <a:gd name="connsiteY929" fmla="*/ 939504 h 963656"/>
              <a:gd name="connsiteX930" fmla="*/ 1407087 w 1511484"/>
              <a:gd name="connsiteY930" fmla="*/ 940041 h 963656"/>
              <a:gd name="connsiteX931" fmla="*/ 1408605 w 1511484"/>
              <a:gd name="connsiteY931" fmla="*/ 940570 h 963656"/>
              <a:gd name="connsiteX932" fmla="*/ 1410114 w 1511484"/>
              <a:gd name="connsiteY932" fmla="*/ 941099 h 963656"/>
              <a:gd name="connsiteX933" fmla="*/ 1411624 w 1511484"/>
              <a:gd name="connsiteY933" fmla="*/ 941613 h 963656"/>
              <a:gd name="connsiteX934" fmla="*/ 1413141 w 1511484"/>
              <a:gd name="connsiteY934" fmla="*/ 942126 h 963656"/>
              <a:gd name="connsiteX935" fmla="*/ 1414650 w 1511484"/>
              <a:gd name="connsiteY935" fmla="*/ 942624 h 963656"/>
              <a:gd name="connsiteX936" fmla="*/ 1416168 w 1511484"/>
              <a:gd name="connsiteY936" fmla="*/ 943122 h 963656"/>
              <a:gd name="connsiteX937" fmla="*/ 1417677 w 1511484"/>
              <a:gd name="connsiteY937" fmla="*/ 943612 h 963656"/>
              <a:gd name="connsiteX938" fmla="*/ 1419195 w 1511484"/>
              <a:gd name="connsiteY938" fmla="*/ 944095 h 963656"/>
              <a:gd name="connsiteX939" fmla="*/ 1420704 w 1511484"/>
              <a:gd name="connsiteY939" fmla="*/ 944577 h 963656"/>
              <a:gd name="connsiteX940" fmla="*/ 1422221 w 1511484"/>
              <a:gd name="connsiteY940" fmla="*/ 945044 h 963656"/>
              <a:gd name="connsiteX941" fmla="*/ 1423731 w 1511484"/>
              <a:gd name="connsiteY941" fmla="*/ 945511 h 963656"/>
              <a:gd name="connsiteX942" fmla="*/ 1425240 w 1511484"/>
              <a:gd name="connsiteY942" fmla="*/ 945970 h 963656"/>
              <a:gd name="connsiteX943" fmla="*/ 1426758 w 1511484"/>
              <a:gd name="connsiteY943" fmla="*/ 946421 h 963656"/>
              <a:gd name="connsiteX944" fmla="*/ 1428267 w 1511484"/>
              <a:gd name="connsiteY944" fmla="*/ 946865 h 963656"/>
              <a:gd name="connsiteX945" fmla="*/ 1429784 w 1511484"/>
              <a:gd name="connsiteY945" fmla="*/ 947308 h 963656"/>
              <a:gd name="connsiteX946" fmla="*/ 1431294 w 1511484"/>
              <a:gd name="connsiteY946" fmla="*/ 947744 h 963656"/>
              <a:gd name="connsiteX947" fmla="*/ 1432811 w 1511484"/>
              <a:gd name="connsiteY947" fmla="*/ 948172 h 963656"/>
              <a:gd name="connsiteX948" fmla="*/ 1434321 w 1511484"/>
              <a:gd name="connsiteY948" fmla="*/ 948592 h 963656"/>
              <a:gd name="connsiteX949" fmla="*/ 1435838 w 1511484"/>
              <a:gd name="connsiteY949" fmla="*/ 949005 h 963656"/>
              <a:gd name="connsiteX950" fmla="*/ 1437348 w 1511484"/>
              <a:gd name="connsiteY950" fmla="*/ 949417 h 963656"/>
              <a:gd name="connsiteX951" fmla="*/ 1438857 w 1511484"/>
              <a:gd name="connsiteY951" fmla="*/ 949822 h 963656"/>
              <a:gd name="connsiteX952" fmla="*/ 1440375 w 1511484"/>
              <a:gd name="connsiteY952" fmla="*/ 950218 h 963656"/>
              <a:gd name="connsiteX953" fmla="*/ 1441884 w 1511484"/>
              <a:gd name="connsiteY953" fmla="*/ 950615 h 963656"/>
              <a:gd name="connsiteX954" fmla="*/ 1443401 w 1511484"/>
              <a:gd name="connsiteY954" fmla="*/ 951004 h 963656"/>
              <a:gd name="connsiteX955" fmla="*/ 1444911 w 1511484"/>
              <a:gd name="connsiteY955" fmla="*/ 951386 h 963656"/>
              <a:gd name="connsiteX956" fmla="*/ 1446428 w 1511484"/>
              <a:gd name="connsiteY956" fmla="*/ 951759 h 963656"/>
              <a:gd name="connsiteX957" fmla="*/ 1447938 w 1511484"/>
              <a:gd name="connsiteY957" fmla="*/ 952133 h 963656"/>
              <a:gd name="connsiteX958" fmla="*/ 1449455 w 1511484"/>
              <a:gd name="connsiteY958" fmla="*/ 952498 h 963656"/>
              <a:gd name="connsiteX959" fmla="*/ 1450964 w 1511484"/>
              <a:gd name="connsiteY959" fmla="*/ 952856 h 963656"/>
              <a:gd name="connsiteX960" fmla="*/ 1452482 w 1511484"/>
              <a:gd name="connsiteY960" fmla="*/ 953214 h 963656"/>
              <a:gd name="connsiteX961" fmla="*/ 1453991 w 1511484"/>
              <a:gd name="connsiteY961" fmla="*/ 953564 h 963656"/>
              <a:gd name="connsiteX962" fmla="*/ 1455501 w 1511484"/>
              <a:gd name="connsiteY962" fmla="*/ 953914 h 963656"/>
              <a:gd name="connsiteX963" fmla="*/ 1457018 w 1511484"/>
              <a:gd name="connsiteY963" fmla="*/ 954249 h 963656"/>
              <a:gd name="connsiteX964" fmla="*/ 1458527 w 1511484"/>
              <a:gd name="connsiteY964" fmla="*/ 954591 h 963656"/>
              <a:gd name="connsiteX965" fmla="*/ 1460045 w 1511484"/>
              <a:gd name="connsiteY965" fmla="*/ 954918 h 963656"/>
              <a:gd name="connsiteX966" fmla="*/ 1461554 w 1511484"/>
              <a:gd name="connsiteY966" fmla="*/ 955245 h 963656"/>
              <a:gd name="connsiteX967" fmla="*/ 1463072 w 1511484"/>
              <a:gd name="connsiteY967" fmla="*/ 955564 h 963656"/>
              <a:gd name="connsiteX968" fmla="*/ 1464581 w 1511484"/>
              <a:gd name="connsiteY968" fmla="*/ 955883 h 963656"/>
              <a:gd name="connsiteX969" fmla="*/ 1466098 w 1511484"/>
              <a:gd name="connsiteY969" fmla="*/ 956194 h 963656"/>
              <a:gd name="connsiteX970" fmla="*/ 1467608 w 1511484"/>
              <a:gd name="connsiteY970" fmla="*/ 956505 h 963656"/>
              <a:gd name="connsiteX971" fmla="*/ 1469117 w 1511484"/>
              <a:gd name="connsiteY971" fmla="*/ 956801 h 963656"/>
              <a:gd name="connsiteX972" fmla="*/ 1470635 w 1511484"/>
              <a:gd name="connsiteY972" fmla="*/ 957105 h 963656"/>
              <a:gd name="connsiteX973" fmla="*/ 1472144 w 1511484"/>
              <a:gd name="connsiteY973" fmla="*/ 957400 h 963656"/>
              <a:gd name="connsiteX974" fmla="*/ 1473662 w 1511484"/>
              <a:gd name="connsiteY974" fmla="*/ 957688 h 963656"/>
              <a:gd name="connsiteX975" fmla="*/ 1475171 w 1511484"/>
              <a:gd name="connsiteY975" fmla="*/ 957976 h 963656"/>
              <a:gd name="connsiteX976" fmla="*/ 1476688 w 1511484"/>
              <a:gd name="connsiteY976" fmla="*/ 958256 h 963656"/>
              <a:gd name="connsiteX977" fmla="*/ 1478198 w 1511484"/>
              <a:gd name="connsiteY977" fmla="*/ 958529 h 963656"/>
              <a:gd name="connsiteX978" fmla="*/ 1479715 w 1511484"/>
              <a:gd name="connsiteY978" fmla="*/ 958801 h 963656"/>
              <a:gd name="connsiteX979" fmla="*/ 1481225 w 1511484"/>
              <a:gd name="connsiteY979" fmla="*/ 959073 h 963656"/>
              <a:gd name="connsiteX980" fmla="*/ 1482734 w 1511484"/>
              <a:gd name="connsiteY980" fmla="*/ 959338 h 963656"/>
              <a:gd name="connsiteX981" fmla="*/ 1484251 w 1511484"/>
              <a:gd name="connsiteY981" fmla="*/ 959595 h 963656"/>
              <a:gd name="connsiteX982" fmla="*/ 1485761 w 1511484"/>
              <a:gd name="connsiteY982" fmla="*/ 959851 h 963656"/>
              <a:gd name="connsiteX983" fmla="*/ 1487278 w 1511484"/>
              <a:gd name="connsiteY983" fmla="*/ 960108 h 963656"/>
              <a:gd name="connsiteX984" fmla="*/ 1488788 w 1511484"/>
              <a:gd name="connsiteY984" fmla="*/ 960357 h 963656"/>
              <a:gd name="connsiteX985" fmla="*/ 1490305 w 1511484"/>
              <a:gd name="connsiteY985" fmla="*/ 960598 h 963656"/>
              <a:gd name="connsiteX986" fmla="*/ 1491815 w 1511484"/>
              <a:gd name="connsiteY986" fmla="*/ 960840 h 963656"/>
              <a:gd name="connsiteX987" fmla="*/ 1493332 w 1511484"/>
              <a:gd name="connsiteY987" fmla="*/ 961081 h 963656"/>
              <a:gd name="connsiteX988" fmla="*/ 1494842 w 1511484"/>
              <a:gd name="connsiteY988" fmla="*/ 961314 h 963656"/>
              <a:gd name="connsiteX989" fmla="*/ 1496359 w 1511484"/>
              <a:gd name="connsiteY989" fmla="*/ 961540 h 963656"/>
              <a:gd name="connsiteX990" fmla="*/ 1497868 w 1511484"/>
              <a:gd name="connsiteY990" fmla="*/ 961765 h 963656"/>
              <a:gd name="connsiteX991" fmla="*/ 1499378 w 1511484"/>
              <a:gd name="connsiteY991" fmla="*/ 961991 h 963656"/>
              <a:gd name="connsiteX992" fmla="*/ 1500895 w 1511484"/>
              <a:gd name="connsiteY992" fmla="*/ 962209 h 963656"/>
              <a:gd name="connsiteX993" fmla="*/ 1502405 w 1511484"/>
              <a:gd name="connsiteY993" fmla="*/ 962427 h 963656"/>
              <a:gd name="connsiteX994" fmla="*/ 1503922 w 1511484"/>
              <a:gd name="connsiteY994" fmla="*/ 962645 h 963656"/>
              <a:gd name="connsiteX995" fmla="*/ 1505431 w 1511484"/>
              <a:gd name="connsiteY995" fmla="*/ 962847 h 963656"/>
              <a:gd name="connsiteX996" fmla="*/ 1506949 w 1511484"/>
              <a:gd name="connsiteY996" fmla="*/ 963057 h 963656"/>
              <a:gd name="connsiteX997" fmla="*/ 1508458 w 1511484"/>
              <a:gd name="connsiteY997" fmla="*/ 963259 h 963656"/>
              <a:gd name="connsiteX998" fmla="*/ 1509976 w 1511484"/>
              <a:gd name="connsiteY998" fmla="*/ 963462 h 963656"/>
              <a:gd name="connsiteX999" fmla="*/ 1511485 w 1511484"/>
              <a:gd name="connsiteY999" fmla="*/ 963656 h 9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511484" h="963656">
                <a:moveTo>
                  <a:pt x="0" y="963656"/>
                </a:moveTo>
                <a:lnTo>
                  <a:pt x="1513" y="963462"/>
                </a:lnTo>
                <a:lnTo>
                  <a:pt x="3026" y="963259"/>
                </a:lnTo>
                <a:lnTo>
                  <a:pt x="4539" y="963057"/>
                </a:lnTo>
                <a:lnTo>
                  <a:pt x="6052" y="962847"/>
                </a:lnTo>
                <a:lnTo>
                  <a:pt x="7565" y="962645"/>
                </a:lnTo>
                <a:lnTo>
                  <a:pt x="9078" y="962427"/>
                </a:lnTo>
                <a:lnTo>
                  <a:pt x="10591" y="962209"/>
                </a:lnTo>
                <a:lnTo>
                  <a:pt x="12104" y="961991"/>
                </a:lnTo>
                <a:lnTo>
                  <a:pt x="13617" y="961765"/>
                </a:lnTo>
                <a:lnTo>
                  <a:pt x="15130" y="961540"/>
                </a:lnTo>
                <a:lnTo>
                  <a:pt x="16643" y="961314"/>
                </a:lnTo>
                <a:lnTo>
                  <a:pt x="18156" y="961081"/>
                </a:lnTo>
                <a:lnTo>
                  <a:pt x="19669" y="960840"/>
                </a:lnTo>
                <a:lnTo>
                  <a:pt x="21182" y="960598"/>
                </a:lnTo>
                <a:lnTo>
                  <a:pt x="22695" y="960357"/>
                </a:lnTo>
                <a:lnTo>
                  <a:pt x="24207" y="960108"/>
                </a:lnTo>
                <a:lnTo>
                  <a:pt x="25721" y="959851"/>
                </a:lnTo>
                <a:lnTo>
                  <a:pt x="27234" y="959595"/>
                </a:lnTo>
                <a:lnTo>
                  <a:pt x="28747" y="959338"/>
                </a:lnTo>
                <a:lnTo>
                  <a:pt x="30260" y="959073"/>
                </a:lnTo>
                <a:lnTo>
                  <a:pt x="31773" y="958801"/>
                </a:lnTo>
                <a:lnTo>
                  <a:pt x="33286" y="958529"/>
                </a:lnTo>
                <a:lnTo>
                  <a:pt x="34799" y="958256"/>
                </a:lnTo>
                <a:lnTo>
                  <a:pt x="36312" y="957976"/>
                </a:lnTo>
                <a:lnTo>
                  <a:pt x="37825" y="957688"/>
                </a:lnTo>
                <a:lnTo>
                  <a:pt x="39338" y="957400"/>
                </a:lnTo>
                <a:lnTo>
                  <a:pt x="40851" y="957105"/>
                </a:lnTo>
                <a:lnTo>
                  <a:pt x="42364" y="956801"/>
                </a:lnTo>
                <a:lnTo>
                  <a:pt x="43877" y="956505"/>
                </a:lnTo>
                <a:lnTo>
                  <a:pt x="45390" y="956194"/>
                </a:lnTo>
                <a:lnTo>
                  <a:pt x="46903" y="955883"/>
                </a:lnTo>
                <a:lnTo>
                  <a:pt x="48416" y="955564"/>
                </a:lnTo>
                <a:lnTo>
                  <a:pt x="49929" y="955245"/>
                </a:lnTo>
                <a:lnTo>
                  <a:pt x="51442" y="954918"/>
                </a:lnTo>
                <a:lnTo>
                  <a:pt x="52955" y="954591"/>
                </a:lnTo>
                <a:lnTo>
                  <a:pt x="54468" y="954249"/>
                </a:lnTo>
                <a:lnTo>
                  <a:pt x="55981" y="953914"/>
                </a:lnTo>
                <a:lnTo>
                  <a:pt x="57494" y="953564"/>
                </a:lnTo>
                <a:lnTo>
                  <a:pt x="59006" y="953214"/>
                </a:lnTo>
                <a:lnTo>
                  <a:pt x="60520" y="952856"/>
                </a:lnTo>
                <a:lnTo>
                  <a:pt x="62032" y="952498"/>
                </a:lnTo>
                <a:lnTo>
                  <a:pt x="63546" y="952133"/>
                </a:lnTo>
                <a:lnTo>
                  <a:pt x="65058" y="951759"/>
                </a:lnTo>
                <a:lnTo>
                  <a:pt x="66572" y="951386"/>
                </a:lnTo>
                <a:lnTo>
                  <a:pt x="68085" y="951004"/>
                </a:lnTo>
                <a:lnTo>
                  <a:pt x="69598" y="950615"/>
                </a:lnTo>
                <a:lnTo>
                  <a:pt x="71111" y="950218"/>
                </a:lnTo>
                <a:lnTo>
                  <a:pt x="72624" y="949822"/>
                </a:lnTo>
                <a:lnTo>
                  <a:pt x="74137" y="949417"/>
                </a:lnTo>
                <a:lnTo>
                  <a:pt x="75650" y="949005"/>
                </a:lnTo>
                <a:lnTo>
                  <a:pt x="77163" y="948592"/>
                </a:lnTo>
                <a:lnTo>
                  <a:pt x="78676" y="948172"/>
                </a:lnTo>
                <a:lnTo>
                  <a:pt x="80189" y="947744"/>
                </a:lnTo>
                <a:lnTo>
                  <a:pt x="81702" y="947308"/>
                </a:lnTo>
                <a:lnTo>
                  <a:pt x="83215" y="946865"/>
                </a:lnTo>
                <a:lnTo>
                  <a:pt x="84728" y="946421"/>
                </a:lnTo>
                <a:lnTo>
                  <a:pt x="86241" y="945970"/>
                </a:lnTo>
                <a:lnTo>
                  <a:pt x="87754" y="945511"/>
                </a:lnTo>
                <a:lnTo>
                  <a:pt x="89267" y="945044"/>
                </a:lnTo>
                <a:lnTo>
                  <a:pt x="90779" y="944577"/>
                </a:lnTo>
                <a:lnTo>
                  <a:pt x="92293" y="944095"/>
                </a:lnTo>
                <a:lnTo>
                  <a:pt x="93805" y="943612"/>
                </a:lnTo>
                <a:lnTo>
                  <a:pt x="95319" y="943122"/>
                </a:lnTo>
                <a:lnTo>
                  <a:pt x="96831" y="942624"/>
                </a:lnTo>
                <a:lnTo>
                  <a:pt x="98345" y="942126"/>
                </a:lnTo>
                <a:lnTo>
                  <a:pt x="99857" y="941613"/>
                </a:lnTo>
                <a:lnTo>
                  <a:pt x="101371" y="941099"/>
                </a:lnTo>
                <a:lnTo>
                  <a:pt x="102883" y="940570"/>
                </a:lnTo>
                <a:lnTo>
                  <a:pt x="104397" y="940041"/>
                </a:lnTo>
                <a:lnTo>
                  <a:pt x="105910" y="939504"/>
                </a:lnTo>
                <a:lnTo>
                  <a:pt x="107423" y="938959"/>
                </a:lnTo>
                <a:lnTo>
                  <a:pt x="108936" y="938407"/>
                </a:lnTo>
                <a:lnTo>
                  <a:pt x="110449" y="937847"/>
                </a:lnTo>
                <a:lnTo>
                  <a:pt x="111962" y="937279"/>
                </a:lnTo>
                <a:lnTo>
                  <a:pt x="113475" y="936703"/>
                </a:lnTo>
                <a:lnTo>
                  <a:pt x="114988" y="936119"/>
                </a:lnTo>
                <a:lnTo>
                  <a:pt x="116501" y="935528"/>
                </a:lnTo>
                <a:lnTo>
                  <a:pt x="118014" y="934929"/>
                </a:lnTo>
                <a:lnTo>
                  <a:pt x="119527" y="934330"/>
                </a:lnTo>
                <a:lnTo>
                  <a:pt x="121040" y="933715"/>
                </a:lnTo>
                <a:lnTo>
                  <a:pt x="122553" y="933092"/>
                </a:lnTo>
                <a:lnTo>
                  <a:pt x="124066" y="932462"/>
                </a:lnTo>
                <a:lnTo>
                  <a:pt x="125578" y="931824"/>
                </a:lnTo>
                <a:lnTo>
                  <a:pt x="127092" y="931178"/>
                </a:lnTo>
                <a:lnTo>
                  <a:pt x="128604" y="930525"/>
                </a:lnTo>
                <a:lnTo>
                  <a:pt x="130118" y="929871"/>
                </a:lnTo>
                <a:lnTo>
                  <a:pt x="131630" y="929194"/>
                </a:lnTo>
                <a:lnTo>
                  <a:pt x="133144" y="928517"/>
                </a:lnTo>
                <a:lnTo>
                  <a:pt x="134656" y="927833"/>
                </a:lnTo>
                <a:lnTo>
                  <a:pt x="136170" y="927140"/>
                </a:lnTo>
                <a:lnTo>
                  <a:pt x="137682" y="926432"/>
                </a:lnTo>
                <a:lnTo>
                  <a:pt x="139196" y="925724"/>
                </a:lnTo>
                <a:lnTo>
                  <a:pt x="140709" y="925000"/>
                </a:lnTo>
                <a:lnTo>
                  <a:pt x="142222" y="924269"/>
                </a:lnTo>
                <a:lnTo>
                  <a:pt x="143735" y="923530"/>
                </a:lnTo>
                <a:lnTo>
                  <a:pt x="145248" y="922783"/>
                </a:lnTo>
                <a:lnTo>
                  <a:pt x="146761" y="922028"/>
                </a:lnTo>
                <a:lnTo>
                  <a:pt x="148274" y="921258"/>
                </a:lnTo>
                <a:lnTo>
                  <a:pt x="149787" y="920487"/>
                </a:lnTo>
                <a:lnTo>
                  <a:pt x="151300" y="919701"/>
                </a:lnTo>
                <a:lnTo>
                  <a:pt x="152813" y="918908"/>
                </a:lnTo>
                <a:lnTo>
                  <a:pt x="154326" y="918106"/>
                </a:lnTo>
                <a:lnTo>
                  <a:pt x="155839" y="917289"/>
                </a:lnTo>
                <a:lnTo>
                  <a:pt x="157352" y="916464"/>
                </a:lnTo>
                <a:lnTo>
                  <a:pt x="158865" y="915632"/>
                </a:lnTo>
                <a:lnTo>
                  <a:pt x="160377" y="914792"/>
                </a:lnTo>
                <a:lnTo>
                  <a:pt x="161891" y="913943"/>
                </a:lnTo>
                <a:lnTo>
                  <a:pt x="163403" y="913080"/>
                </a:lnTo>
                <a:lnTo>
                  <a:pt x="164917" y="912208"/>
                </a:lnTo>
                <a:lnTo>
                  <a:pt x="166429" y="911321"/>
                </a:lnTo>
                <a:lnTo>
                  <a:pt x="167943" y="910434"/>
                </a:lnTo>
                <a:lnTo>
                  <a:pt x="169455" y="909532"/>
                </a:lnTo>
                <a:lnTo>
                  <a:pt x="170969" y="908613"/>
                </a:lnTo>
                <a:lnTo>
                  <a:pt x="172481" y="907688"/>
                </a:lnTo>
                <a:lnTo>
                  <a:pt x="173995" y="906754"/>
                </a:lnTo>
                <a:lnTo>
                  <a:pt x="175507" y="905812"/>
                </a:lnTo>
                <a:lnTo>
                  <a:pt x="177021" y="904855"/>
                </a:lnTo>
                <a:lnTo>
                  <a:pt x="178534" y="903890"/>
                </a:lnTo>
                <a:lnTo>
                  <a:pt x="180047" y="902918"/>
                </a:lnTo>
                <a:lnTo>
                  <a:pt x="181560" y="901930"/>
                </a:lnTo>
                <a:lnTo>
                  <a:pt x="183073" y="900926"/>
                </a:lnTo>
                <a:lnTo>
                  <a:pt x="184586" y="899914"/>
                </a:lnTo>
                <a:lnTo>
                  <a:pt x="186099" y="898895"/>
                </a:lnTo>
                <a:lnTo>
                  <a:pt x="187612" y="897868"/>
                </a:lnTo>
                <a:lnTo>
                  <a:pt x="189125" y="896825"/>
                </a:lnTo>
                <a:lnTo>
                  <a:pt x="190638" y="895767"/>
                </a:lnTo>
                <a:lnTo>
                  <a:pt x="192150" y="894701"/>
                </a:lnTo>
                <a:lnTo>
                  <a:pt x="193664" y="893619"/>
                </a:lnTo>
                <a:lnTo>
                  <a:pt x="195176" y="892530"/>
                </a:lnTo>
                <a:lnTo>
                  <a:pt x="196690" y="891433"/>
                </a:lnTo>
                <a:lnTo>
                  <a:pt x="198202" y="890320"/>
                </a:lnTo>
                <a:lnTo>
                  <a:pt x="199716" y="889192"/>
                </a:lnTo>
                <a:lnTo>
                  <a:pt x="201228" y="888056"/>
                </a:lnTo>
                <a:lnTo>
                  <a:pt x="202742" y="886912"/>
                </a:lnTo>
                <a:lnTo>
                  <a:pt x="204254" y="885745"/>
                </a:lnTo>
                <a:lnTo>
                  <a:pt x="205768" y="884578"/>
                </a:lnTo>
                <a:lnTo>
                  <a:pt x="207280" y="883387"/>
                </a:lnTo>
                <a:lnTo>
                  <a:pt x="208794" y="882197"/>
                </a:lnTo>
                <a:lnTo>
                  <a:pt x="210306" y="880983"/>
                </a:lnTo>
                <a:lnTo>
                  <a:pt x="211820" y="879761"/>
                </a:lnTo>
                <a:lnTo>
                  <a:pt x="213332" y="878524"/>
                </a:lnTo>
                <a:lnTo>
                  <a:pt x="214846" y="877279"/>
                </a:lnTo>
                <a:lnTo>
                  <a:pt x="216359" y="876019"/>
                </a:lnTo>
                <a:lnTo>
                  <a:pt x="217872" y="874751"/>
                </a:lnTo>
                <a:lnTo>
                  <a:pt x="219385" y="873459"/>
                </a:lnTo>
                <a:lnTo>
                  <a:pt x="220898" y="872167"/>
                </a:lnTo>
                <a:lnTo>
                  <a:pt x="222411" y="870852"/>
                </a:lnTo>
                <a:lnTo>
                  <a:pt x="223924" y="869530"/>
                </a:lnTo>
                <a:lnTo>
                  <a:pt x="225437" y="868191"/>
                </a:lnTo>
                <a:lnTo>
                  <a:pt x="226949" y="866837"/>
                </a:lnTo>
                <a:lnTo>
                  <a:pt x="228463" y="865476"/>
                </a:lnTo>
                <a:lnTo>
                  <a:pt x="229975" y="864098"/>
                </a:lnTo>
                <a:lnTo>
                  <a:pt x="231489" y="862713"/>
                </a:lnTo>
                <a:lnTo>
                  <a:pt x="233001" y="861305"/>
                </a:lnTo>
                <a:lnTo>
                  <a:pt x="234515" y="859889"/>
                </a:lnTo>
                <a:lnTo>
                  <a:pt x="236027" y="858457"/>
                </a:lnTo>
                <a:lnTo>
                  <a:pt x="237541" y="857018"/>
                </a:lnTo>
                <a:lnTo>
                  <a:pt x="239053" y="855555"/>
                </a:lnTo>
                <a:lnTo>
                  <a:pt x="240567" y="854084"/>
                </a:lnTo>
                <a:lnTo>
                  <a:pt x="242079" y="852598"/>
                </a:lnTo>
                <a:lnTo>
                  <a:pt x="243593" y="851096"/>
                </a:lnTo>
                <a:lnTo>
                  <a:pt x="245105" y="849587"/>
                </a:lnTo>
                <a:lnTo>
                  <a:pt x="246619" y="848054"/>
                </a:lnTo>
                <a:lnTo>
                  <a:pt x="248131" y="846513"/>
                </a:lnTo>
                <a:lnTo>
                  <a:pt x="249645" y="844957"/>
                </a:lnTo>
                <a:lnTo>
                  <a:pt x="251157" y="843393"/>
                </a:lnTo>
                <a:lnTo>
                  <a:pt x="252671" y="841806"/>
                </a:lnTo>
                <a:lnTo>
                  <a:pt x="254184" y="840211"/>
                </a:lnTo>
                <a:lnTo>
                  <a:pt x="255697" y="838592"/>
                </a:lnTo>
                <a:lnTo>
                  <a:pt x="257210" y="836966"/>
                </a:lnTo>
                <a:lnTo>
                  <a:pt x="258723" y="835324"/>
                </a:lnTo>
                <a:lnTo>
                  <a:pt x="260236" y="833667"/>
                </a:lnTo>
                <a:lnTo>
                  <a:pt x="261748" y="832002"/>
                </a:lnTo>
                <a:lnTo>
                  <a:pt x="263262" y="830313"/>
                </a:lnTo>
                <a:lnTo>
                  <a:pt x="264774" y="828609"/>
                </a:lnTo>
                <a:lnTo>
                  <a:pt x="266288" y="826897"/>
                </a:lnTo>
                <a:lnTo>
                  <a:pt x="267800" y="825170"/>
                </a:lnTo>
                <a:lnTo>
                  <a:pt x="269314" y="823427"/>
                </a:lnTo>
                <a:lnTo>
                  <a:pt x="270826" y="821669"/>
                </a:lnTo>
                <a:lnTo>
                  <a:pt x="272340" y="819895"/>
                </a:lnTo>
                <a:lnTo>
                  <a:pt x="273852" y="818105"/>
                </a:lnTo>
                <a:lnTo>
                  <a:pt x="275366" y="816300"/>
                </a:lnTo>
                <a:lnTo>
                  <a:pt x="276878" y="814479"/>
                </a:lnTo>
                <a:lnTo>
                  <a:pt x="278392" y="812643"/>
                </a:lnTo>
                <a:lnTo>
                  <a:pt x="279904" y="810791"/>
                </a:lnTo>
                <a:lnTo>
                  <a:pt x="281418" y="808931"/>
                </a:lnTo>
                <a:lnTo>
                  <a:pt x="282930" y="807048"/>
                </a:lnTo>
                <a:lnTo>
                  <a:pt x="284444" y="805157"/>
                </a:lnTo>
                <a:lnTo>
                  <a:pt x="285956" y="803243"/>
                </a:lnTo>
                <a:lnTo>
                  <a:pt x="287470" y="801321"/>
                </a:lnTo>
                <a:lnTo>
                  <a:pt x="288982" y="799376"/>
                </a:lnTo>
                <a:lnTo>
                  <a:pt x="290496" y="797423"/>
                </a:lnTo>
                <a:lnTo>
                  <a:pt x="292009" y="795447"/>
                </a:lnTo>
                <a:lnTo>
                  <a:pt x="293521" y="793462"/>
                </a:lnTo>
                <a:lnTo>
                  <a:pt x="295035" y="791463"/>
                </a:lnTo>
                <a:lnTo>
                  <a:pt x="296547" y="789440"/>
                </a:lnTo>
                <a:lnTo>
                  <a:pt x="298061" y="787409"/>
                </a:lnTo>
                <a:lnTo>
                  <a:pt x="299573" y="785362"/>
                </a:lnTo>
                <a:lnTo>
                  <a:pt x="301087" y="783293"/>
                </a:lnTo>
                <a:lnTo>
                  <a:pt x="302599" y="781215"/>
                </a:lnTo>
                <a:lnTo>
                  <a:pt x="304113" y="779122"/>
                </a:lnTo>
                <a:lnTo>
                  <a:pt x="305625" y="777006"/>
                </a:lnTo>
                <a:lnTo>
                  <a:pt x="307139" y="774881"/>
                </a:lnTo>
                <a:lnTo>
                  <a:pt x="308651" y="772742"/>
                </a:lnTo>
                <a:lnTo>
                  <a:pt x="310165" y="770579"/>
                </a:lnTo>
                <a:lnTo>
                  <a:pt x="311677" y="768408"/>
                </a:lnTo>
                <a:lnTo>
                  <a:pt x="313191" y="766213"/>
                </a:lnTo>
                <a:lnTo>
                  <a:pt x="314703" y="764011"/>
                </a:lnTo>
                <a:lnTo>
                  <a:pt x="316217" y="761794"/>
                </a:lnTo>
                <a:lnTo>
                  <a:pt x="317729" y="759553"/>
                </a:lnTo>
                <a:lnTo>
                  <a:pt x="319243" y="757304"/>
                </a:lnTo>
                <a:lnTo>
                  <a:pt x="320755" y="755032"/>
                </a:lnTo>
                <a:lnTo>
                  <a:pt x="322269" y="752752"/>
                </a:lnTo>
                <a:lnTo>
                  <a:pt x="323781" y="750449"/>
                </a:lnTo>
                <a:lnTo>
                  <a:pt x="325295" y="748138"/>
                </a:lnTo>
                <a:lnTo>
                  <a:pt x="326807" y="745804"/>
                </a:lnTo>
                <a:lnTo>
                  <a:pt x="328320" y="743462"/>
                </a:lnTo>
                <a:lnTo>
                  <a:pt x="329834" y="741096"/>
                </a:lnTo>
                <a:lnTo>
                  <a:pt x="331346" y="738715"/>
                </a:lnTo>
                <a:lnTo>
                  <a:pt x="332860" y="736327"/>
                </a:lnTo>
                <a:lnTo>
                  <a:pt x="334372" y="733914"/>
                </a:lnTo>
                <a:lnTo>
                  <a:pt x="335886" y="731495"/>
                </a:lnTo>
                <a:lnTo>
                  <a:pt x="337398" y="729051"/>
                </a:lnTo>
                <a:lnTo>
                  <a:pt x="338912" y="726593"/>
                </a:lnTo>
                <a:lnTo>
                  <a:pt x="340424" y="724126"/>
                </a:lnTo>
                <a:lnTo>
                  <a:pt x="341938" y="721636"/>
                </a:lnTo>
                <a:lnTo>
                  <a:pt x="343450" y="719138"/>
                </a:lnTo>
                <a:lnTo>
                  <a:pt x="344964" y="716617"/>
                </a:lnTo>
                <a:lnTo>
                  <a:pt x="346476" y="714088"/>
                </a:lnTo>
                <a:lnTo>
                  <a:pt x="347990" y="711536"/>
                </a:lnTo>
                <a:lnTo>
                  <a:pt x="349502" y="708972"/>
                </a:lnTo>
                <a:lnTo>
                  <a:pt x="351016" y="706393"/>
                </a:lnTo>
                <a:lnTo>
                  <a:pt x="352528" y="703799"/>
                </a:lnTo>
                <a:lnTo>
                  <a:pt x="354042" y="701189"/>
                </a:lnTo>
                <a:lnTo>
                  <a:pt x="355554" y="698564"/>
                </a:lnTo>
                <a:lnTo>
                  <a:pt x="357068" y="695924"/>
                </a:lnTo>
                <a:lnTo>
                  <a:pt x="358580" y="693269"/>
                </a:lnTo>
                <a:lnTo>
                  <a:pt x="360093" y="690598"/>
                </a:lnTo>
                <a:lnTo>
                  <a:pt x="361606" y="687913"/>
                </a:lnTo>
                <a:lnTo>
                  <a:pt x="363119" y="685212"/>
                </a:lnTo>
                <a:lnTo>
                  <a:pt x="364632" y="682498"/>
                </a:lnTo>
                <a:lnTo>
                  <a:pt x="366145" y="679767"/>
                </a:lnTo>
                <a:lnTo>
                  <a:pt x="367659" y="677023"/>
                </a:lnTo>
                <a:lnTo>
                  <a:pt x="369171" y="674263"/>
                </a:lnTo>
                <a:lnTo>
                  <a:pt x="370685" y="671489"/>
                </a:lnTo>
                <a:lnTo>
                  <a:pt x="372197" y="668700"/>
                </a:lnTo>
                <a:lnTo>
                  <a:pt x="373711" y="665896"/>
                </a:lnTo>
                <a:lnTo>
                  <a:pt x="375223" y="663079"/>
                </a:lnTo>
                <a:lnTo>
                  <a:pt x="376737" y="660246"/>
                </a:lnTo>
                <a:lnTo>
                  <a:pt x="378249" y="657400"/>
                </a:lnTo>
                <a:lnTo>
                  <a:pt x="379763" y="654539"/>
                </a:lnTo>
                <a:lnTo>
                  <a:pt x="381275" y="651664"/>
                </a:lnTo>
                <a:lnTo>
                  <a:pt x="382789" y="648775"/>
                </a:lnTo>
                <a:lnTo>
                  <a:pt x="384301" y="645872"/>
                </a:lnTo>
                <a:lnTo>
                  <a:pt x="385815" y="642955"/>
                </a:lnTo>
                <a:lnTo>
                  <a:pt x="387327" y="640023"/>
                </a:lnTo>
                <a:lnTo>
                  <a:pt x="388841" y="637079"/>
                </a:lnTo>
                <a:lnTo>
                  <a:pt x="390353" y="634121"/>
                </a:lnTo>
                <a:lnTo>
                  <a:pt x="391867" y="631149"/>
                </a:lnTo>
                <a:lnTo>
                  <a:pt x="393379" y="628164"/>
                </a:lnTo>
                <a:lnTo>
                  <a:pt x="394892" y="625166"/>
                </a:lnTo>
                <a:lnTo>
                  <a:pt x="396405" y="622154"/>
                </a:lnTo>
                <a:lnTo>
                  <a:pt x="397918" y="619128"/>
                </a:lnTo>
                <a:lnTo>
                  <a:pt x="399431" y="616091"/>
                </a:lnTo>
                <a:lnTo>
                  <a:pt x="400944" y="613040"/>
                </a:lnTo>
                <a:lnTo>
                  <a:pt x="402457" y="609976"/>
                </a:lnTo>
                <a:lnTo>
                  <a:pt x="403970" y="606899"/>
                </a:lnTo>
                <a:lnTo>
                  <a:pt x="405484" y="603810"/>
                </a:lnTo>
                <a:lnTo>
                  <a:pt x="406996" y="600708"/>
                </a:lnTo>
                <a:lnTo>
                  <a:pt x="408510" y="597594"/>
                </a:lnTo>
                <a:lnTo>
                  <a:pt x="410022" y="594468"/>
                </a:lnTo>
                <a:lnTo>
                  <a:pt x="411536" y="591330"/>
                </a:lnTo>
                <a:lnTo>
                  <a:pt x="413048" y="588179"/>
                </a:lnTo>
                <a:lnTo>
                  <a:pt x="414562" y="585017"/>
                </a:lnTo>
                <a:lnTo>
                  <a:pt x="416074" y="581843"/>
                </a:lnTo>
                <a:lnTo>
                  <a:pt x="417588" y="578659"/>
                </a:lnTo>
                <a:lnTo>
                  <a:pt x="419100" y="575461"/>
                </a:lnTo>
                <a:lnTo>
                  <a:pt x="420614" y="572253"/>
                </a:lnTo>
                <a:lnTo>
                  <a:pt x="422126" y="569033"/>
                </a:lnTo>
                <a:lnTo>
                  <a:pt x="423640" y="565804"/>
                </a:lnTo>
                <a:lnTo>
                  <a:pt x="425152" y="562562"/>
                </a:lnTo>
                <a:lnTo>
                  <a:pt x="426666" y="559310"/>
                </a:lnTo>
                <a:lnTo>
                  <a:pt x="428178" y="556048"/>
                </a:lnTo>
                <a:lnTo>
                  <a:pt x="429691" y="552774"/>
                </a:lnTo>
                <a:lnTo>
                  <a:pt x="431204" y="549492"/>
                </a:lnTo>
                <a:lnTo>
                  <a:pt x="432717" y="546198"/>
                </a:lnTo>
                <a:lnTo>
                  <a:pt x="434230" y="542895"/>
                </a:lnTo>
                <a:lnTo>
                  <a:pt x="435743" y="539582"/>
                </a:lnTo>
                <a:lnTo>
                  <a:pt x="437256" y="536259"/>
                </a:lnTo>
                <a:lnTo>
                  <a:pt x="438769" y="532927"/>
                </a:lnTo>
                <a:lnTo>
                  <a:pt x="440282" y="529585"/>
                </a:lnTo>
                <a:lnTo>
                  <a:pt x="441795" y="526234"/>
                </a:lnTo>
                <a:lnTo>
                  <a:pt x="443309" y="522875"/>
                </a:lnTo>
                <a:lnTo>
                  <a:pt x="444821" y="519507"/>
                </a:lnTo>
                <a:lnTo>
                  <a:pt x="446335" y="516130"/>
                </a:lnTo>
                <a:lnTo>
                  <a:pt x="447847" y="512744"/>
                </a:lnTo>
                <a:lnTo>
                  <a:pt x="449361" y="509351"/>
                </a:lnTo>
                <a:lnTo>
                  <a:pt x="450873" y="505949"/>
                </a:lnTo>
                <a:lnTo>
                  <a:pt x="452387" y="502539"/>
                </a:lnTo>
                <a:lnTo>
                  <a:pt x="453899" y="499123"/>
                </a:lnTo>
                <a:lnTo>
                  <a:pt x="455413" y="495698"/>
                </a:lnTo>
                <a:lnTo>
                  <a:pt x="456925" y="492266"/>
                </a:lnTo>
                <a:lnTo>
                  <a:pt x="458439" y="488828"/>
                </a:lnTo>
                <a:lnTo>
                  <a:pt x="459951" y="485382"/>
                </a:lnTo>
                <a:lnTo>
                  <a:pt x="461464" y="481929"/>
                </a:lnTo>
                <a:lnTo>
                  <a:pt x="462977" y="478470"/>
                </a:lnTo>
                <a:lnTo>
                  <a:pt x="464490" y="475005"/>
                </a:lnTo>
                <a:lnTo>
                  <a:pt x="466003" y="471534"/>
                </a:lnTo>
                <a:lnTo>
                  <a:pt x="467516" y="468056"/>
                </a:lnTo>
                <a:lnTo>
                  <a:pt x="469029" y="464574"/>
                </a:lnTo>
                <a:lnTo>
                  <a:pt x="470542" y="461085"/>
                </a:lnTo>
                <a:lnTo>
                  <a:pt x="472055" y="457592"/>
                </a:lnTo>
                <a:lnTo>
                  <a:pt x="473568" y="454093"/>
                </a:lnTo>
                <a:lnTo>
                  <a:pt x="475081" y="450590"/>
                </a:lnTo>
                <a:lnTo>
                  <a:pt x="476594" y="447083"/>
                </a:lnTo>
                <a:lnTo>
                  <a:pt x="478107" y="443570"/>
                </a:lnTo>
                <a:lnTo>
                  <a:pt x="479620" y="440054"/>
                </a:lnTo>
                <a:lnTo>
                  <a:pt x="481134" y="436534"/>
                </a:lnTo>
                <a:lnTo>
                  <a:pt x="482646" y="433010"/>
                </a:lnTo>
                <a:lnTo>
                  <a:pt x="484160" y="429483"/>
                </a:lnTo>
                <a:lnTo>
                  <a:pt x="485672" y="425953"/>
                </a:lnTo>
                <a:lnTo>
                  <a:pt x="487186" y="422419"/>
                </a:lnTo>
                <a:lnTo>
                  <a:pt x="488698" y="418883"/>
                </a:lnTo>
                <a:lnTo>
                  <a:pt x="490212" y="415345"/>
                </a:lnTo>
                <a:lnTo>
                  <a:pt x="491724" y="411804"/>
                </a:lnTo>
                <a:lnTo>
                  <a:pt x="493238" y="408261"/>
                </a:lnTo>
                <a:lnTo>
                  <a:pt x="494750" y="404717"/>
                </a:lnTo>
                <a:lnTo>
                  <a:pt x="496263" y="401170"/>
                </a:lnTo>
                <a:lnTo>
                  <a:pt x="497776" y="397623"/>
                </a:lnTo>
                <a:lnTo>
                  <a:pt x="499289" y="394075"/>
                </a:lnTo>
                <a:lnTo>
                  <a:pt x="500802" y="390526"/>
                </a:lnTo>
                <a:lnTo>
                  <a:pt x="502315" y="386976"/>
                </a:lnTo>
                <a:lnTo>
                  <a:pt x="503828" y="383426"/>
                </a:lnTo>
                <a:lnTo>
                  <a:pt x="505339" y="379877"/>
                </a:lnTo>
                <a:lnTo>
                  <a:pt x="506857" y="376327"/>
                </a:lnTo>
                <a:lnTo>
                  <a:pt x="508366" y="372778"/>
                </a:lnTo>
                <a:lnTo>
                  <a:pt x="509883" y="369229"/>
                </a:lnTo>
                <a:lnTo>
                  <a:pt x="511393" y="365683"/>
                </a:lnTo>
                <a:lnTo>
                  <a:pt x="512903" y="362136"/>
                </a:lnTo>
                <a:lnTo>
                  <a:pt x="514420" y="358592"/>
                </a:lnTo>
                <a:lnTo>
                  <a:pt x="515929" y="355049"/>
                </a:lnTo>
                <a:lnTo>
                  <a:pt x="517447" y="351509"/>
                </a:lnTo>
                <a:lnTo>
                  <a:pt x="518956" y="347971"/>
                </a:lnTo>
                <a:lnTo>
                  <a:pt x="520473" y="344435"/>
                </a:lnTo>
                <a:lnTo>
                  <a:pt x="521983" y="340902"/>
                </a:lnTo>
                <a:lnTo>
                  <a:pt x="523500" y="337373"/>
                </a:lnTo>
                <a:lnTo>
                  <a:pt x="525010" y="333847"/>
                </a:lnTo>
                <a:lnTo>
                  <a:pt x="526527" y="330325"/>
                </a:lnTo>
                <a:lnTo>
                  <a:pt x="528037" y="326807"/>
                </a:lnTo>
                <a:lnTo>
                  <a:pt x="529546" y="323293"/>
                </a:lnTo>
                <a:lnTo>
                  <a:pt x="531063" y="319783"/>
                </a:lnTo>
                <a:lnTo>
                  <a:pt x="532573" y="316279"/>
                </a:lnTo>
                <a:lnTo>
                  <a:pt x="534090" y="312779"/>
                </a:lnTo>
                <a:lnTo>
                  <a:pt x="535600" y="309285"/>
                </a:lnTo>
                <a:lnTo>
                  <a:pt x="537117" y="305797"/>
                </a:lnTo>
                <a:lnTo>
                  <a:pt x="538627" y="302315"/>
                </a:lnTo>
                <a:lnTo>
                  <a:pt x="540144" y="298838"/>
                </a:lnTo>
                <a:lnTo>
                  <a:pt x="541653" y="295369"/>
                </a:lnTo>
                <a:lnTo>
                  <a:pt x="543163" y="291905"/>
                </a:lnTo>
                <a:lnTo>
                  <a:pt x="544680" y="288450"/>
                </a:lnTo>
                <a:lnTo>
                  <a:pt x="546190" y="285001"/>
                </a:lnTo>
                <a:lnTo>
                  <a:pt x="547707" y="281561"/>
                </a:lnTo>
                <a:lnTo>
                  <a:pt x="549217" y="278128"/>
                </a:lnTo>
                <a:lnTo>
                  <a:pt x="550734" y="274703"/>
                </a:lnTo>
                <a:lnTo>
                  <a:pt x="552243" y="271287"/>
                </a:lnTo>
                <a:lnTo>
                  <a:pt x="553761" y="267880"/>
                </a:lnTo>
                <a:lnTo>
                  <a:pt x="555270" y="264482"/>
                </a:lnTo>
                <a:lnTo>
                  <a:pt x="556780" y="261093"/>
                </a:lnTo>
                <a:lnTo>
                  <a:pt x="558297" y="257714"/>
                </a:lnTo>
                <a:lnTo>
                  <a:pt x="559806" y="254345"/>
                </a:lnTo>
                <a:lnTo>
                  <a:pt x="561324" y="250986"/>
                </a:lnTo>
                <a:lnTo>
                  <a:pt x="562833" y="247638"/>
                </a:lnTo>
                <a:lnTo>
                  <a:pt x="564351" y="244300"/>
                </a:lnTo>
                <a:lnTo>
                  <a:pt x="565860" y="240974"/>
                </a:lnTo>
                <a:lnTo>
                  <a:pt x="567377" y="237659"/>
                </a:lnTo>
                <a:lnTo>
                  <a:pt x="568887" y="234356"/>
                </a:lnTo>
                <a:lnTo>
                  <a:pt x="570396" y="231065"/>
                </a:lnTo>
                <a:lnTo>
                  <a:pt x="571914" y="227786"/>
                </a:lnTo>
                <a:lnTo>
                  <a:pt x="573423" y="224520"/>
                </a:lnTo>
                <a:lnTo>
                  <a:pt x="574940" y="221266"/>
                </a:lnTo>
                <a:lnTo>
                  <a:pt x="576450" y="218026"/>
                </a:lnTo>
                <a:lnTo>
                  <a:pt x="577967" y="214800"/>
                </a:lnTo>
                <a:lnTo>
                  <a:pt x="579477" y="211587"/>
                </a:lnTo>
                <a:lnTo>
                  <a:pt x="580994" y="208388"/>
                </a:lnTo>
                <a:lnTo>
                  <a:pt x="582504" y="205203"/>
                </a:lnTo>
                <a:lnTo>
                  <a:pt x="584021" y="202033"/>
                </a:lnTo>
                <a:lnTo>
                  <a:pt x="585530" y="198878"/>
                </a:lnTo>
                <a:lnTo>
                  <a:pt x="587040" y="195738"/>
                </a:lnTo>
                <a:lnTo>
                  <a:pt x="588557" y="192614"/>
                </a:lnTo>
                <a:lnTo>
                  <a:pt x="590067" y="189506"/>
                </a:lnTo>
                <a:lnTo>
                  <a:pt x="591584" y="186413"/>
                </a:lnTo>
                <a:lnTo>
                  <a:pt x="593094" y="183337"/>
                </a:lnTo>
                <a:lnTo>
                  <a:pt x="594611" y="180278"/>
                </a:lnTo>
                <a:lnTo>
                  <a:pt x="596120" y="177235"/>
                </a:lnTo>
                <a:lnTo>
                  <a:pt x="597638" y="174209"/>
                </a:lnTo>
                <a:lnTo>
                  <a:pt x="599147" y="171202"/>
                </a:lnTo>
                <a:lnTo>
                  <a:pt x="600657" y="168212"/>
                </a:lnTo>
                <a:lnTo>
                  <a:pt x="602174" y="165239"/>
                </a:lnTo>
                <a:lnTo>
                  <a:pt x="603684" y="162286"/>
                </a:lnTo>
                <a:lnTo>
                  <a:pt x="605201" y="159351"/>
                </a:lnTo>
                <a:lnTo>
                  <a:pt x="606710" y="156434"/>
                </a:lnTo>
                <a:lnTo>
                  <a:pt x="608228" y="153537"/>
                </a:lnTo>
                <a:lnTo>
                  <a:pt x="609737" y="150660"/>
                </a:lnTo>
                <a:lnTo>
                  <a:pt x="611254" y="147802"/>
                </a:lnTo>
                <a:lnTo>
                  <a:pt x="612764" y="144964"/>
                </a:lnTo>
                <a:lnTo>
                  <a:pt x="614273" y="142147"/>
                </a:lnTo>
                <a:lnTo>
                  <a:pt x="615791" y="139350"/>
                </a:lnTo>
                <a:lnTo>
                  <a:pt x="617300" y="136574"/>
                </a:lnTo>
                <a:lnTo>
                  <a:pt x="618818" y="133819"/>
                </a:lnTo>
                <a:lnTo>
                  <a:pt x="620327" y="131085"/>
                </a:lnTo>
                <a:lnTo>
                  <a:pt x="621844" y="128374"/>
                </a:lnTo>
                <a:lnTo>
                  <a:pt x="623354" y="125683"/>
                </a:lnTo>
                <a:lnTo>
                  <a:pt x="624871" y="123016"/>
                </a:lnTo>
                <a:lnTo>
                  <a:pt x="626381" y="120370"/>
                </a:lnTo>
                <a:lnTo>
                  <a:pt x="627898" y="117747"/>
                </a:lnTo>
                <a:lnTo>
                  <a:pt x="629407" y="115148"/>
                </a:lnTo>
                <a:lnTo>
                  <a:pt x="630917" y="112570"/>
                </a:lnTo>
                <a:lnTo>
                  <a:pt x="632434" y="110018"/>
                </a:lnTo>
                <a:lnTo>
                  <a:pt x="633944" y="107488"/>
                </a:lnTo>
                <a:lnTo>
                  <a:pt x="635461" y="104982"/>
                </a:lnTo>
                <a:lnTo>
                  <a:pt x="636971" y="102501"/>
                </a:lnTo>
                <a:lnTo>
                  <a:pt x="638488" y="100044"/>
                </a:lnTo>
                <a:lnTo>
                  <a:pt x="639997" y="97611"/>
                </a:lnTo>
                <a:lnTo>
                  <a:pt x="641515" y="95205"/>
                </a:lnTo>
                <a:lnTo>
                  <a:pt x="643024" y="92822"/>
                </a:lnTo>
                <a:lnTo>
                  <a:pt x="644534" y="90466"/>
                </a:lnTo>
                <a:lnTo>
                  <a:pt x="646051" y="88135"/>
                </a:lnTo>
                <a:lnTo>
                  <a:pt x="647561" y="85830"/>
                </a:lnTo>
                <a:lnTo>
                  <a:pt x="649078" y="83551"/>
                </a:lnTo>
                <a:lnTo>
                  <a:pt x="650587" y="81299"/>
                </a:lnTo>
                <a:lnTo>
                  <a:pt x="652105" y="79072"/>
                </a:lnTo>
                <a:lnTo>
                  <a:pt x="653614" y="76874"/>
                </a:lnTo>
                <a:lnTo>
                  <a:pt x="655131" y="74702"/>
                </a:lnTo>
                <a:lnTo>
                  <a:pt x="656641" y="72557"/>
                </a:lnTo>
                <a:lnTo>
                  <a:pt x="658151" y="70439"/>
                </a:lnTo>
                <a:lnTo>
                  <a:pt x="659668" y="68350"/>
                </a:lnTo>
                <a:lnTo>
                  <a:pt x="661177" y="66289"/>
                </a:lnTo>
                <a:lnTo>
                  <a:pt x="662695" y="64255"/>
                </a:lnTo>
                <a:lnTo>
                  <a:pt x="664204" y="62250"/>
                </a:lnTo>
                <a:lnTo>
                  <a:pt x="665721" y="60274"/>
                </a:lnTo>
                <a:lnTo>
                  <a:pt x="667231" y="58326"/>
                </a:lnTo>
                <a:lnTo>
                  <a:pt x="668748" y="56407"/>
                </a:lnTo>
                <a:lnTo>
                  <a:pt x="670258" y="54518"/>
                </a:lnTo>
                <a:lnTo>
                  <a:pt x="671767" y="52658"/>
                </a:lnTo>
                <a:lnTo>
                  <a:pt x="673285" y="50827"/>
                </a:lnTo>
                <a:lnTo>
                  <a:pt x="674794" y="49026"/>
                </a:lnTo>
                <a:lnTo>
                  <a:pt x="676311" y="47254"/>
                </a:lnTo>
                <a:lnTo>
                  <a:pt x="677821" y="45514"/>
                </a:lnTo>
                <a:lnTo>
                  <a:pt x="679338" y="43804"/>
                </a:lnTo>
                <a:lnTo>
                  <a:pt x="680848" y="42124"/>
                </a:lnTo>
                <a:lnTo>
                  <a:pt x="682365" y="40474"/>
                </a:lnTo>
                <a:lnTo>
                  <a:pt x="683874" y="38855"/>
                </a:lnTo>
                <a:lnTo>
                  <a:pt x="685392" y="37267"/>
                </a:lnTo>
                <a:lnTo>
                  <a:pt x="686901" y="35711"/>
                </a:lnTo>
                <a:lnTo>
                  <a:pt x="688411" y="34186"/>
                </a:lnTo>
                <a:lnTo>
                  <a:pt x="689928" y="32692"/>
                </a:lnTo>
                <a:lnTo>
                  <a:pt x="691438" y="31230"/>
                </a:lnTo>
                <a:lnTo>
                  <a:pt x="692955" y="29800"/>
                </a:lnTo>
                <a:lnTo>
                  <a:pt x="694464" y="28403"/>
                </a:lnTo>
                <a:lnTo>
                  <a:pt x="695982" y="27036"/>
                </a:lnTo>
                <a:lnTo>
                  <a:pt x="697491" y="25703"/>
                </a:lnTo>
                <a:lnTo>
                  <a:pt x="699009" y="24401"/>
                </a:lnTo>
                <a:lnTo>
                  <a:pt x="700518" y="23132"/>
                </a:lnTo>
                <a:lnTo>
                  <a:pt x="702028" y="21896"/>
                </a:lnTo>
                <a:lnTo>
                  <a:pt x="703545" y="20692"/>
                </a:lnTo>
                <a:lnTo>
                  <a:pt x="705054" y="19522"/>
                </a:lnTo>
                <a:lnTo>
                  <a:pt x="706572" y="18385"/>
                </a:lnTo>
                <a:lnTo>
                  <a:pt x="708081" y="17280"/>
                </a:lnTo>
                <a:lnTo>
                  <a:pt x="709598" y="16209"/>
                </a:lnTo>
                <a:lnTo>
                  <a:pt x="711108" y="15172"/>
                </a:lnTo>
                <a:lnTo>
                  <a:pt x="712625" y="14167"/>
                </a:lnTo>
                <a:lnTo>
                  <a:pt x="714135" y="13197"/>
                </a:lnTo>
                <a:lnTo>
                  <a:pt x="715644" y="12260"/>
                </a:lnTo>
                <a:lnTo>
                  <a:pt x="717162" y="11358"/>
                </a:lnTo>
                <a:lnTo>
                  <a:pt x="718671" y="10489"/>
                </a:lnTo>
                <a:lnTo>
                  <a:pt x="720188" y="9654"/>
                </a:lnTo>
                <a:lnTo>
                  <a:pt x="721698" y="8853"/>
                </a:lnTo>
                <a:lnTo>
                  <a:pt x="723215" y="8086"/>
                </a:lnTo>
                <a:lnTo>
                  <a:pt x="724725" y="7354"/>
                </a:lnTo>
                <a:lnTo>
                  <a:pt x="726242" y="6656"/>
                </a:lnTo>
                <a:lnTo>
                  <a:pt x="727752" y="5992"/>
                </a:lnTo>
                <a:lnTo>
                  <a:pt x="729269" y="5363"/>
                </a:lnTo>
                <a:lnTo>
                  <a:pt x="730778" y="4769"/>
                </a:lnTo>
                <a:lnTo>
                  <a:pt x="732288" y="4209"/>
                </a:lnTo>
                <a:lnTo>
                  <a:pt x="733805" y="3684"/>
                </a:lnTo>
                <a:lnTo>
                  <a:pt x="735315" y="3194"/>
                </a:lnTo>
                <a:lnTo>
                  <a:pt x="736832" y="2738"/>
                </a:lnTo>
                <a:lnTo>
                  <a:pt x="738341" y="2317"/>
                </a:lnTo>
                <a:lnTo>
                  <a:pt x="739859" y="1931"/>
                </a:lnTo>
                <a:lnTo>
                  <a:pt x="741368" y="1581"/>
                </a:lnTo>
                <a:lnTo>
                  <a:pt x="742886" y="1265"/>
                </a:lnTo>
                <a:lnTo>
                  <a:pt x="744395" y="984"/>
                </a:lnTo>
                <a:lnTo>
                  <a:pt x="745905" y="738"/>
                </a:lnTo>
                <a:lnTo>
                  <a:pt x="747422" y="527"/>
                </a:lnTo>
                <a:lnTo>
                  <a:pt x="748931" y="351"/>
                </a:lnTo>
                <a:lnTo>
                  <a:pt x="750449" y="211"/>
                </a:lnTo>
                <a:lnTo>
                  <a:pt x="751958" y="106"/>
                </a:lnTo>
                <a:lnTo>
                  <a:pt x="753476" y="35"/>
                </a:lnTo>
                <a:lnTo>
                  <a:pt x="754985" y="0"/>
                </a:lnTo>
                <a:lnTo>
                  <a:pt x="756502" y="0"/>
                </a:lnTo>
                <a:lnTo>
                  <a:pt x="758012" y="35"/>
                </a:lnTo>
                <a:lnTo>
                  <a:pt x="759521" y="106"/>
                </a:lnTo>
                <a:lnTo>
                  <a:pt x="761039" y="211"/>
                </a:lnTo>
                <a:lnTo>
                  <a:pt x="762548" y="351"/>
                </a:lnTo>
                <a:lnTo>
                  <a:pt x="764065" y="527"/>
                </a:lnTo>
                <a:lnTo>
                  <a:pt x="765575" y="738"/>
                </a:lnTo>
                <a:lnTo>
                  <a:pt x="767092" y="984"/>
                </a:lnTo>
                <a:lnTo>
                  <a:pt x="768602" y="1265"/>
                </a:lnTo>
                <a:lnTo>
                  <a:pt x="770119" y="1581"/>
                </a:lnTo>
                <a:lnTo>
                  <a:pt x="771629" y="1931"/>
                </a:lnTo>
                <a:lnTo>
                  <a:pt x="773138" y="2317"/>
                </a:lnTo>
                <a:lnTo>
                  <a:pt x="774655" y="2738"/>
                </a:lnTo>
                <a:lnTo>
                  <a:pt x="776165" y="3194"/>
                </a:lnTo>
                <a:lnTo>
                  <a:pt x="777682" y="3684"/>
                </a:lnTo>
                <a:lnTo>
                  <a:pt x="779192" y="4209"/>
                </a:lnTo>
                <a:lnTo>
                  <a:pt x="780709" y="4769"/>
                </a:lnTo>
                <a:lnTo>
                  <a:pt x="782219" y="5363"/>
                </a:lnTo>
                <a:lnTo>
                  <a:pt x="783736" y="5992"/>
                </a:lnTo>
                <a:lnTo>
                  <a:pt x="785245" y="6656"/>
                </a:lnTo>
                <a:lnTo>
                  <a:pt x="786763" y="7354"/>
                </a:lnTo>
                <a:lnTo>
                  <a:pt x="788272" y="8086"/>
                </a:lnTo>
                <a:lnTo>
                  <a:pt x="789782" y="8853"/>
                </a:lnTo>
                <a:lnTo>
                  <a:pt x="791299" y="9654"/>
                </a:lnTo>
                <a:lnTo>
                  <a:pt x="792808" y="10489"/>
                </a:lnTo>
                <a:lnTo>
                  <a:pt x="794326" y="11358"/>
                </a:lnTo>
                <a:lnTo>
                  <a:pt x="795835" y="12260"/>
                </a:lnTo>
                <a:lnTo>
                  <a:pt x="797353" y="13197"/>
                </a:lnTo>
                <a:lnTo>
                  <a:pt x="798862" y="14167"/>
                </a:lnTo>
                <a:lnTo>
                  <a:pt x="800379" y="15172"/>
                </a:lnTo>
                <a:lnTo>
                  <a:pt x="801889" y="16209"/>
                </a:lnTo>
                <a:lnTo>
                  <a:pt x="803398" y="17280"/>
                </a:lnTo>
                <a:lnTo>
                  <a:pt x="804916" y="18385"/>
                </a:lnTo>
                <a:lnTo>
                  <a:pt x="806425" y="19522"/>
                </a:lnTo>
                <a:lnTo>
                  <a:pt x="807943" y="20692"/>
                </a:lnTo>
                <a:lnTo>
                  <a:pt x="809452" y="21896"/>
                </a:lnTo>
                <a:lnTo>
                  <a:pt x="810969" y="23132"/>
                </a:lnTo>
                <a:lnTo>
                  <a:pt x="812479" y="24401"/>
                </a:lnTo>
                <a:lnTo>
                  <a:pt x="813996" y="25703"/>
                </a:lnTo>
                <a:lnTo>
                  <a:pt x="815506" y="27036"/>
                </a:lnTo>
                <a:lnTo>
                  <a:pt x="817015" y="28403"/>
                </a:lnTo>
                <a:lnTo>
                  <a:pt x="818532" y="29800"/>
                </a:lnTo>
                <a:lnTo>
                  <a:pt x="820042" y="31230"/>
                </a:lnTo>
                <a:lnTo>
                  <a:pt x="821559" y="32692"/>
                </a:lnTo>
                <a:lnTo>
                  <a:pt x="823069" y="34186"/>
                </a:lnTo>
                <a:lnTo>
                  <a:pt x="824586" y="35711"/>
                </a:lnTo>
                <a:lnTo>
                  <a:pt x="826096" y="37267"/>
                </a:lnTo>
                <a:lnTo>
                  <a:pt x="827613" y="38855"/>
                </a:lnTo>
                <a:lnTo>
                  <a:pt x="829122" y="40474"/>
                </a:lnTo>
                <a:lnTo>
                  <a:pt x="830640" y="42124"/>
                </a:lnTo>
                <a:lnTo>
                  <a:pt x="832149" y="43804"/>
                </a:lnTo>
                <a:lnTo>
                  <a:pt x="833659" y="45514"/>
                </a:lnTo>
                <a:lnTo>
                  <a:pt x="835176" y="47254"/>
                </a:lnTo>
                <a:lnTo>
                  <a:pt x="836686" y="49026"/>
                </a:lnTo>
                <a:lnTo>
                  <a:pt x="838203" y="50827"/>
                </a:lnTo>
                <a:lnTo>
                  <a:pt x="839712" y="52658"/>
                </a:lnTo>
                <a:lnTo>
                  <a:pt x="841230" y="54518"/>
                </a:lnTo>
                <a:lnTo>
                  <a:pt x="842739" y="56407"/>
                </a:lnTo>
                <a:lnTo>
                  <a:pt x="844256" y="58326"/>
                </a:lnTo>
                <a:lnTo>
                  <a:pt x="845766" y="60274"/>
                </a:lnTo>
                <a:lnTo>
                  <a:pt x="847275" y="62250"/>
                </a:lnTo>
                <a:lnTo>
                  <a:pt x="848793" y="64255"/>
                </a:lnTo>
                <a:lnTo>
                  <a:pt x="850302" y="66289"/>
                </a:lnTo>
                <a:lnTo>
                  <a:pt x="851820" y="68350"/>
                </a:lnTo>
                <a:lnTo>
                  <a:pt x="853329" y="70439"/>
                </a:lnTo>
                <a:lnTo>
                  <a:pt x="854846" y="72557"/>
                </a:lnTo>
                <a:lnTo>
                  <a:pt x="856356" y="74702"/>
                </a:lnTo>
                <a:lnTo>
                  <a:pt x="857873" y="76874"/>
                </a:lnTo>
                <a:lnTo>
                  <a:pt x="859383" y="79072"/>
                </a:lnTo>
                <a:lnTo>
                  <a:pt x="860892" y="81299"/>
                </a:lnTo>
                <a:lnTo>
                  <a:pt x="862410" y="83551"/>
                </a:lnTo>
                <a:lnTo>
                  <a:pt x="863919" y="85830"/>
                </a:lnTo>
                <a:lnTo>
                  <a:pt x="865436" y="88135"/>
                </a:lnTo>
                <a:lnTo>
                  <a:pt x="866946" y="90466"/>
                </a:lnTo>
                <a:lnTo>
                  <a:pt x="868463" y="92822"/>
                </a:lnTo>
                <a:lnTo>
                  <a:pt x="869973" y="95205"/>
                </a:lnTo>
                <a:lnTo>
                  <a:pt x="871490" y="97611"/>
                </a:lnTo>
                <a:lnTo>
                  <a:pt x="872999" y="100044"/>
                </a:lnTo>
                <a:lnTo>
                  <a:pt x="874509" y="102501"/>
                </a:lnTo>
                <a:lnTo>
                  <a:pt x="876026" y="104982"/>
                </a:lnTo>
                <a:lnTo>
                  <a:pt x="877536" y="107488"/>
                </a:lnTo>
                <a:lnTo>
                  <a:pt x="879053" y="110018"/>
                </a:lnTo>
                <a:lnTo>
                  <a:pt x="880563" y="112570"/>
                </a:lnTo>
                <a:lnTo>
                  <a:pt x="882080" y="115148"/>
                </a:lnTo>
                <a:lnTo>
                  <a:pt x="883589" y="117747"/>
                </a:lnTo>
                <a:lnTo>
                  <a:pt x="885107" y="120370"/>
                </a:lnTo>
                <a:lnTo>
                  <a:pt x="886616" y="123016"/>
                </a:lnTo>
                <a:lnTo>
                  <a:pt x="888133" y="125683"/>
                </a:lnTo>
                <a:lnTo>
                  <a:pt x="889643" y="128374"/>
                </a:lnTo>
                <a:lnTo>
                  <a:pt x="891153" y="131085"/>
                </a:lnTo>
                <a:lnTo>
                  <a:pt x="892670" y="133819"/>
                </a:lnTo>
                <a:lnTo>
                  <a:pt x="894179" y="136574"/>
                </a:lnTo>
                <a:lnTo>
                  <a:pt x="895697" y="139350"/>
                </a:lnTo>
                <a:lnTo>
                  <a:pt x="897206" y="142147"/>
                </a:lnTo>
                <a:lnTo>
                  <a:pt x="898723" y="144964"/>
                </a:lnTo>
                <a:lnTo>
                  <a:pt x="900233" y="147802"/>
                </a:lnTo>
                <a:lnTo>
                  <a:pt x="901750" y="150660"/>
                </a:lnTo>
                <a:lnTo>
                  <a:pt x="903260" y="153537"/>
                </a:lnTo>
                <a:lnTo>
                  <a:pt x="904769" y="156434"/>
                </a:lnTo>
                <a:lnTo>
                  <a:pt x="906287" y="159351"/>
                </a:lnTo>
                <a:lnTo>
                  <a:pt x="907796" y="162286"/>
                </a:lnTo>
                <a:lnTo>
                  <a:pt x="909313" y="165239"/>
                </a:lnTo>
                <a:lnTo>
                  <a:pt x="910823" y="168212"/>
                </a:lnTo>
                <a:lnTo>
                  <a:pt x="912340" y="171202"/>
                </a:lnTo>
                <a:lnTo>
                  <a:pt x="913850" y="174209"/>
                </a:lnTo>
                <a:lnTo>
                  <a:pt x="915367" y="177235"/>
                </a:lnTo>
                <a:lnTo>
                  <a:pt x="916877" y="180278"/>
                </a:lnTo>
                <a:lnTo>
                  <a:pt x="918386" y="183337"/>
                </a:lnTo>
                <a:lnTo>
                  <a:pt x="919903" y="186413"/>
                </a:lnTo>
                <a:lnTo>
                  <a:pt x="921413" y="189506"/>
                </a:lnTo>
                <a:lnTo>
                  <a:pt x="922930" y="192614"/>
                </a:lnTo>
                <a:lnTo>
                  <a:pt x="924440" y="195738"/>
                </a:lnTo>
                <a:lnTo>
                  <a:pt x="925957" y="198878"/>
                </a:lnTo>
                <a:lnTo>
                  <a:pt x="927466" y="202033"/>
                </a:lnTo>
                <a:lnTo>
                  <a:pt x="928984" y="205203"/>
                </a:lnTo>
                <a:lnTo>
                  <a:pt x="930493" y="208388"/>
                </a:lnTo>
                <a:lnTo>
                  <a:pt x="932011" y="211587"/>
                </a:lnTo>
                <a:lnTo>
                  <a:pt x="933520" y="214800"/>
                </a:lnTo>
                <a:lnTo>
                  <a:pt x="935030" y="218026"/>
                </a:lnTo>
                <a:lnTo>
                  <a:pt x="936547" y="221266"/>
                </a:lnTo>
                <a:lnTo>
                  <a:pt x="938056" y="224520"/>
                </a:lnTo>
                <a:lnTo>
                  <a:pt x="939574" y="227786"/>
                </a:lnTo>
                <a:lnTo>
                  <a:pt x="941083" y="231065"/>
                </a:lnTo>
                <a:lnTo>
                  <a:pt x="942600" y="234356"/>
                </a:lnTo>
                <a:lnTo>
                  <a:pt x="944110" y="237659"/>
                </a:lnTo>
                <a:lnTo>
                  <a:pt x="945627" y="240974"/>
                </a:lnTo>
                <a:lnTo>
                  <a:pt x="947137" y="244300"/>
                </a:lnTo>
                <a:lnTo>
                  <a:pt x="948646" y="247638"/>
                </a:lnTo>
                <a:lnTo>
                  <a:pt x="950164" y="250986"/>
                </a:lnTo>
                <a:lnTo>
                  <a:pt x="951673" y="254345"/>
                </a:lnTo>
                <a:lnTo>
                  <a:pt x="953190" y="257714"/>
                </a:lnTo>
                <a:lnTo>
                  <a:pt x="954700" y="261093"/>
                </a:lnTo>
                <a:lnTo>
                  <a:pt x="956217" y="264482"/>
                </a:lnTo>
                <a:lnTo>
                  <a:pt x="957727" y="267880"/>
                </a:lnTo>
                <a:lnTo>
                  <a:pt x="959244" y="271287"/>
                </a:lnTo>
                <a:lnTo>
                  <a:pt x="960754" y="274703"/>
                </a:lnTo>
                <a:lnTo>
                  <a:pt x="962263" y="278128"/>
                </a:lnTo>
                <a:lnTo>
                  <a:pt x="963780" y="281561"/>
                </a:lnTo>
                <a:lnTo>
                  <a:pt x="965290" y="285001"/>
                </a:lnTo>
                <a:lnTo>
                  <a:pt x="966807" y="288450"/>
                </a:lnTo>
                <a:lnTo>
                  <a:pt x="968317" y="291905"/>
                </a:lnTo>
                <a:lnTo>
                  <a:pt x="969834" y="295369"/>
                </a:lnTo>
                <a:lnTo>
                  <a:pt x="971344" y="298838"/>
                </a:lnTo>
                <a:lnTo>
                  <a:pt x="972861" y="302315"/>
                </a:lnTo>
                <a:lnTo>
                  <a:pt x="974370" y="305797"/>
                </a:lnTo>
                <a:lnTo>
                  <a:pt x="975880" y="309285"/>
                </a:lnTo>
                <a:lnTo>
                  <a:pt x="977397" y="312779"/>
                </a:lnTo>
                <a:lnTo>
                  <a:pt x="978907" y="316279"/>
                </a:lnTo>
                <a:lnTo>
                  <a:pt x="980424" y="319783"/>
                </a:lnTo>
                <a:lnTo>
                  <a:pt x="981933" y="323293"/>
                </a:lnTo>
                <a:lnTo>
                  <a:pt x="983451" y="326807"/>
                </a:lnTo>
                <a:lnTo>
                  <a:pt x="984960" y="330325"/>
                </a:lnTo>
                <a:lnTo>
                  <a:pt x="986478" y="333847"/>
                </a:lnTo>
                <a:lnTo>
                  <a:pt x="987987" y="337373"/>
                </a:lnTo>
                <a:lnTo>
                  <a:pt x="989504" y="340902"/>
                </a:lnTo>
                <a:lnTo>
                  <a:pt x="991014" y="344435"/>
                </a:lnTo>
                <a:lnTo>
                  <a:pt x="992523" y="347971"/>
                </a:lnTo>
                <a:lnTo>
                  <a:pt x="994041" y="351509"/>
                </a:lnTo>
                <a:lnTo>
                  <a:pt x="995550" y="355049"/>
                </a:lnTo>
                <a:lnTo>
                  <a:pt x="997067" y="358592"/>
                </a:lnTo>
                <a:lnTo>
                  <a:pt x="998577" y="362136"/>
                </a:lnTo>
                <a:lnTo>
                  <a:pt x="1000094" y="365683"/>
                </a:lnTo>
                <a:lnTo>
                  <a:pt x="1001604" y="369229"/>
                </a:lnTo>
                <a:lnTo>
                  <a:pt x="1003121" y="372778"/>
                </a:lnTo>
                <a:lnTo>
                  <a:pt x="1004631" y="376327"/>
                </a:lnTo>
                <a:lnTo>
                  <a:pt x="1006140" y="379877"/>
                </a:lnTo>
                <a:lnTo>
                  <a:pt x="1007657" y="383426"/>
                </a:lnTo>
                <a:lnTo>
                  <a:pt x="1009167" y="386976"/>
                </a:lnTo>
                <a:lnTo>
                  <a:pt x="1010684" y="390526"/>
                </a:lnTo>
                <a:lnTo>
                  <a:pt x="1012194" y="394075"/>
                </a:lnTo>
                <a:lnTo>
                  <a:pt x="1013711" y="397623"/>
                </a:lnTo>
                <a:lnTo>
                  <a:pt x="1015221" y="401170"/>
                </a:lnTo>
                <a:lnTo>
                  <a:pt x="1016738" y="404717"/>
                </a:lnTo>
                <a:lnTo>
                  <a:pt x="1018247" y="408261"/>
                </a:lnTo>
                <a:lnTo>
                  <a:pt x="1019757" y="411804"/>
                </a:lnTo>
                <a:lnTo>
                  <a:pt x="1021274" y="415345"/>
                </a:lnTo>
                <a:lnTo>
                  <a:pt x="1022784" y="418883"/>
                </a:lnTo>
                <a:lnTo>
                  <a:pt x="1024301" y="422419"/>
                </a:lnTo>
                <a:lnTo>
                  <a:pt x="1025811" y="425953"/>
                </a:lnTo>
                <a:lnTo>
                  <a:pt x="1027328" y="429483"/>
                </a:lnTo>
                <a:lnTo>
                  <a:pt x="1028837" y="433010"/>
                </a:lnTo>
                <a:lnTo>
                  <a:pt x="1030355" y="436534"/>
                </a:lnTo>
                <a:lnTo>
                  <a:pt x="1031864" y="440054"/>
                </a:lnTo>
                <a:lnTo>
                  <a:pt x="1033381" y="443570"/>
                </a:lnTo>
                <a:lnTo>
                  <a:pt x="1034891" y="447083"/>
                </a:lnTo>
                <a:lnTo>
                  <a:pt x="1036400" y="450590"/>
                </a:lnTo>
                <a:lnTo>
                  <a:pt x="1037918" y="454093"/>
                </a:lnTo>
                <a:lnTo>
                  <a:pt x="1039427" y="457592"/>
                </a:lnTo>
                <a:lnTo>
                  <a:pt x="1040945" y="461085"/>
                </a:lnTo>
                <a:lnTo>
                  <a:pt x="1042454" y="464574"/>
                </a:lnTo>
                <a:lnTo>
                  <a:pt x="1043971" y="468056"/>
                </a:lnTo>
                <a:lnTo>
                  <a:pt x="1045481" y="471534"/>
                </a:lnTo>
                <a:lnTo>
                  <a:pt x="1046998" y="475005"/>
                </a:lnTo>
                <a:lnTo>
                  <a:pt x="1048508" y="478470"/>
                </a:lnTo>
                <a:lnTo>
                  <a:pt x="1050017" y="481929"/>
                </a:lnTo>
                <a:lnTo>
                  <a:pt x="1051535" y="485382"/>
                </a:lnTo>
                <a:lnTo>
                  <a:pt x="1053044" y="488828"/>
                </a:lnTo>
                <a:lnTo>
                  <a:pt x="1054561" y="492266"/>
                </a:lnTo>
                <a:lnTo>
                  <a:pt x="1056071" y="495698"/>
                </a:lnTo>
                <a:lnTo>
                  <a:pt x="1057588" y="499123"/>
                </a:lnTo>
                <a:lnTo>
                  <a:pt x="1059098" y="502539"/>
                </a:lnTo>
                <a:lnTo>
                  <a:pt x="1060615" y="505949"/>
                </a:lnTo>
                <a:lnTo>
                  <a:pt x="1062124" y="509351"/>
                </a:lnTo>
                <a:lnTo>
                  <a:pt x="1063634" y="512744"/>
                </a:lnTo>
                <a:lnTo>
                  <a:pt x="1065151" y="516130"/>
                </a:lnTo>
                <a:lnTo>
                  <a:pt x="1066661" y="519507"/>
                </a:lnTo>
                <a:lnTo>
                  <a:pt x="1068178" y="522875"/>
                </a:lnTo>
                <a:lnTo>
                  <a:pt x="1069688" y="526234"/>
                </a:lnTo>
                <a:lnTo>
                  <a:pt x="1071205" y="529585"/>
                </a:lnTo>
                <a:lnTo>
                  <a:pt x="1072714" y="532927"/>
                </a:lnTo>
                <a:lnTo>
                  <a:pt x="1074232" y="536259"/>
                </a:lnTo>
                <a:lnTo>
                  <a:pt x="1075741" y="539582"/>
                </a:lnTo>
                <a:lnTo>
                  <a:pt x="1077251" y="542895"/>
                </a:lnTo>
                <a:lnTo>
                  <a:pt x="1078768" y="546198"/>
                </a:lnTo>
                <a:lnTo>
                  <a:pt x="1080278" y="549492"/>
                </a:lnTo>
                <a:lnTo>
                  <a:pt x="1081795" y="552774"/>
                </a:lnTo>
                <a:lnTo>
                  <a:pt x="1083304" y="556048"/>
                </a:lnTo>
                <a:lnTo>
                  <a:pt x="1084822" y="559310"/>
                </a:lnTo>
                <a:lnTo>
                  <a:pt x="1086331" y="562562"/>
                </a:lnTo>
                <a:lnTo>
                  <a:pt x="1087848" y="565804"/>
                </a:lnTo>
                <a:lnTo>
                  <a:pt x="1089358" y="569033"/>
                </a:lnTo>
                <a:lnTo>
                  <a:pt x="1090875" y="572253"/>
                </a:lnTo>
                <a:lnTo>
                  <a:pt x="1092385" y="575461"/>
                </a:lnTo>
                <a:lnTo>
                  <a:pt x="1093894" y="578659"/>
                </a:lnTo>
                <a:lnTo>
                  <a:pt x="1095412" y="581843"/>
                </a:lnTo>
                <a:lnTo>
                  <a:pt x="1096921" y="585017"/>
                </a:lnTo>
                <a:lnTo>
                  <a:pt x="1098438" y="588179"/>
                </a:lnTo>
                <a:lnTo>
                  <a:pt x="1099948" y="591330"/>
                </a:lnTo>
                <a:lnTo>
                  <a:pt x="1101465" y="594468"/>
                </a:lnTo>
                <a:lnTo>
                  <a:pt x="1102975" y="597594"/>
                </a:lnTo>
                <a:lnTo>
                  <a:pt x="1104492" y="600708"/>
                </a:lnTo>
                <a:lnTo>
                  <a:pt x="1106002" y="603810"/>
                </a:lnTo>
                <a:lnTo>
                  <a:pt x="1107511" y="606899"/>
                </a:lnTo>
                <a:lnTo>
                  <a:pt x="1109028" y="609976"/>
                </a:lnTo>
                <a:lnTo>
                  <a:pt x="1110538" y="613040"/>
                </a:lnTo>
                <a:lnTo>
                  <a:pt x="1112055" y="616091"/>
                </a:lnTo>
                <a:lnTo>
                  <a:pt x="1113565" y="619128"/>
                </a:lnTo>
                <a:lnTo>
                  <a:pt x="1115082" y="622154"/>
                </a:lnTo>
                <a:lnTo>
                  <a:pt x="1116591" y="625166"/>
                </a:lnTo>
                <a:lnTo>
                  <a:pt x="1118109" y="628164"/>
                </a:lnTo>
                <a:lnTo>
                  <a:pt x="1119618" y="631149"/>
                </a:lnTo>
                <a:lnTo>
                  <a:pt x="1121128" y="634121"/>
                </a:lnTo>
                <a:lnTo>
                  <a:pt x="1122645" y="637079"/>
                </a:lnTo>
                <a:lnTo>
                  <a:pt x="1124155" y="640023"/>
                </a:lnTo>
                <a:lnTo>
                  <a:pt x="1125672" y="642955"/>
                </a:lnTo>
                <a:lnTo>
                  <a:pt x="1127181" y="645872"/>
                </a:lnTo>
                <a:lnTo>
                  <a:pt x="1128699" y="648775"/>
                </a:lnTo>
                <a:lnTo>
                  <a:pt x="1130208" y="651664"/>
                </a:lnTo>
                <a:lnTo>
                  <a:pt x="1131726" y="654539"/>
                </a:lnTo>
                <a:lnTo>
                  <a:pt x="1133235" y="657400"/>
                </a:lnTo>
                <a:lnTo>
                  <a:pt x="1134752" y="660246"/>
                </a:lnTo>
                <a:lnTo>
                  <a:pt x="1136262" y="663079"/>
                </a:lnTo>
                <a:lnTo>
                  <a:pt x="1137771" y="665896"/>
                </a:lnTo>
                <a:lnTo>
                  <a:pt x="1139289" y="668700"/>
                </a:lnTo>
                <a:lnTo>
                  <a:pt x="1140798" y="671489"/>
                </a:lnTo>
                <a:lnTo>
                  <a:pt x="1142315" y="674263"/>
                </a:lnTo>
                <a:lnTo>
                  <a:pt x="1143825" y="677023"/>
                </a:lnTo>
                <a:lnTo>
                  <a:pt x="1145342" y="679767"/>
                </a:lnTo>
                <a:lnTo>
                  <a:pt x="1146852" y="682498"/>
                </a:lnTo>
                <a:lnTo>
                  <a:pt x="1148369" y="685212"/>
                </a:lnTo>
                <a:lnTo>
                  <a:pt x="1149879" y="687913"/>
                </a:lnTo>
                <a:lnTo>
                  <a:pt x="1151388" y="690598"/>
                </a:lnTo>
                <a:lnTo>
                  <a:pt x="1152905" y="693269"/>
                </a:lnTo>
                <a:lnTo>
                  <a:pt x="1154415" y="695924"/>
                </a:lnTo>
                <a:lnTo>
                  <a:pt x="1155932" y="698564"/>
                </a:lnTo>
                <a:lnTo>
                  <a:pt x="1157442" y="701189"/>
                </a:lnTo>
                <a:lnTo>
                  <a:pt x="1158959" y="703799"/>
                </a:lnTo>
                <a:lnTo>
                  <a:pt x="1160469" y="706393"/>
                </a:lnTo>
                <a:lnTo>
                  <a:pt x="1161986" y="708972"/>
                </a:lnTo>
                <a:lnTo>
                  <a:pt x="1163495" y="711536"/>
                </a:lnTo>
                <a:lnTo>
                  <a:pt x="1165005" y="714088"/>
                </a:lnTo>
                <a:lnTo>
                  <a:pt x="1166522" y="716617"/>
                </a:lnTo>
                <a:lnTo>
                  <a:pt x="1168032" y="719138"/>
                </a:lnTo>
                <a:lnTo>
                  <a:pt x="1169549" y="721636"/>
                </a:lnTo>
                <a:lnTo>
                  <a:pt x="1171058" y="724126"/>
                </a:lnTo>
                <a:lnTo>
                  <a:pt x="1172576" y="726593"/>
                </a:lnTo>
                <a:lnTo>
                  <a:pt x="1174085" y="729051"/>
                </a:lnTo>
                <a:lnTo>
                  <a:pt x="1175603" y="731495"/>
                </a:lnTo>
                <a:lnTo>
                  <a:pt x="1177112" y="733914"/>
                </a:lnTo>
                <a:lnTo>
                  <a:pt x="1178622" y="736327"/>
                </a:lnTo>
                <a:lnTo>
                  <a:pt x="1180139" y="738715"/>
                </a:lnTo>
                <a:lnTo>
                  <a:pt x="1181648" y="741096"/>
                </a:lnTo>
                <a:lnTo>
                  <a:pt x="1183166" y="743462"/>
                </a:lnTo>
                <a:lnTo>
                  <a:pt x="1184675" y="745804"/>
                </a:lnTo>
                <a:lnTo>
                  <a:pt x="1186193" y="748138"/>
                </a:lnTo>
                <a:lnTo>
                  <a:pt x="1187702" y="750449"/>
                </a:lnTo>
                <a:lnTo>
                  <a:pt x="1189219" y="752752"/>
                </a:lnTo>
                <a:lnTo>
                  <a:pt x="1190729" y="755032"/>
                </a:lnTo>
                <a:lnTo>
                  <a:pt x="1192246" y="757304"/>
                </a:lnTo>
                <a:lnTo>
                  <a:pt x="1193756" y="759553"/>
                </a:lnTo>
                <a:lnTo>
                  <a:pt x="1195265" y="761794"/>
                </a:lnTo>
                <a:lnTo>
                  <a:pt x="1196782" y="764011"/>
                </a:lnTo>
                <a:lnTo>
                  <a:pt x="1198292" y="766213"/>
                </a:lnTo>
                <a:lnTo>
                  <a:pt x="1199809" y="768408"/>
                </a:lnTo>
                <a:lnTo>
                  <a:pt x="1201319" y="770579"/>
                </a:lnTo>
                <a:lnTo>
                  <a:pt x="1202836" y="772742"/>
                </a:lnTo>
                <a:lnTo>
                  <a:pt x="1204346" y="774881"/>
                </a:lnTo>
                <a:lnTo>
                  <a:pt x="1205863" y="777006"/>
                </a:lnTo>
                <a:lnTo>
                  <a:pt x="1207372" y="779122"/>
                </a:lnTo>
                <a:lnTo>
                  <a:pt x="1208882" y="781215"/>
                </a:lnTo>
                <a:lnTo>
                  <a:pt x="1210399" y="783293"/>
                </a:lnTo>
                <a:lnTo>
                  <a:pt x="1211909" y="785362"/>
                </a:lnTo>
                <a:lnTo>
                  <a:pt x="1213426" y="787409"/>
                </a:lnTo>
                <a:lnTo>
                  <a:pt x="1214936" y="789440"/>
                </a:lnTo>
                <a:lnTo>
                  <a:pt x="1216453" y="791463"/>
                </a:lnTo>
                <a:lnTo>
                  <a:pt x="1217962" y="793462"/>
                </a:lnTo>
                <a:lnTo>
                  <a:pt x="1219480" y="795447"/>
                </a:lnTo>
                <a:lnTo>
                  <a:pt x="1220989" y="797423"/>
                </a:lnTo>
                <a:lnTo>
                  <a:pt x="1222499" y="799376"/>
                </a:lnTo>
                <a:lnTo>
                  <a:pt x="1224016" y="801321"/>
                </a:lnTo>
                <a:lnTo>
                  <a:pt x="1225525" y="803243"/>
                </a:lnTo>
                <a:lnTo>
                  <a:pt x="1227043" y="805157"/>
                </a:lnTo>
                <a:lnTo>
                  <a:pt x="1228552" y="807048"/>
                </a:lnTo>
                <a:lnTo>
                  <a:pt x="1230070" y="808931"/>
                </a:lnTo>
                <a:lnTo>
                  <a:pt x="1231579" y="810791"/>
                </a:lnTo>
                <a:lnTo>
                  <a:pt x="1233096" y="812643"/>
                </a:lnTo>
                <a:lnTo>
                  <a:pt x="1234606" y="814479"/>
                </a:lnTo>
                <a:lnTo>
                  <a:pt x="1236115" y="816300"/>
                </a:lnTo>
                <a:lnTo>
                  <a:pt x="1237633" y="818105"/>
                </a:lnTo>
                <a:lnTo>
                  <a:pt x="1239142" y="819895"/>
                </a:lnTo>
                <a:lnTo>
                  <a:pt x="1240660" y="821669"/>
                </a:lnTo>
                <a:lnTo>
                  <a:pt x="1242169" y="823427"/>
                </a:lnTo>
                <a:lnTo>
                  <a:pt x="1243686" y="825170"/>
                </a:lnTo>
                <a:lnTo>
                  <a:pt x="1245196" y="826897"/>
                </a:lnTo>
                <a:lnTo>
                  <a:pt x="1246713" y="828609"/>
                </a:lnTo>
                <a:lnTo>
                  <a:pt x="1248223" y="830313"/>
                </a:lnTo>
                <a:lnTo>
                  <a:pt x="1249740" y="832002"/>
                </a:lnTo>
                <a:lnTo>
                  <a:pt x="1251249" y="833667"/>
                </a:lnTo>
                <a:lnTo>
                  <a:pt x="1252759" y="835324"/>
                </a:lnTo>
                <a:lnTo>
                  <a:pt x="1254276" y="836966"/>
                </a:lnTo>
                <a:lnTo>
                  <a:pt x="1255786" y="838592"/>
                </a:lnTo>
                <a:lnTo>
                  <a:pt x="1257303" y="840211"/>
                </a:lnTo>
                <a:lnTo>
                  <a:pt x="1258813" y="841806"/>
                </a:lnTo>
                <a:lnTo>
                  <a:pt x="1260330" y="843393"/>
                </a:lnTo>
                <a:lnTo>
                  <a:pt x="1261839" y="844957"/>
                </a:lnTo>
                <a:lnTo>
                  <a:pt x="1263357" y="846513"/>
                </a:lnTo>
                <a:lnTo>
                  <a:pt x="1264866" y="848054"/>
                </a:lnTo>
                <a:lnTo>
                  <a:pt x="1266376" y="849587"/>
                </a:lnTo>
                <a:lnTo>
                  <a:pt x="1267893" y="851096"/>
                </a:lnTo>
                <a:lnTo>
                  <a:pt x="1269403" y="852598"/>
                </a:lnTo>
                <a:lnTo>
                  <a:pt x="1270920" y="854084"/>
                </a:lnTo>
                <a:lnTo>
                  <a:pt x="1272429" y="855555"/>
                </a:lnTo>
                <a:lnTo>
                  <a:pt x="1273947" y="857018"/>
                </a:lnTo>
                <a:lnTo>
                  <a:pt x="1275456" y="858457"/>
                </a:lnTo>
                <a:lnTo>
                  <a:pt x="1276973" y="859889"/>
                </a:lnTo>
                <a:lnTo>
                  <a:pt x="1278483" y="861305"/>
                </a:lnTo>
                <a:lnTo>
                  <a:pt x="1279992" y="862713"/>
                </a:lnTo>
                <a:lnTo>
                  <a:pt x="1281510" y="864098"/>
                </a:lnTo>
                <a:lnTo>
                  <a:pt x="1283019" y="865476"/>
                </a:lnTo>
                <a:lnTo>
                  <a:pt x="1284537" y="866837"/>
                </a:lnTo>
                <a:lnTo>
                  <a:pt x="1286046" y="868191"/>
                </a:lnTo>
                <a:lnTo>
                  <a:pt x="1287563" y="869530"/>
                </a:lnTo>
                <a:lnTo>
                  <a:pt x="1289073" y="870852"/>
                </a:lnTo>
                <a:lnTo>
                  <a:pt x="1290590" y="872167"/>
                </a:lnTo>
                <a:lnTo>
                  <a:pt x="1292100" y="873459"/>
                </a:lnTo>
                <a:lnTo>
                  <a:pt x="1293617" y="874751"/>
                </a:lnTo>
                <a:lnTo>
                  <a:pt x="1295127" y="876019"/>
                </a:lnTo>
                <a:lnTo>
                  <a:pt x="1296636" y="877279"/>
                </a:lnTo>
                <a:lnTo>
                  <a:pt x="1298153" y="878524"/>
                </a:lnTo>
                <a:lnTo>
                  <a:pt x="1299663" y="879761"/>
                </a:lnTo>
                <a:lnTo>
                  <a:pt x="1301180" y="880983"/>
                </a:lnTo>
                <a:lnTo>
                  <a:pt x="1302690" y="882197"/>
                </a:lnTo>
                <a:lnTo>
                  <a:pt x="1304207" y="883387"/>
                </a:lnTo>
                <a:lnTo>
                  <a:pt x="1305716" y="884578"/>
                </a:lnTo>
                <a:lnTo>
                  <a:pt x="1307234" y="885745"/>
                </a:lnTo>
                <a:lnTo>
                  <a:pt x="1308743" y="886912"/>
                </a:lnTo>
                <a:lnTo>
                  <a:pt x="1310253" y="888056"/>
                </a:lnTo>
                <a:lnTo>
                  <a:pt x="1311770" y="889192"/>
                </a:lnTo>
                <a:lnTo>
                  <a:pt x="1313280" y="890320"/>
                </a:lnTo>
                <a:lnTo>
                  <a:pt x="1314797" y="891433"/>
                </a:lnTo>
                <a:lnTo>
                  <a:pt x="1316306" y="892530"/>
                </a:lnTo>
                <a:lnTo>
                  <a:pt x="1317824" y="893619"/>
                </a:lnTo>
                <a:lnTo>
                  <a:pt x="1319333" y="894701"/>
                </a:lnTo>
                <a:lnTo>
                  <a:pt x="1320850" y="895767"/>
                </a:lnTo>
                <a:lnTo>
                  <a:pt x="1322360" y="896825"/>
                </a:lnTo>
                <a:lnTo>
                  <a:pt x="1323870" y="897868"/>
                </a:lnTo>
                <a:lnTo>
                  <a:pt x="1325387" y="898895"/>
                </a:lnTo>
                <a:lnTo>
                  <a:pt x="1326896" y="899914"/>
                </a:lnTo>
                <a:lnTo>
                  <a:pt x="1328414" y="900926"/>
                </a:lnTo>
                <a:lnTo>
                  <a:pt x="1329923" y="901930"/>
                </a:lnTo>
                <a:lnTo>
                  <a:pt x="1331441" y="902918"/>
                </a:lnTo>
                <a:lnTo>
                  <a:pt x="1332950" y="903890"/>
                </a:lnTo>
                <a:lnTo>
                  <a:pt x="1334467" y="904855"/>
                </a:lnTo>
                <a:lnTo>
                  <a:pt x="1335977" y="905812"/>
                </a:lnTo>
                <a:lnTo>
                  <a:pt x="1337486" y="906754"/>
                </a:lnTo>
                <a:lnTo>
                  <a:pt x="1339004" y="907688"/>
                </a:lnTo>
                <a:lnTo>
                  <a:pt x="1340513" y="908613"/>
                </a:lnTo>
                <a:lnTo>
                  <a:pt x="1342030" y="909532"/>
                </a:lnTo>
                <a:lnTo>
                  <a:pt x="1343540" y="910434"/>
                </a:lnTo>
                <a:lnTo>
                  <a:pt x="1345057" y="911321"/>
                </a:lnTo>
                <a:lnTo>
                  <a:pt x="1346567" y="912208"/>
                </a:lnTo>
                <a:lnTo>
                  <a:pt x="1348084" y="913080"/>
                </a:lnTo>
                <a:lnTo>
                  <a:pt x="1349593" y="913943"/>
                </a:lnTo>
                <a:lnTo>
                  <a:pt x="1351111" y="914792"/>
                </a:lnTo>
                <a:lnTo>
                  <a:pt x="1352620" y="915632"/>
                </a:lnTo>
                <a:lnTo>
                  <a:pt x="1354130" y="916464"/>
                </a:lnTo>
                <a:lnTo>
                  <a:pt x="1355647" y="917289"/>
                </a:lnTo>
                <a:lnTo>
                  <a:pt x="1357157" y="918106"/>
                </a:lnTo>
                <a:lnTo>
                  <a:pt x="1358674" y="918908"/>
                </a:lnTo>
                <a:lnTo>
                  <a:pt x="1360183" y="919701"/>
                </a:lnTo>
                <a:lnTo>
                  <a:pt x="1361701" y="920487"/>
                </a:lnTo>
                <a:lnTo>
                  <a:pt x="1363210" y="921258"/>
                </a:lnTo>
                <a:lnTo>
                  <a:pt x="1364728" y="922028"/>
                </a:lnTo>
                <a:lnTo>
                  <a:pt x="1366237" y="922783"/>
                </a:lnTo>
                <a:lnTo>
                  <a:pt x="1367747" y="923530"/>
                </a:lnTo>
                <a:lnTo>
                  <a:pt x="1369264" y="924269"/>
                </a:lnTo>
                <a:lnTo>
                  <a:pt x="1370773" y="925000"/>
                </a:lnTo>
                <a:lnTo>
                  <a:pt x="1372291" y="925724"/>
                </a:lnTo>
                <a:lnTo>
                  <a:pt x="1373800" y="926432"/>
                </a:lnTo>
                <a:lnTo>
                  <a:pt x="1375317" y="927140"/>
                </a:lnTo>
                <a:lnTo>
                  <a:pt x="1376827" y="927833"/>
                </a:lnTo>
                <a:lnTo>
                  <a:pt x="1378344" y="928517"/>
                </a:lnTo>
                <a:lnTo>
                  <a:pt x="1379854" y="929194"/>
                </a:lnTo>
                <a:lnTo>
                  <a:pt x="1381363" y="929871"/>
                </a:lnTo>
                <a:lnTo>
                  <a:pt x="1382881" y="930525"/>
                </a:lnTo>
                <a:lnTo>
                  <a:pt x="1384390" y="931178"/>
                </a:lnTo>
                <a:lnTo>
                  <a:pt x="1385908" y="931824"/>
                </a:lnTo>
                <a:lnTo>
                  <a:pt x="1387417" y="932462"/>
                </a:lnTo>
                <a:lnTo>
                  <a:pt x="1388934" y="933092"/>
                </a:lnTo>
                <a:lnTo>
                  <a:pt x="1390444" y="933715"/>
                </a:lnTo>
                <a:lnTo>
                  <a:pt x="1391961" y="934330"/>
                </a:lnTo>
                <a:lnTo>
                  <a:pt x="1393471" y="934929"/>
                </a:lnTo>
                <a:lnTo>
                  <a:pt x="1394988" y="935528"/>
                </a:lnTo>
                <a:lnTo>
                  <a:pt x="1396497" y="936119"/>
                </a:lnTo>
                <a:lnTo>
                  <a:pt x="1398007" y="936703"/>
                </a:lnTo>
                <a:lnTo>
                  <a:pt x="1399524" y="937279"/>
                </a:lnTo>
                <a:lnTo>
                  <a:pt x="1401034" y="937847"/>
                </a:lnTo>
                <a:lnTo>
                  <a:pt x="1402551" y="938407"/>
                </a:lnTo>
                <a:lnTo>
                  <a:pt x="1404060" y="938959"/>
                </a:lnTo>
                <a:lnTo>
                  <a:pt x="1405578" y="939504"/>
                </a:lnTo>
                <a:lnTo>
                  <a:pt x="1407087" y="940041"/>
                </a:lnTo>
                <a:lnTo>
                  <a:pt x="1408605" y="940570"/>
                </a:lnTo>
                <a:lnTo>
                  <a:pt x="1410114" y="941099"/>
                </a:lnTo>
                <a:lnTo>
                  <a:pt x="1411624" y="941613"/>
                </a:lnTo>
                <a:lnTo>
                  <a:pt x="1413141" y="942126"/>
                </a:lnTo>
                <a:lnTo>
                  <a:pt x="1414650" y="942624"/>
                </a:lnTo>
                <a:lnTo>
                  <a:pt x="1416168" y="943122"/>
                </a:lnTo>
                <a:lnTo>
                  <a:pt x="1417677" y="943612"/>
                </a:lnTo>
                <a:lnTo>
                  <a:pt x="1419195" y="944095"/>
                </a:lnTo>
                <a:lnTo>
                  <a:pt x="1420704" y="944577"/>
                </a:lnTo>
                <a:lnTo>
                  <a:pt x="1422221" y="945044"/>
                </a:lnTo>
                <a:lnTo>
                  <a:pt x="1423731" y="945511"/>
                </a:lnTo>
                <a:lnTo>
                  <a:pt x="1425240" y="945970"/>
                </a:lnTo>
                <a:lnTo>
                  <a:pt x="1426758" y="946421"/>
                </a:lnTo>
                <a:lnTo>
                  <a:pt x="1428267" y="946865"/>
                </a:lnTo>
                <a:lnTo>
                  <a:pt x="1429784" y="947308"/>
                </a:lnTo>
                <a:lnTo>
                  <a:pt x="1431294" y="947744"/>
                </a:lnTo>
                <a:lnTo>
                  <a:pt x="1432811" y="948172"/>
                </a:lnTo>
                <a:lnTo>
                  <a:pt x="1434321" y="948592"/>
                </a:lnTo>
                <a:lnTo>
                  <a:pt x="1435838" y="949005"/>
                </a:lnTo>
                <a:lnTo>
                  <a:pt x="1437348" y="949417"/>
                </a:lnTo>
                <a:lnTo>
                  <a:pt x="1438857" y="949822"/>
                </a:lnTo>
                <a:lnTo>
                  <a:pt x="1440375" y="950218"/>
                </a:lnTo>
                <a:lnTo>
                  <a:pt x="1441884" y="950615"/>
                </a:lnTo>
                <a:lnTo>
                  <a:pt x="1443401" y="951004"/>
                </a:lnTo>
                <a:lnTo>
                  <a:pt x="1444911" y="951386"/>
                </a:lnTo>
                <a:lnTo>
                  <a:pt x="1446428" y="951759"/>
                </a:lnTo>
                <a:lnTo>
                  <a:pt x="1447938" y="952133"/>
                </a:lnTo>
                <a:lnTo>
                  <a:pt x="1449455" y="952498"/>
                </a:lnTo>
                <a:lnTo>
                  <a:pt x="1450964" y="952856"/>
                </a:lnTo>
                <a:lnTo>
                  <a:pt x="1452482" y="953214"/>
                </a:lnTo>
                <a:lnTo>
                  <a:pt x="1453991" y="953564"/>
                </a:lnTo>
                <a:lnTo>
                  <a:pt x="1455501" y="953914"/>
                </a:lnTo>
                <a:lnTo>
                  <a:pt x="1457018" y="954249"/>
                </a:lnTo>
                <a:lnTo>
                  <a:pt x="1458527" y="954591"/>
                </a:lnTo>
                <a:lnTo>
                  <a:pt x="1460045" y="954918"/>
                </a:lnTo>
                <a:lnTo>
                  <a:pt x="1461554" y="955245"/>
                </a:lnTo>
                <a:lnTo>
                  <a:pt x="1463072" y="955564"/>
                </a:lnTo>
                <a:lnTo>
                  <a:pt x="1464581" y="955883"/>
                </a:lnTo>
                <a:lnTo>
                  <a:pt x="1466098" y="956194"/>
                </a:lnTo>
                <a:lnTo>
                  <a:pt x="1467608" y="956505"/>
                </a:lnTo>
                <a:lnTo>
                  <a:pt x="1469117" y="956801"/>
                </a:lnTo>
                <a:lnTo>
                  <a:pt x="1470635" y="957105"/>
                </a:lnTo>
                <a:lnTo>
                  <a:pt x="1472144" y="957400"/>
                </a:lnTo>
                <a:lnTo>
                  <a:pt x="1473662" y="957688"/>
                </a:lnTo>
                <a:lnTo>
                  <a:pt x="1475171" y="957976"/>
                </a:lnTo>
                <a:lnTo>
                  <a:pt x="1476688" y="958256"/>
                </a:lnTo>
                <a:lnTo>
                  <a:pt x="1478198" y="958529"/>
                </a:lnTo>
                <a:lnTo>
                  <a:pt x="1479715" y="958801"/>
                </a:lnTo>
                <a:lnTo>
                  <a:pt x="1481225" y="959073"/>
                </a:lnTo>
                <a:lnTo>
                  <a:pt x="1482734" y="959338"/>
                </a:lnTo>
                <a:lnTo>
                  <a:pt x="1484251" y="959595"/>
                </a:lnTo>
                <a:lnTo>
                  <a:pt x="1485761" y="959851"/>
                </a:lnTo>
                <a:lnTo>
                  <a:pt x="1487278" y="960108"/>
                </a:lnTo>
                <a:lnTo>
                  <a:pt x="1488788" y="960357"/>
                </a:lnTo>
                <a:lnTo>
                  <a:pt x="1490305" y="960598"/>
                </a:lnTo>
                <a:lnTo>
                  <a:pt x="1491815" y="960840"/>
                </a:lnTo>
                <a:lnTo>
                  <a:pt x="1493332" y="961081"/>
                </a:lnTo>
                <a:lnTo>
                  <a:pt x="1494842" y="961314"/>
                </a:lnTo>
                <a:lnTo>
                  <a:pt x="1496359" y="961540"/>
                </a:lnTo>
                <a:lnTo>
                  <a:pt x="1497868" y="961765"/>
                </a:lnTo>
                <a:lnTo>
                  <a:pt x="1499378" y="961991"/>
                </a:lnTo>
                <a:lnTo>
                  <a:pt x="1500895" y="962209"/>
                </a:lnTo>
                <a:lnTo>
                  <a:pt x="1502405" y="962427"/>
                </a:lnTo>
                <a:lnTo>
                  <a:pt x="1503922" y="962645"/>
                </a:lnTo>
                <a:lnTo>
                  <a:pt x="1505431" y="962847"/>
                </a:lnTo>
                <a:lnTo>
                  <a:pt x="1506949" y="963057"/>
                </a:lnTo>
                <a:lnTo>
                  <a:pt x="1508458" y="963259"/>
                </a:lnTo>
                <a:lnTo>
                  <a:pt x="1509976" y="963462"/>
                </a:lnTo>
                <a:lnTo>
                  <a:pt x="1511485" y="963656"/>
                </a:lnTo>
              </a:path>
            </a:pathLst>
          </a:custGeom>
          <a:noFill/>
          <a:ln w="9334" cap="rnd">
            <a:solidFill>
              <a:srgbClr val="000000"/>
            </a:solidFill>
            <a:prstDash val="solid"/>
            <a:round/>
          </a:ln>
        </p:spPr>
        <p:txBody>
          <a:bodyPr rtlCol="0" anchor="ctr"/>
          <a:lstStyle/>
          <a:p>
            <a:endParaRPr lang="en-DE"/>
          </a:p>
        </p:txBody>
      </p:sp>
      <p:grpSp>
        <p:nvGrpSpPr>
          <p:cNvPr id="74" name="Group 73">
            <a:extLst>
              <a:ext uri="{FF2B5EF4-FFF2-40B4-BE49-F238E27FC236}">
                <a16:creationId xmlns:a16="http://schemas.microsoft.com/office/drawing/2014/main" id="{1128E607-D893-1233-EEA9-D20E0C0D5A5D}"/>
              </a:ext>
            </a:extLst>
          </p:cNvPr>
          <p:cNvGrpSpPr/>
          <p:nvPr/>
        </p:nvGrpSpPr>
        <p:grpSpPr>
          <a:xfrm>
            <a:off x="7438137" y="3557089"/>
            <a:ext cx="261999" cy="142758"/>
            <a:chOff x="6790065" y="2407629"/>
            <a:chExt cx="261999" cy="142758"/>
          </a:xfrm>
        </p:grpSpPr>
        <p:sp>
          <p:nvSpPr>
            <p:cNvPr id="75" name="Freeform 74">
              <a:extLst>
                <a:ext uri="{FF2B5EF4-FFF2-40B4-BE49-F238E27FC236}">
                  <a16:creationId xmlns:a16="http://schemas.microsoft.com/office/drawing/2014/main" id="{24F4BBDA-6CE2-5258-F699-D4E981CD7430}"/>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close/>
                </a:path>
              </a:pathLst>
            </a:custGeom>
            <a:solidFill>
              <a:srgbClr val="0000FF">
                <a:alpha val="50000"/>
              </a:srgbClr>
            </a:solidFill>
            <a:ln w="778"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9DA0733F-1DFE-177E-FE79-84AB98329935}"/>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path>
              </a:pathLst>
            </a:custGeom>
            <a:noFill/>
            <a:ln w="3111" cap="rnd">
              <a:solidFill>
                <a:srgbClr val="000000">
                  <a:alpha val="50000"/>
                </a:srgbClr>
              </a:solidFill>
              <a:prstDash val="solid"/>
              <a:round/>
            </a:ln>
          </p:spPr>
          <p:txBody>
            <a:bodyPr rtlCol="0" anchor="ctr"/>
            <a:lstStyle/>
            <a:p>
              <a:endParaRPr lang="en-DE"/>
            </a:p>
          </p:txBody>
        </p:sp>
      </p:grpSp>
      <p:grpSp>
        <p:nvGrpSpPr>
          <p:cNvPr id="81" name="Group 80">
            <a:extLst>
              <a:ext uri="{FF2B5EF4-FFF2-40B4-BE49-F238E27FC236}">
                <a16:creationId xmlns:a16="http://schemas.microsoft.com/office/drawing/2014/main" id="{F26468FC-8A1A-86E7-0853-6736DEE602B3}"/>
              </a:ext>
            </a:extLst>
          </p:cNvPr>
          <p:cNvGrpSpPr/>
          <p:nvPr/>
        </p:nvGrpSpPr>
        <p:grpSpPr>
          <a:xfrm>
            <a:off x="8687621" y="3557089"/>
            <a:ext cx="262001" cy="142758"/>
            <a:chOff x="8039549" y="2407629"/>
            <a:chExt cx="262001" cy="142758"/>
          </a:xfrm>
        </p:grpSpPr>
        <p:sp>
          <p:nvSpPr>
            <p:cNvPr id="82" name="Freeform 81">
              <a:extLst>
                <a:ext uri="{FF2B5EF4-FFF2-40B4-BE49-F238E27FC236}">
                  <a16:creationId xmlns:a16="http://schemas.microsoft.com/office/drawing/2014/main" id="{39C51835-DC86-1007-BB92-6566ADB4F125}"/>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close/>
                </a:path>
              </a:pathLst>
            </a:custGeom>
            <a:solidFill>
              <a:srgbClr val="0000FF">
                <a:alpha val="50000"/>
              </a:srgbClr>
            </a:solidFill>
            <a:ln w="778" cap="flat">
              <a:no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C32AA9BA-E0FB-4395-8F63-5C193CB97895}"/>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path>
              </a:pathLst>
            </a:custGeom>
            <a:noFill/>
            <a:ln w="3111" cap="rnd">
              <a:solidFill>
                <a:srgbClr val="000000">
                  <a:alpha val="50000"/>
                </a:srgbClr>
              </a:solidFill>
              <a:prstDash val="solid"/>
              <a:round/>
            </a:ln>
          </p:spPr>
          <p:txBody>
            <a:bodyPr rtlCol="0" anchor="ctr"/>
            <a:lstStyle/>
            <a:p>
              <a:endParaRPr lang="en-DE"/>
            </a:p>
          </p:txBody>
        </p:sp>
      </p:grpSp>
      <p:grpSp>
        <p:nvGrpSpPr>
          <p:cNvPr id="88" name="Group 87">
            <a:extLst>
              <a:ext uri="{FF2B5EF4-FFF2-40B4-BE49-F238E27FC236}">
                <a16:creationId xmlns:a16="http://schemas.microsoft.com/office/drawing/2014/main" id="{0A482C6D-81F3-970C-7E1A-A450B0850D2F}"/>
              </a:ext>
            </a:extLst>
          </p:cNvPr>
          <p:cNvGrpSpPr/>
          <p:nvPr/>
        </p:nvGrpSpPr>
        <p:grpSpPr>
          <a:xfrm>
            <a:off x="7700137" y="2725384"/>
            <a:ext cx="987483" cy="974463"/>
            <a:chOff x="7052065" y="1575924"/>
            <a:chExt cx="987483" cy="974463"/>
          </a:xfrm>
        </p:grpSpPr>
        <p:sp>
          <p:nvSpPr>
            <p:cNvPr id="89" name="Freeform 88">
              <a:extLst>
                <a:ext uri="{FF2B5EF4-FFF2-40B4-BE49-F238E27FC236}">
                  <a16:creationId xmlns:a16="http://schemas.microsoft.com/office/drawing/2014/main" id="{9EF04D55-7CD4-224C-1CE9-E2BEA684159E}"/>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close/>
                </a:path>
              </a:pathLst>
            </a:custGeom>
            <a:solidFill>
              <a:srgbClr val="FF0000">
                <a:alpha val="50000"/>
              </a:srgbClr>
            </a:solidFill>
            <a:ln w="778"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EB28AE45-B35F-3A2F-3F49-3C9D4DAF4E8B}"/>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path>
              </a:pathLst>
            </a:custGeom>
            <a:noFill/>
            <a:ln w="3111" cap="rnd">
              <a:solidFill>
                <a:srgbClr val="000000">
                  <a:alpha val="50000"/>
                </a:srgbClr>
              </a:solidFill>
              <a:prstDash val="solid"/>
              <a:round/>
            </a:ln>
          </p:spPr>
          <p:txBody>
            <a:bodyPr rtlCol="0" anchor="ctr"/>
            <a:lstStyle/>
            <a:p>
              <a:endParaRPr lang="en-DE"/>
            </a:p>
          </p:txBody>
        </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8FBCA61-E2BD-8646-248E-D8F2922ACF6F}"/>
                  </a:ext>
                </a:extLst>
              </p:cNvPr>
              <p:cNvSpPr txBox="1"/>
              <p:nvPr/>
            </p:nvSpPr>
            <p:spPr bwMode="gray">
              <a:xfrm>
                <a:off x="1351432" y="3916165"/>
                <a:ext cx="4320480"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−1.96&lt;</m:t>
                          </m:r>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i="1">
                                  <a:latin typeface="Cambria Math" panose="02040503050406030204" pitchFamily="18" charset="0"/>
                                </a:rPr>
                                <m:t>8</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&lt;1.96</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108" name="TextBox 107">
                <a:extLst>
                  <a:ext uri="{FF2B5EF4-FFF2-40B4-BE49-F238E27FC236}">
                    <a16:creationId xmlns:a16="http://schemas.microsoft.com/office/drawing/2014/main" id="{B8FBCA61-E2BD-8646-248E-D8F2922ACF6F}"/>
                  </a:ext>
                </a:extLst>
              </p:cNvPr>
              <p:cNvSpPr txBox="1">
                <a:spLocks noRot="1" noChangeAspect="1" noMove="1" noResize="1" noEditPoints="1" noAdjustHandles="1" noChangeArrowheads="1" noChangeShapeType="1" noTextEdit="1"/>
              </p:cNvSpPr>
              <p:nvPr/>
            </p:nvSpPr>
            <p:spPr bwMode="gray">
              <a:xfrm>
                <a:off x="1351432" y="3916165"/>
                <a:ext cx="4320480" cy="513539"/>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4537512-0B9A-3E9E-B6DC-A78015270390}"/>
                  </a:ext>
                </a:extLst>
              </p:cNvPr>
              <p:cNvSpPr txBox="1"/>
              <p:nvPr/>
            </p:nvSpPr>
            <p:spPr bwMode="gray">
              <a:xfrm>
                <a:off x="1351432" y="4329991"/>
                <a:ext cx="4320480" cy="4737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8</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r>
                            <a:rPr lang="en-US" sz="1200" b="0" i="1" smtClean="0">
                              <a:solidFill>
                                <a:schemeClr val="tx1"/>
                              </a:solidFill>
                              <a:latin typeface="Cambria Math" panose="02040503050406030204" pitchFamily="18" charset="0"/>
                            </a:rPr>
                            <m:t>⋅1.96&lt;</m:t>
                          </m:r>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8</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⋅1.96</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109" name="TextBox 108">
                <a:extLst>
                  <a:ext uri="{FF2B5EF4-FFF2-40B4-BE49-F238E27FC236}">
                    <a16:creationId xmlns:a16="http://schemas.microsoft.com/office/drawing/2014/main" id="{54537512-0B9A-3E9E-B6DC-A78015270390}"/>
                  </a:ext>
                </a:extLst>
              </p:cNvPr>
              <p:cNvSpPr txBox="1">
                <a:spLocks noRot="1" noChangeAspect="1" noMove="1" noResize="1" noEditPoints="1" noAdjustHandles="1" noChangeArrowheads="1" noChangeShapeType="1" noTextEdit="1"/>
              </p:cNvSpPr>
              <p:nvPr/>
            </p:nvSpPr>
            <p:spPr bwMode="gray">
              <a:xfrm>
                <a:off x="1351432" y="4329991"/>
                <a:ext cx="4320480" cy="473784"/>
              </a:xfrm>
              <a:prstGeom prst="rect">
                <a:avLst/>
              </a:prstGeom>
              <a:blipFill>
                <a:blip r:embed="rId7"/>
                <a:stretch>
                  <a:fillRect/>
                </a:stretch>
              </a:blipFill>
            </p:spPr>
            <p:txBody>
              <a:bodyPr/>
              <a:lstStyle/>
              <a:p>
                <a:r>
                  <a:rPr lang="en-DE">
                    <a:noFill/>
                  </a:rPr>
                  <a:t> </a:t>
                </a:r>
              </a:p>
            </p:txBody>
          </p:sp>
        </mc:Fallback>
      </mc:AlternateContent>
      <p:sp>
        <p:nvSpPr>
          <p:cNvPr id="110" name="Rounded Rectangle 109">
            <a:extLst>
              <a:ext uri="{FF2B5EF4-FFF2-40B4-BE49-F238E27FC236}">
                <a16:creationId xmlns:a16="http://schemas.microsoft.com/office/drawing/2014/main" id="{629136A6-5250-4B7E-4C0A-90DDEB672463}"/>
              </a:ext>
            </a:extLst>
          </p:cNvPr>
          <p:cNvSpPr/>
          <p:nvPr/>
        </p:nvSpPr>
        <p:spPr bwMode="gray">
          <a:xfrm>
            <a:off x="4502887" y="4820465"/>
            <a:ext cx="1169025"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1" name="Straight Arrow Connector 110">
            <a:extLst>
              <a:ext uri="{FF2B5EF4-FFF2-40B4-BE49-F238E27FC236}">
                <a16:creationId xmlns:a16="http://schemas.microsoft.com/office/drawing/2014/main" id="{C5D7AAC2-A351-2734-3BAA-2EDCD0D8A5DB}"/>
              </a:ext>
            </a:extLst>
          </p:cNvPr>
          <p:cNvCxnSpPr>
            <a:cxnSpLocks/>
            <a:endCxn id="113" idx="3"/>
          </p:cNvCxnSpPr>
          <p:nvPr/>
        </p:nvCxnSpPr>
        <p:spPr bwMode="gray">
          <a:xfrm flipH="1">
            <a:off x="5710858" y="4803998"/>
            <a:ext cx="445318" cy="138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1B2B030-96DD-4288-5578-E1BBDC54EBC0}"/>
              </a:ext>
            </a:extLst>
          </p:cNvPr>
          <p:cNvSpPr txBox="1"/>
          <p:nvPr/>
        </p:nvSpPr>
        <p:spPr bwMode="gray">
          <a:xfrm>
            <a:off x="6061572"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zum Niveau 95%</a:t>
            </a: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FF83593E-6E0A-D4B7-D05A-0E1C7263FD67}"/>
                  </a:ext>
                </a:extLst>
              </p:cNvPr>
              <p:cNvSpPr txBox="1"/>
              <p:nvPr/>
            </p:nvSpPr>
            <p:spPr bwMode="gray">
              <a:xfrm>
                <a:off x="1390378" y="4803998"/>
                <a:ext cx="432048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175−2.61,175+2.61</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172.39,177.61</m:t>
                          </m:r>
                        </m:e>
                      </m:d>
                    </m:oMath>
                  </m:oMathPara>
                </a14:m>
                <a:endParaRPr lang="en-DE" sz="1600" dirty="0"/>
              </a:p>
            </p:txBody>
          </p:sp>
        </mc:Choice>
        <mc:Fallback xmlns="">
          <p:sp>
            <p:nvSpPr>
              <p:cNvPr id="113" name="TextBox 112">
                <a:extLst>
                  <a:ext uri="{FF2B5EF4-FFF2-40B4-BE49-F238E27FC236}">
                    <a16:creationId xmlns:a16="http://schemas.microsoft.com/office/drawing/2014/main" id="{FF83593E-6E0A-D4B7-D05A-0E1C7263FD67}"/>
                  </a:ext>
                </a:extLst>
              </p:cNvPr>
              <p:cNvSpPr txBox="1">
                <a:spLocks noRot="1" noChangeAspect="1" noMove="1" noResize="1" noEditPoints="1" noAdjustHandles="1" noChangeArrowheads="1" noChangeShapeType="1" noTextEdit="1"/>
              </p:cNvSpPr>
              <p:nvPr/>
            </p:nvSpPr>
            <p:spPr bwMode="gray">
              <a:xfrm>
                <a:off x="1390378" y="4803998"/>
                <a:ext cx="4320480" cy="276999"/>
              </a:xfrm>
              <a:prstGeom prst="rect">
                <a:avLst/>
              </a:prstGeom>
              <a:blipFill>
                <a:blip r:embed="rId8"/>
                <a:stretch>
                  <a:fillRect/>
                </a:stretch>
              </a:blipFill>
            </p:spPr>
            <p:txBody>
              <a:bodyPr/>
              <a:lstStyle/>
              <a:p>
                <a:r>
                  <a:rPr lang="en-DE">
                    <a:noFill/>
                  </a:rPr>
                  <a:t> </a:t>
                </a:r>
              </a:p>
            </p:txBody>
          </p:sp>
        </mc:Fallback>
      </mc:AlternateContent>
      <p:sp>
        <p:nvSpPr>
          <p:cNvPr id="116" name="Rounded Rectangle 115">
            <a:extLst>
              <a:ext uri="{FF2B5EF4-FFF2-40B4-BE49-F238E27FC236}">
                <a16:creationId xmlns:a16="http://schemas.microsoft.com/office/drawing/2014/main" id="{2502C6C6-7306-8299-9EB7-5E3C7B7A0836}"/>
              </a:ext>
            </a:extLst>
          </p:cNvPr>
          <p:cNvSpPr/>
          <p:nvPr/>
        </p:nvSpPr>
        <p:spPr bwMode="gray">
          <a:xfrm>
            <a:off x="1736504" y="3246180"/>
            <a:ext cx="1683368"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7" name="Straight Arrow Connector 116">
            <a:extLst>
              <a:ext uri="{FF2B5EF4-FFF2-40B4-BE49-F238E27FC236}">
                <a16:creationId xmlns:a16="http://schemas.microsoft.com/office/drawing/2014/main" id="{0ED2D0A4-8DAD-6646-ACF7-633C495AA764}"/>
              </a:ext>
            </a:extLst>
          </p:cNvPr>
          <p:cNvCxnSpPr>
            <a:cxnSpLocks/>
            <a:endCxn id="116" idx="1"/>
          </p:cNvCxnSpPr>
          <p:nvPr/>
        </p:nvCxnSpPr>
        <p:spPr bwMode="gray">
          <a:xfrm flipV="1">
            <a:off x="867952" y="3524524"/>
            <a:ext cx="868552" cy="36303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F22A2FC-46A9-0A78-CCE6-28DF5EE6725C}"/>
              </a:ext>
            </a:extLst>
          </p:cNvPr>
          <p:cNvSpPr txBox="1"/>
          <p:nvPr/>
        </p:nvSpPr>
        <p:spPr bwMode="gray">
          <a:xfrm>
            <a:off x="57704" y="3902057"/>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Linearität des Erwartungswertes</a:t>
            </a:r>
            <a:br>
              <a:rPr lang="de-DE" sz="1050" dirty="0">
                <a:solidFill>
                  <a:srgbClr val="C00000"/>
                </a:solidFill>
              </a:rPr>
            </a:br>
            <a:r>
              <a:rPr lang="de-DE" sz="1050" dirty="0">
                <a:solidFill>
                  <a:srgbClr val="C00000"/>
                </a:solidFill>
              </a:rPr>
              <a:t>und der Varianz</a:t>
            </a:r>
          </a:p>
        </p:txBody>
      </p:sp>
      <p:sp>
        <p:nvSpPr>
          <p:cNvPr id="120" name="Rounded Rectangle 119">
            <a:extLst>
              <a:ext uri="{FF2B5EF4-FFF2-40B4-BE49-F238E27FC236}">
                <a16:creationId xmlns:a16="http://schemas.microsoft.com/office/drawing/2014/main" id="{BF8F956C-FA63-3B1F-1E72-EBDCC91C6FE7}"/>
              </a:ext>
            </a:extLst>
          </p:cNvPr>
          <p:cNvSpPr/>
          <p:nvPr/>
        </p:nvSpPr>
        <p:spPr bwMode="gray">
          <a:xfrm>
            <a:off x="3794881" y="3257354"/>
            <a:ext cx="1683368"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21" name="Straight Arrow Connector 120">
            <a:extLst>
              <a:ext uri="{FF2B5EF4-FFF2-40B4-BE49-F238E27FC236}">
                <a16:creationId xmlns:a16="http://schemas.microsoft.com/office/drawing/2014/main" id="{903F404C-C7CB-782C-CC92-5F4CE2EAC746}"/>
              </a:ext>
            </a:extLst>
          </p:cNvPr>
          <p:cNvCxnSpPr>
            <a:cxnSpLocks/>
            <a:endCxn id="120" idx="3"/>
          </p:cNvCxnSpPr>
          <p:nvPr/>
        </p:nvCxnSpPr>
        <p:spPr bwMode="gray">
          <a:xfrm flipH="1" flipV="1">
            <a:off x="5478249" y="3535698"/>
            <a:ext cx="853218" cy="3842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DE42F32-FDC8-A168-451A-B63C0BE4C7D9}"/>
              </a:ext>
            </a:extLst>
          </p:cNvPr>
          <p:cNvSpPr txBox="1"/>
          <p:nvPr/>
        </p:nvSpPr>
        <p:spPr bwMode="gray">
          <a:xfrm>
            <a:off x="6345537" y="3771930"/>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Standardisierung</a:t>
            </a:r>
          </a:p>
        </p:txBody>
      </p:sp>
      <p:sp>
        <p:nvSpPr>
          <p:cNvPr id="124" name="Rounded Rectangle 123">
            <a:extLst>
              <a:ext uri="{FF2B5EF4-FFF2-40B4-BE49-F238E27FC236}">
                <a16:creationId xmlns:a16="http://schemas.microsoft.com/office/drawing/2014/main" id="{3FA04C95-E821-5665-8DFA-3C7D4A8CF629}"/>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25" name="Straight Arrow Connector 124">
            <a:extLst>
              <a:ext uri="{FF2B5EF4-FFF2-40B4-BE49-F238E27FC236}">
                <a16:creationId xmlns:a16="http://schemas.microsoft.com/office/drawing/2014/main" id="{91EEC710-8251-320A-BB73-8987AF8D37E5}"/>
              </a:ext>
            </a:extLst>
          </p:cNvPr>
          <p:cNvCxnSpPr>
            <a:cxnSpLocks/>
            <a:endCxn id="124" idx="3"/>
          </p:cNvCxnSpPr>
          <p:nvPr/>
        </p:nvCxnSpPr>
        <p:spPr bwMode="gray">
          <a:xfrm flipH="1">
            <a:off x="5004718" y="4329768"/>
            <a:ext cx="1151458" cy="2098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7D7A3D22-5827-FEC7-8A03-A2F1EF9F6347}"/>
                  </a:ext>
                </a:extLst>
              </p:cNvPr>
              <p:cNvSpPr txBox="1"/>
              <p:nvPr/>
            </p:nvSpPr>
            <p:spPr bwMode="gray">
              <a:xfrm>
                <a:off x="6159544"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128" name="TextBox 127">
                <a:extLst>
                  <a:ext uri="{FF2B5EF4-FFF2-40B4-BE49-F238E27FC236}">
                    <a16:creationId xmlns:a16="http://schemas.microsoft.com/office/drawing/2014/main" id="{7D7A3D22-5827-FEC7-8A03-A2F1EF9F6347}"/>
                  </a:ext>
                </a:extLst>
              </p:cNvPr>
              <p:cNvSpPr txBox="1">
                <a:spLocks noRot="1" noChangeAspect="1" noMove="1" noResize="1" noEditPoints="1" noAdjustHandles="1" noChangeArrowheads="1" noChangeShapeType="1" noTextEdit="1"/>
              </p:cNvSpPr>
              <p:nvPr/>
            </p:nvSpPr>
            <p:spPr bwMode="gray">
              <a:xfrm>
                <a:off x="6159544" y="4164196"/>
                <a:ext cx="1400007" cy="399107"/>
              </a:xfrm>
              <a:prstGeom prst="rect">
                <a:avLst/>
              </a:prstGeom>
              <a:blipFill>
                <a:blip r:embed="rId9"/>
                <a:stretch>
                  <a:fillRect b="-12121"/>
                </a:stretch>
              </a:blipFill>
            </p:spPr>
            <p:txBody>
              <a:bodyPr/>
              <a:lstStyle/>
              <a:p>
                <a:r>
                  <a:rPr lang="en-DE">
                    <a:noFill/>
                  </a:rPr>
                  <a:t> </a:t>
                </a:r>
              </a:p>
            </p:txBody>
          </p:sp>
        </mc:Fallback>
      </mc:AlternateContent>
      <p:cxnSp>
        <p:nvCxnSpPr>
          <p:cNvPr id="131" name="Straight Arrow Connector 130">
            <a:extLst>
              <a:ext uri="{FF2B5EF4-FFF2-40B4-BE49-F238E27FC236}">
                <a16:creationId xmlns:a16="http://schemas.microsoft.com/office/drawing/2014/main" id="{6EF934AA-6C1E-CFF4-5315-072005862B5D}"/>
              </a:ext>
            </a:extLst>
          </p:cNvPr>
          <p:cNvCxnSpPr>
            <a:cxnSpLocks/>
          </p:cNvCxnSpPr>
          <p:nvPr/>
        </p:nvCxnSpPr>
        <p:spPr bwMode="gray">
          <a:xfrm flipV="1">
            <a:off x="5348161" y="3291456"/>
            <a:ext cx="1793492" cy="19091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996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dissolve">
                                      <p:cBhvr>
                                        <p:cTn id="23" dur="500"/>
                                        <p:tgtEl>
                                          <p:spTgt spid="1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dissolve">
                                      <p:cBhvr>
                                        <p:cTn id="26" dur="500"/>
                                        <p:tgtEl>
                                          <p:spTgt spid="116"/>
                                        </p:tgtEl>
                                      </p:cBhvr>
                                    </p:animEffect>
                                  </p:childTnLst>
                                </p:cTn>
                              </p:par>
                              <p:par>
                                <p:cTn id="27" presetID="22" presetClass="entr" presetSubtype="8"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wipe(left)">
                                      <p:cBhvr>
                                        <p:cTn id="29" dur="500"/>
                                        <p:tgtEl>
                                          <p:spTgt spid="11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dissolve">
                                      <p:cBhvr>
                                        <p:cTn id="39" dur="500"/>
                                        <p:tgtEl>
                                          <p:spTgt spid="1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dissolve">
                                      <p:cBhvr>
                                        <p:cTn id="42" dur="500"/>
                                        <p:tgtEl>
                                          <p:spTgt spid="120"/>
                                        </p:tgtEl>
                                      </p:cBhvr>
                                    </p:animEffect>
                                  </p:childTnLst>
                                </p:cTn>
                              </p:par>
                              <p:par>
                                <p:cTn id="43" presetID="22" presetClass="entr" presetSubtype="2" fill="hold" nodeType="withEffect">
                                  <p:stCondLst>
                                    <p:cond delay="0"/>
                                  </p:stCondLst>
                                  <p:childTnLst>
                                    <p:set>
                                      <p:cBhvr>
                                        <p:cTn id="44" dur="1" fill="hold">
                                          <p:stCondLst>
                                            <p:cond delay="0"/>
                                          </p:stCondLst>
                                        </p:cTn>
                                        <p:tgtEl>
                                          <p:spTgt spid="121"/>
                                        </p:tgtEl>
                                        <p:attrNameLst>
                                          <p:attrName>style.visibility</p:attrName>
                                        </p:attrNameLst>
                                      </p:cBhvr>
                                      <p:to>
                                        <p:strVal val="visible"/>
                                      </p:to>
                                    </p:set>
                                    <p:animEffect transition="in" filter="wipe(right)">
                                      <p:cBhvr>
                                        <p:cTn id="45" dur="500"/>
                                        <p:tgtEl>
                                          <p:spTgt spid="1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31"/>
                                        </p:tgtEl>
                                        <p:attrNameLst>
                                          <p:attrName>style.visibility</p:attrName>
                                        </p:attrNameLst>
                                      </p:cBhvr>
                                      <p:to>
                                        <p:strVal val="visible"/>
                                      </p:to>
                                    </p:set>
                                    <p:animEffect transition="in" filter="wipe(left)">
                                      <p:cBhvr>
                                        <p:cTn id="50" dur="500"/>
                                        <p:tgtEl>
                                          <p:spTgt spid="131"/>
                                        </p:tgtEl>
                                      </p:cBhvr>
                                    </p:animEffect>
                                  </p:childTnLst>
                                </p:cTn>
                              </p:par>
                              <p:par>
                                <p:cTn id="51" presetID="9" presetClass="entr" presetSubtype="0"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dissolve">
                                      <p:cBhvr>
                                        <p:cTn id="53" dur="500"/>
                                        <p:tgtEl>
                                          <p:spTgt spid="107"/>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dissolve">
                                      <p:cBhvr>
                                        <p:cTn id="56" dur="500"/>
                                        <p:tgtEl>
                                          <p:spTgt spid="7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wipe(left)">
                                      <p:cBhvr>
                                        <p:cTn id="61" dur="500"/>
                                        <p:tgtEl>
                                          <p:spTgt spid="74"/>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left)">
                                      <p:cBhvr>
                                        <p:cTn id="65" dur="500"/>
                                        <p:tgtEl>
                                          <p:spTgt spid="88"/>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left)">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dissolve">
                                      <p:cBhvr>
                                        <p:cTn id="74" dur="500"/>
                                        <p:tgtEl>
                                          <p:spTgt spid="10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09"/>
                                        </p:tgtEl>
                                        <p:attrNameLst>
                                          <p:attrName>style.visibility</p:attrName>
                                        </p:attrNameLst>
                                      </p:cBhvr>
                                      <p:to>
                                        <p:strVal val="visible"/>
                                      </p:to>
                                    </p:set>
                                    <p:animEffect transition="in" filter="dissolve">
                                      <p:cBhvr>
                                        <p:cTn id="79" dur="500"/>
                                        <p:tgtEl>
                                          <p:spTgt spid="109"/>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dissolve">
                                      <p:cBhvr>
                                        <p:cTn id="84" dur="500"/>
                                        <p:tgtEl>
                                          <p:spTgt spid="12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dissolve">
                                      <p:cBhvr>
                                        <p:cTn id="87" dur="500"/>
                                        <p:tgtEl>
                                          <p:spTgt spid="128"/>
                                        </p:tgtEl>
                                      </p:cBhvr>
                                    </p:animEffect>
                                  </p:childTnLst>
                                </p:cTn>
                              </p:par>
                              <p:par>
                                <p:cTn id="88" presetID="22" presetClass="entr" presetSubtype="2" fill="hold" nodeType="with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wipe(right)">
                                      <p:cBhvr>
                                        <p:cTn id="90" dur="500"/>
                                        <p:tgtEl>
                                          <p:spTgt spid="12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dissolve">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dissolve">
                                      <p:cBhvr>
                                        <p:cTn id="100" dur="500"/>
                                        <p:tgtEl>
                                          <p:spTgt spid="110"/>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dissolve">
                                      <p:cBhvr>
                                        <p:cTn id="103" dur="500"/>
                                        <p:tgtEl>
                                          <p:spTgt spid="112"/>
                                        </p:tgtEl>
                                      </p:cBhvr>
                                    </p:animEffect>
                                  </p:childTnLst>
                                </p:cTn>
                              </p:par>
                              <p:par>
                                <p:cTn id="104" presetID="22" presetClass="entr" presetSubtype="2" fill="hold"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wipe(right)">
                                      <p:cBhvr>
                                        <p:cTn id="10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3" grpId="0" animBg="1"/>
      <p:bldP spid="108" grpId="0"/>
      <p:bldP spid="109" grpId="0"/>
      <p:bldP spid="110" grpId="0" animBg="1"/>
      <p:bldP spid="112" grpId="0"/>
      <p:bldP spid="113" grpId="0"/>
      <p:bldP spid="116" grpId="0" animBg="1"/>
      <p:bldP spid="118" grpId="0"/>
      <p:bldP spid="120" grpId="0" animBg="1"/>
      <p:bldP spid="122" grpId="0"/>
      <p:bldP spid="124" grpId="0" animBg="1"/>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p:txBody>
              <a:bodyPr/>
              <a:lstStyle/>
              <a:p>
                <a:r>
                  <a:rPr lang="de-DE" b="1" dirty="0">
                    <a:solidFill>
                      <a:schemeClr val="accent1"/>
                    </a:solidFill>
                  </a:rPr>
                  <a:t>Satz (Zweiseitiges Konfidenzintervall für den Erwartungswert bei 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oMath>
                </a14:m>
                <a:r>
                  <a:rPr lang="de-DE" dirty="0"/>
                  <a:t> das </a:t>
                </a:r>
                <a14:m>
                  <m:oMath xmlns:m="http://schemas.openxmlformats.org/officeDocument/2006/math">
                    <m:r>
                      <a:rPr lang="en-US" b="0" i="1" smtClean="0">
                        <a:latin typeface="Cambria Math" panose="02040503050406030204" pitchFamily="18" charset="0"/>
                      </a:rPr>
                      <m:t>𝛼</m:t>
                    </m:r>
                  </m:oMath>
                </a14:m>
                <a:r>
                  <a:rPr lang="de-DE" dirty="0"/>
                  <a:t>-Quantil der Standardnormalverteilung, d.h.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Φ</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oMath>
                </a14:m>
                <a:r>
                  <a:rPr lang="de-DE" dirty="0"/>
                  <a:t>. Dann ist das zweiseitige Konfidenzintervall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m:oMathPara>
                </a14:m>
                <a:endParaRPr lang="en-DE" dirty="0"/>
              </a:p>
              <a:p>
                <a:endParaRPr lang="de-DE" b="1" dirty="0">
                  <a:solidFill>
                    <a:schemeClr val="accent2"/>
                  </a:solidFill>
                </a:endParaRPr>
              </a:p>
              <a:p>
                <a:endParaRPr lang="de-DE" b="1" dirty="0">
                  <a:solidFill>
                    <a:schemeClr val="accent2"/>
                  </a:solidFill>
                </a:endParaRPr>
              </a:p>
              <a:p>
                <a:r>
                  <a:rPr lang="de-DE" b="1" dirty="0">
                    <a:solidFill>
                      <a:schemeClr val="accent2"/>
                    </a:solidFill>
                  </a:rPr>
                  <a:t>Bemerkungen (Zweiseitiges Konfidenzintervall für den Erwartungswert)</a:t>
                </a:r>
              </a:p>
              <a:p>
                <a:pPr lvl="1"/>
                <a:r>
                  <a:rPr lang="de-DE" sz="1200" dirty="0"/>
                  <a:t>Das Konfidenzintervall ist symmetrisch um den Mittelwert der Stichprobe.</a:t>
                </a:r>
              </a:p>
              <a:p>
                <a:pPr lvl="1"/>
                <a:r>
                  <a:rPr lang="de-DE" sz="1200" dirty="0"/>
                  <a:t>Je größer die Stichprobe, um so kleiner das Konfidenzintervall (sinkt aber nur mit </a:t>
                </a:r>
                <a14:m>
                  <m:oMath xmlns:m="http://schemas.openxmlformats.org/officeDocument/2006/math">
                    <m:rad>
                      <m:radPr>
                        <m:degHide m:val="on"/>
                        <m:ctrlPr>
                          <a:rPr lang="en-US" sz="1200" b="0" i="1" smtClean="0">
                            <a:latin typeface="Cambria Math" panose="02040503050406030204" pitchFamily="18" charset="0"/>
                          </a:rPr>
                        </m:ctrlPr>
                      </m:radPr>
                      <m:deg/>
                      <m:e>
                        <m:r>
                          <a:rPr lang="en-US" sz="1200" b="0" i="1" smtClean="0">
                            <a:latin typeface="Cambria Math" panose="02040503050406030204" pitchFamily="18" charset="0"/>
                          </a:rPr>
                          <m:t>𝑛</m:t>
                        </m:r>
                      </m:e>
                    </m:rad>
                  </m:oMath>
                </a14:m>
                <a:r>
                  <a:rPr lang="de-DE" sz="1200" dirty="0"/>
                  <a:t>).</a:t>
                </a:r>
              </a:p>
              <a:p>
                <a:pPr lvl="1"/>
                <a:endParaRPr lang="de-DE" sz="1200" dirty="0"/>
              </a:p>
              <a:p>
                <a:pPr lvl="1"/>
                <a:endParaRPr lang="de-DE" sz="1200" dirty="0"/>
              </a:p>
              <a:p>
                <a:pPr marL="0" indent="0">
                  <a:buNone/>
                </a:pPr>
                <a:endParaRPr lang="en-DE" dirty="0"/>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Zweiseitiges Konfidenzintervall für den Erwartungswert</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3851920" y="2587000"/>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1"/>
          </p:cNvCxnSpPr>
          <p:nvPr/>
        </p:nvCxnSpPr>
        <p:spPr bwMode="gray">
          <a:xfrm flipH="1" flipV="1">
            <a:off x="4427984" y="3163064"/>
            <a:ext cx="1974592" cy="53769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6402576" y="3533624"/>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2428535" y="2601528"/>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1C6D2F3E-7669-BB20-AAAF-ADEC9EE24BA8}"/>
              </a:ext>
            </a:extLst>
          </p:cNvPr>
          <p:cNvCxnSpPr>
            <a:cxnSpLocks/>
            <a:stCxn id="6" idx="1"/>
            <a:endCxn id="8" idx="2"/>
          </p:cNvCxnSpPr>
          <p:nvPr/>
        </p:nvCxnSpPr>
        <p:spPr bwMode="gray">
          <a:xfrm flipH="1" flipV="1">
            <a:off x="2716567" y="3249600"/>
            <a:ext cx="3686009" cy="451159"/>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0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22" presetClass="entr" presetSubtype="2"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2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dissolv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5149328" cy="1763961"/>
              </a:xfrm>
            </p:spPr>
            <p:txBody>
              <a:bodyPr/>
              <a:lstStyle/>
              <a:p>
                <a:r>
                  <a:rPr lang="de-DE" b="1" dirty="0"/>
                  <a:t>Frage</a:t>
                </a:r>
                <a:r>
                  <a:rPr lang="de-DE" dirty="0"/>
                  <a:t>: Ist die Definition der </a:t>
                </a:r>
                <a:r>
                  <a:rPr lang="en-DE" dirty="0"/>
                  <a:t>Menge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ℬ</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ℝ</m:t>
                        </m:r>
                      </m:e>
                    </m:d>
                  </m:oMath>
                </a14:m>
                <a:r>
                  <a:rPr lang="en-DE" dirty="0"/>
                  <a:t> so, dass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DE" dirty="0"/>
                  <a:t>, eindeutig?</a:t>
                </a:r>
              </a:p>
              <a:p>
                <a:pPr lvl="1"/>
                <a:r>
                  <a:rPr lang="de-DE" sz="1200" b="1" dirty="0"/>
                  <a:t>Antwort</a:t>
                </a:r>
                <a:r>
                  <a:rPr lang="de-DE" sz="1200" dirty="0"/>
                  <a:t>: Nein!</a:t>
                </a:r>
              </a:p>
              <a:p>
                <a:r>
                  <a:rPr lang="de-DE" b="1" dirty="0"/>
                  <a:t>Idee</a:t>
                </a:r>
                <a:r>
                  <a:rPr lang="de-DE" dirty="0"/>
                  <a:t>: Wähle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r>
                          <a:rPr lang="en-US" b="0" i="1" smtClean="0">
                            <a:latin typeface="Cambria Math" panose="02040503050406030204" pitchFamily="18" charset="0"/>
                          </a:rPr>
                          <m:t>,+∞</m:t>
                        </m:r>
                      </m:e>
                    </m:d>
                  </m:oMath>
                </a14:m>
                <a:r>
                  <a:rPr lang="de-DE" dirty="0"/>
                  <a:t> weil gilt</a:t>
                </a:r>
                <a:endParaRPr lang="en-DE" dirty="0"/>
              </a:p>
              <a:p>
                <a:endParaRPr lang="en-DE" b="1" dirty="0"/>
              </a:p>
              <a:p>
                <a:endParaRPr lang="en-DE" b="1" dirty="0"/>
              </a:p>
              <a:p>
                <a:endParaRPr lang="en-DE" b="1" dirty="0"/>
              </a:p>
              <a:p>
                <a:endParaRPr lang="en-DE" b="1" dirty="0"/>
              </a:p>
              <a:p>
                <a:r>
                  <a:rPr lang="en-DE" b="1" dirty="0"/>
                  <a:t>Konfidenzintervall</a:t>
                </a:r>
                <a:r>
                  <a:rPr lang="en-DE" dirty="0"/>
                  <a:t>: </a:t>
                </a:r>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5149328" cy="1763961"/>
              </a:xfrm>
              <a:blipFill>
                <a:blip r:embed="rId2"/>
                <a:stretch>
                  <a:fillRect t="-714" b="-5428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p:grpSp>
        <p:nvGrpSpPr>
          <p:cNvPr id="118" name="Group 117">
            <a:extLst>
              <a:ext uri="{FF2B5EF4-FFF2-40B4-BE49-F238E27FC236}">
                <a16:creationId xmlns:a16="http://schemas.microsoft.com/office/drawing/2014/main" id="{11E70A24-367F-26E0-F769-C4D2CEC21E6A}"/>
              </a:ext>
            </a:extLst>
          </p:cNvPr>
          <p:cNvGrpSpPr/>
          <p:nvPr/>
        </p:nvGrpSpPr>
        <p:grpSpPr>
          <a:xfrm>
            <a:off x="5508104" y="1247338"/>
            <a:ext cx="2232248" cy="1488165"/>
            <a:chOff x="5508104" y="1247338"/>
            <a:chExt cx="2232248" cy="1488165"/>
          </a:xfrm>
        </p:grpSpPr>
        <p:sp>
          <p:nvSpPr>
            <p:cNvPr id="34" name="Freeform 33">
              <a:extLst>
                <a:ext uri="{FF2B5EF4-FFF2-40B4-BE49-F238E27FC236}">
                  <a16:creationId xmlns:a16="http://schemas.microsoft.com/office/drawing/2014/main" id="{4C252F32-9FFC-0BC1-7760-B5DF3407EF6D}"/>
                </a:ext>
              </a:extLst>
            </p:cNvPr>
            <p:cNvSpPr/>
            <p:nvPr/>
          </p:nvSpPr>
          <p:spPr>
            <a:xfrm>
              <a:off x="5508104" y="1247338"/>
              <a:ext cx="2232248" cy="1488165"/>
            </a:xfrm>
            <a:custGeom>
              <a:avLst/>
              <a:gdLst>
                <a:gd name="connsiteX0" fmla="*/ 0 w 2232248"/>
                <a:gd name="connsiteY0" fmla="*/ 1488165 h 1488165"/>
                <a:gd name="connsiteX1" fmla="*/ 2232248 w 2232248"/>
                <a:gd name="connsiteY1" fmla="*/ 1488165 h 1488165"/>
                <a:gd name="connsiteX2" fmla="*/ 2232248 w 2232248"/>
                <a:gd name="connsiteY2" fmla="*/ 0 h 1488165"/>
                <a:gd name="connsiteX3" fmla="*/ 0 w 2232248"/>
                <a:gd name="connsiteY3" fmla="*/ 0 h 1488165"/>
              </a:gdLst>
              <a:ahLst/>
              <a:cxnLst>
                <a:cxn ang="0">
                  <a:pos x="connsiteX0" y="connsiteY0"/>
                </a:cxn>
                <a:cxn ang="0">
                  <a:pos x="connsiteX1" y="connsiteY1"/>
                </a:cxn>
                <a:cxn ang="0">
                  <a:pos x="connsiteX2" y="connsiteY2"/>
                </a:cxn>
                <a:cxn ang="0">
                  <a:pos x="connsiteX3" y="connsiteY3"/>
                </a:cxn>
              </a:cxnLst>
              <a:rect l="l" t="t" r="r" b="b"/>
              <a:pathLst>
                <a:path w="2232248" h="1488165">
                  <a:moveTo>
                    <a:pt x="0" y="1488165"/>
                  </a:moveTo>
                  <a:lnTo>
                    <a:pt x="2232248" y="1488165"/>
                  </a:lnTo>
                  <a:lnTo>
                    <a:pt x="2232248" y="0"/>
                  </a:lnTo>
                  <a:lnTo>
                    <a:pt x="0" y="0"/>
                  </a:lnTo>
                  <a:close/>
                </a:path>
              </a:pathLst>
            </a:custGeom>
            <a:solidFill>
              <a:srgbClr val="FFFFFF"/>
            </a:solidFill>
            <a:ln w="929"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6C6E39BA-9810-7D43-B710-A62345586F34}"/>
                </a:ext>
              </a:extLst>
            </p:cNvPr>
            <p:cNvSpPr/>
            <p:nvPr/>
          </p:nvSpPr>
          <p:spPr>
            <a:xfrm>
              <a:off x="5781248" y="1291279"/>
              <a:ext cx="1915165" cy="1235563"/>
            </a:xfrm>
            <a:custGeom>
              <a:avLst/>
              <a:gdLst>
                <a:gd name="connsiteX0" fmla="*/ 0 w 1915165"/>
                <a:gd name="connsiteY0" fmla="*/ 1235564 h 1235563"/>
                <a:gd name="connsiteX1" fmla="*/ 1915166 w 1915165"/>
                <a:gd name="connsiteY1" fmla="*/ 1235564 h 1235563"/>
                <a:gd name="connsiteX2" fmla="*/ 1915166 w 1915165"/>
                <a:gd name="connsiteY2" fmla="*/ 0 h 1235563"/>
                <a:gd name="connsiteX3" fmla="*/ 0 w 1915165"/>
                <a:gd name="connsiteY3" fmla="*/ 0 h 1235563"/>
              </a:gdLst>
              <a:ahLst/>
              <a:cxnLst>
                <a:cxn ang="0">
                  <a:pos x="connsiteX0" y="connsiteY0"/>
                </a:cxn>
                <a:cxn ang="0">
                  <a:pos x="connsiteX1" y="connsiteY1"/>
                </a:cxn>
                <a:cxn ang="0">
                  <a:pos x="connsiteX2" y="connsiteY2"/>
                </a:cxn>
                <a:cxn ang="0">
                  <a:pos x="connsiteX3" y="connsiteY3"/>
                </a:cxn>
              </a:cxnLst>
              <a:rect l="l" t="t" r="r" b="b"/>
              <a:pathLst>
                <a:path w="1915165" h="1235563">
                  <a:moveTo>
                    <a:pt x="0" y="1235564"/>
                  </a:moveTo>
                  <a:lnTo>
                    <a:pt x="1915166" y="1235564"/>
                  </a:lnTo>
                  <a:lnTo>
                    <a:pt x="1915166" y="0"/>
                  </a:lnTo>
                  <a:lnTo>
                    <a:pt x="0" y="0"/>
                  </a:lnTo>
                  <a:close/>
                </a:path>
              </a:pathLst>
            </a:custGeom>
            <a:solidFill>
              <a:srgbClr val="FFFFFF"/>
            </a:solidFill>
            <a:ln w="929"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F679AEA9-B367-48F9-7351-C3FE1DA50D0B}"/>
                </a:ext>
              </a:extLst>
            </p:cNvPr>
            <p:cNvSpPr/>
            <p:nvPr/>
          </p:nvSpPr>
          <p:spPr>
            <a:xfrm>
              <a:off x="5835451"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DF710099-4370-6A39-A77F-1A6F025084FF}"/>
                </a:ext>
              </a:extLst>
            </p:cNvPr>
            <p:cNvSpPr/>
            <p:nvPr/>
          </p:nvSpPr>
          <p:spPr>
            <a:xfrm>
              <a:off x="6136576"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76A2FAF1-5E1A-F7E3-E4D2-D6D82C7300A2}"/>
                </a:ext>
              </a:extLst>
            </p:cNvPr>
            <p:cNvSpPr/>
            <p:nvPr/>
          </p:nvSpPr>
          <p:spPr>
            <a:xfrm>
              <a:off x="6437703"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A8664DBE-91FE-A9D1-BD65-685D8E93BE90}"/>
                </a:ext>
              </a:extLst>
            </p:cNvPr>
            <p:cNvSpPr/>
            <p:nvPr/>
          </p:nvSpPr>
          <p:spPr>
            <a:xfrm>
              <a:off x="6738825"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5CB72D25-4D6C-3E23-7B2C-96B37B9D30B8}"/>
                </a:ext>
              </a:extLst>
            </p:cNvPr>
            <p:cNvSpPr/>
            <p:nvPr/>
          </p:nvSpPr>
          <p:spPr>
            <a:xfrm>
              <a:off x="7039956"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64A82965-E59B-1D14-55B5-7457EF697BBC}"/>
                </a:ext>
              </a:extLst>
            </p:cNvPr>
            <p:cNvSpPr/>
            <p:nvPr/>
          </p:nvSpPr>
          <p:spPr>
            <a:xfrm>
              <a:off x="7341077"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31CAE40B-4207-EF3B-8D7B-86614BA999B3}"/>
                </a:ext>
              </a:extLst>
            </p:cNvPr>
            <p:cNvSpPr/>
            <p:nvPr/>
          </p:nvSpPr>
          <p:spPr>
            <a:xfrm>
              <a:off x="7642207"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DB473A4B-491D-5746-7301-92D01C3F7904}"/>
                </a:ext>
              </a:extLst>
            </p:cNvPr>
            <p:cNvSpPr/>
            <p:nvPr/>
          </p:nvSpPr>
          <p:spPr>
            <a:xfrm>
              <a:off x="5781248" y="2526843"/>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3715" cap="rnd">
              <a:solidFill>
                <a:srgbClr val="000000"/>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68CAB6FE-6F74-6AE5-E9C8-26EACB9AD818}"/>
                </a:ext>
              </a:extLst>
            </p:cNvPr>
            <p:cNvSpPr/>
            <p:nvPr/>
          </p:nvSpPr>
          <p:spPr>
            <a:xfrm>
              <a:off x="5835451"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787A6E27-BC4D-9532-0957-62C36902571B}"/>
                </a:ext>
              </a:extLst>
            </p:cNvPr>
            <p:cNvSpPr/>
            <p:nvPr/>
          </p:nvSpPr>
          <p:spPr>
            <a:xfrm>
              <a:off x="6136576"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BBA1D1DC-4EA6-27E3-D9E9-20E84BB016E7}"/>
                </a:ext>
              </a:extLst>
            </p:cNvPr>
            <p:cNvSpPr/>
            <p:nvPr/>
          </p:nvSpPr>
          <p:spPr>
            <a:xfrm>
              <a:off x="6437703"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C768EDDA-CE8C-3240-5EC8-7D84F60259CF}"/>
                </a:ext>
              </a:extLst>
            </p:cNvPr>
            <p:cNvSpPr/>
            <p:nvPr/>
          </p:nvSpPr>
          <p:spPr>
            <a:xfrm>
              <a:off x="6738825"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10259011-E440-E2A5-50B7-88ED87193314}"/>
                </a:ext>
              </a:extLst>
            </p:cNvPr>
            <p:cNvSpPr/>
            <p:nvPr/>
          </p:nvSpPr>
          <p:spPr>
            <a:xfrm>
              <a:off x="7039956"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F4C99C3-828B-7D7F-0ABD-E3A4ACC4EFB4}"/>
                </a:ext>
              </a:extLst>
            </p:cNvPr>
            <p:cNvSpPr/>
            <p:nvPr/>
          </p:nvSpPr>
          <p:spPr>
            <a:xfrm>
              <a:off x="7341077"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8C171DC-7D16-FDED-C438-DF30CADC23B8}"/>
                </a:ext>
              </a:extLst>
            </p:cNvPr>
            <p:cNvSpPr/>
            <p:nvPr/>
          </p:nvSpPr>
          <p:spPr>
            <a:xfrm>
              <a:off x="7642207" y="2509264"/>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7C7C7764-5BA9-DB5B-0DF0-DA9059EDD25A}"/>
                </a:ext>
              </a:extLst>
            </p:cNvPr>
            <p:cNvSpPr/>
            <p:nvPr/>
          </p:nvSpPr>
          <p:spPr>
            <a:xfrm>
              <a:off x="5785753" y="2587625"/>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BB3F72C8-A5BC-E674-6625-1B4550671065}"/>
                </a:ext>
              </a:extLst>
            </p:cNvPr>
            <p:cNvSpPr/>
            <p:nvPr/>
          </p:nvSpPr>
          <p:spPr>
            <a:xfrm>
              <a:off x="5848110" y="2557751"/>
              <a:ext cx="37036" cy="58354"/>
            </a:xfrm>
            <a:custGeom>
              <a:avLst/>
              <a:gdLst>
                <a:gd name="connsiteX0" fmla="*/ 25432 w 37036"/>
                <a:gd name="connsiteY0" fmla="*/ 26936 h 58354"/>
                <a:gd name="connsiteX1" fmla="*/ 33948 w 37036"/>
                <a:gd name="connsiteY1" fmla="*/ 31800 h 58354"/>
                <a:gd name="connsiteX2" fmla="*/ 37037 w 37036"/>
                <a:gd name="connsiteY2" fmla="*/ 40915 h 58354"/>
                <a:gd name="connsiteX3" fmla="*/ 31310 w 37036"/>
                <a:gd name="connsiteY3" fmla="*/ 53797 h 58354"/>
                <a:gd name="connsiteX4" fmla="*/ 15033 w 37036"/>
                <a:gd name="connsiteY4" fmla="*/ 58355 h 58354"/>
                <a:gd name="connsiteX5" fmla="*/ 7724 w 37036"/>
                <a:gd name="connsiteY5" fmla="*/ 57638 h 58354"/>
                <a:gd name="connsiteX6" fmla="*/ 0 w 37036"/>
                <a:gd name="connsiteY6" fmla="*/ 55574 h 58354"/>
                <a:gd name="connsiteX7" fmla="*/ 0 w 37036"/>
                <a:gd name="connsiteY7" fmla="*/ 48226 h 58354"/>
                <a:gd name="connsiteX8" fmla="*/ 6933 w 37036"/>
                <a:gd name="connsiteY8" fmla="*/ 51016 h 58354"/>
                <a:gd name="connsiteX9" fmla="*/ 14807 w 37036"/>
                <a:gd name="connsiteY9" fmla="*/ 51956 h 58354"/>
                <a:gd name="connsiteX10" fmla="*/ 25696 w 37036"/>
                <a:gd name="connsiteY10" fmla="*/ 49128 h 58354"/>
                <a:gd name="connsiteX11" fmla="*/ 29464 w 37036"/>
                <a:gd name="connsiteY11" fmla="*/ 40915 h 58354"/>
                <a:gd name="connsiteX12" fmla="*/ 25960 w 37036"/>
                <a:gd name="connsiteY12" fmla="*/ 33149 h 58354"/>
                <a:gd name="connsiteX13" fmla="*/ 16277 w 37036"/>
                <a:gd name="connsiteY13" fmla="*/ 30331 h 58354"/>
                <a:gd name="connsiteX14" fmla="*/ 9720 w 37036"/>
                <a:gd name="connsiteY14" fmla="*/ 30331 h 58354"/>
                <a:gd name="connsiteX15" fmla="*/ 9720 w 37036"/>
                <a:gd name="connsiteY15" fmla="*/ 24071 h 58354"/>
                <a:gd name="connsiteX16" fmla="*/ 16578 w 37036"/>
                <a:gd name="connsiteY16" fmla="*/ 24071 h 58354"/>
                <a:gd name="connsiteX17" fmla="*/ 25169 w 37036"/>
                <a:gd name="connsiteY17" fmla="*/ 21848 h 58354"/>
                <a:gd name="connsiteX18" fmla="*/ 28145 w 37036"/>
                <a:gd name="connsiteY18" fmla="*/ 15365 h 58354"/>
                <a:gd name="connsiteX19" fmla="*/ 25055 w 37036"/>
                <a:gd name="connsiteY19" fmla="*/ 8734 h 58354"/>
                <a:gd name="connsiteX20" fmla="*/ 16277 w 37036"/>
                <a:gd name="connsiteY20" fmla="*/ 6399 h 58354"/>
                <a:gd name="connsiteX21" fmla="*/ 9570 w 37036"/>
                <a:gd name="connsiteY21" fmla="*/ 7078 h 58354"/>
                <a:gd name="connsiteX22" fmla="*/ 1696 w 37036"/>
                <a:gd name="connsiteY22" fmla="*/ 9189 h 58354"/>
                <a:gd name="connsiteX23" fmla="*/ 1696 w 37036"/>
                <a:gd name="connsiteY23" fmla="*/ 2409 h 58354"/>
                <a:gd name="connsiteX24" fmla="*/ 9796 w 37036"/>
                <a:gd name="connsiteY24" fmla="*/ 595 h 58354"/>
                <a:gd name="connsiteX25" fmla="*/ 16955 w 37036"/>
                <a:gd name="connsiteY25" fmla="*/ 0 h 58354"/>
                <a:gd name="connsiteX26" fmla="*/ 30669 w 37036"/>
                <a:gd name="connsiteY26" fmla="*/ 3953 h 58354"/>
                <a:gd name="connsiteX27" fmla="*/ 35718 w 37036"/>
                <a:gd name="connsiteY27" fmla="*/ 14575 h 58354"/>
                <a:gd name="connsiteX28" fmla="*/ 33043 w 37036"/>
                <a:gd name="connsiteY28" fmla="*/ 22490 h 58354"/>
                <a:gd name="connsiteX29" fmla="*/ 25432 w 37036"/>
                <a:gd name="connsiteY29" fmla="*/ 26936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54">
                  <a:moveTo>
                    <a:pt x="25432" y="26936"/>
                  </a:moveTo>
                  <a:cubicBezTo>
                    <a:pt x="29074" y="27717"/>
                    <a:pt x="31913" y="29335"/>
                    <a:pt x="33948" y="31800"/>
                  </a:cubicBezTo>
                  <a:cubicBezTo>
                    <a:pt x="36007" y="34265"/>
                    <a:pt x="37037" y="37297"/>
                    <a:pt x="37037" y="40915"/>
                  </a:cubicBezTo>
                  <a:cubicBezTo>
                    <a:pt x="37037" y="46468"/>
                    <a:pt x="35128" y="50756"/>
                    <a:pt x="31310" y="53797"/>
                  </a:cubicBezTo>
                  <a:cubicBezTo>
                    <a:pt x="27492" y="56839"/>
                    <a:pt x="22067" y="58355"/>
                    <a:pt x="15033" y="58355"/>
                  </a:cubicBezTo>
                  <a:cubicBezTo>
                    <a:pt x="12672" y="58355"/>
                    <a:pt x="10236" y="58113"/>
                    <a:pt x="7724" y="57638"/>
                  </a:cubicBezTo>
                  <a:cubicBezTo>
                    <a:pt x="5237" y="57192"/>
                    <a:pt x="2663" y="56504"/>
                    <a:pt x="0" y="55574"/>
                  </a:cubicBezTo>
                  <a:lnTo>
                    <a:pt x="0" y="48226"/>
                  </a:lnTo>
                  <a:cubicBezTo>
                    <a:pt x="2110" y="49454"/>
                    <a:pt x="4421" y="50384"/>
                    <a:pt x="6933" y="51016"/>
                  </a:cubicBezTo>
                  <a:cubicBezTo>
                    <a:pt x="9444" y="51639"/>
                    <a:pt x="12069" y="51956"/>
                    <a:pt x="14807" y="51956"/>
                  </a:cubicBezTo>
                  <a:cubicBezTo>
                    <a:pt x="19580" y="51956"/>
                    <a:pt x="23210" y="51016"/>
                    <a:pt x="25696" y="49128"/>
                  </a:cubicBezTo>
                  <a:cubicBezTo>
                    <a:pt x="28208" y="47240"/>
                    <a:pt x="29464" y="44505"/>
                    <a:pt x="29464" y="40915"/>
                  </a:cubicBezTo>
                  <a:cubicBezTo>
                    <a:pt x="29464" y="37595"/>
                    <a:pt x="28296" y="35009"/>
                    <a:pt x="25960" y="33149"/>
                  </a:cubicBezTo>
                  <a:cubicBezTo>
                    <a:pt x="23649" y="31270"/>
                    <a:pt x="20421" y="30331"/>
                    <a:pt x="16277" y="30331"/>
                  </a:cubicBezTo>
                  <a:lnTo>
                    <a:pt x="9720" y="30331"/>
                  </a:lnTo>
                  <a:lnTo>
                    <a:pt x="9720" y="24071"/>
                  </a:lnTo>
                  <a:lnTo>
                    <a:pt x="16578" y="24071"/>
                  </a:lnTo>
                  <a:cubicBezTo>
                    <a:pt x="20321" y="24071"/>
                    <a:pt x="23185" y="23327"/>
                    <a:pt x="25169" y="21848"/>
                  </a:cubicBezTo>
                  <a:cubicBezTo>
                    <a:pt x="27153" y="20341"/>
                    <a:pt x="28145" y="18183"/>
                    <a:pt x="28145" y="15365"/>
                  </a:cubicBezTo>
                  <a:cubicBezTo>
                    <a:pt x="28145" y="12482"/>
                    <a:pt x="27115" y="10268"/>
                    <a:pt x="25055" y="8734"/>
                  </a:cubicBezTo>
                  <a:cubicBezTo>
                    <a:pt x="23021" y="7180"/>
                    <a:pt x="20095" y="6399"/>
                    <a:pt x="16277" y="6399"/>
                  </a:cubicBezTo>
                  <a:cubicBezTo>
                    <a:pt x="14192" y="6399"/>
                    <a:pt x="11956" y="6622"/>
                    <a:pt x="9570" y="7078"/>
                  </a:cubicBezTo>
                  <a:cubicBezTo>
                    <a:pt x="7184" y="7534"/>
                    <a:pt x="4559" y="8231"/>
                    <a:pt x="1696" y="9189"/>
                  </a:cubicBezTo>
                  <a:lnTo>
                    <a:pt x="1696" y="2409"/>
                  </a:lnTo>
                  <a:cubicBezTo>
                    <a:pt x="4584" y="1600"/>
                    <a:pt x="7284" y="995"/>
                    <a:pt x="9796" y="595"/>
                  </a:cubicBezTo>
                  <a:cubicBezTo>
                    <a:pt x="12333" y="195"/>
                    <a:pt x="14720" y="0"/>
                    <a:pt x="16955" y="0"/>
                  </a:cubicBezTo>
                  <a:cubicBezTo>
                    <a:pt x="22732" y="0"/>
                    <a:pt x="27303" y="1321"/>
                    <a:pt x="30669" y="3953"/>
                  </a:cubicBezTo>
                  <a:cubicBezTo>
                    <a:pt x="34035" y="6566"/>
                    <a:pt x="35718" y="10101"/>
                    <a:pt x="35718" y="14575"/>
                  </a:cubicBezTo>
                  <a:cubicBezTo>
                    <a:pt x="35718" y="17691"/>
                    <a:pt x="34826" y="20332"/>
                    <a:pt x="33043" y="22490"/>
                  </a:cubicBezTo>
                  <a:cubicBezTo>
                    <a:pt x="31260" y="24620"/>
                    <a:pt x="28723" y="26108"/>
                    <a:pt x="25432" y="26936"/>
                  </a:cubicBezTo>
                  <a:close/>
                </a:path>
              </a:pathLst>
            </a:custGeom>
            <a:solidFill>
              <a:srgbClr val="000000"/>
            </a:solidFill>
            <a:ln w="929"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4D7C95F4-BD42-8E2A-110D-52E345287403}"/>
                </a:ext>
              </a:extLst>
            </p:cNvPr>
            <p:cNvSpPr/>
            <p:nvPr/>
          </p:nvSpPr>
          <p:spPr>
            <a:xfrm>
              <a:off x="6087652" y="2587625"/>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48929A77-802C-ADB8-5230-FC3051F43376}"/>
                </a:ext>
              </a:extLst>
            </p:cNvPr>
            <p:cNvSpPr/>
            <p:nvPr/>
          </p:nvSpPr>
          <p:spPr>
            <a:xfrm>
              <a:off x="6149783" y="2557751"/>
              <a:ext cx="35717" cy="57266"/>
            </a:xfrm>
            <a:custGeom>
              <a:avLst/>
              <a:gdLst>
                <a:gd name="connsiteX0" fmla="*/ 9155 w 35717"/>
                <a:gd name="connsiteY0" fmla="*/ 50858 h 57266"/>
                <a:gd name="connsiteX1" fmla="*/ 35718 w 35717"/>
                <a:gd name="connsiteY1" fmla="*/ 50858 h 57266"/>
                <a:gd name="connsiteX2" fmla="*/ 35718 w 35717"/>
                <a:gd name="connsiteY2" fmla="*/ 57266 h 57266"/>
                <a:gd name="connsiteX3" fmla="*/ 0 w 35717"/>
                <a:gd name="connsiteY3" fmla="*/ 57266 h 57266"/>
                <a:gd name="connsiteX4" fmla="*/ 0 w 35717"/>
                <a:gd name="connsiteY4" fmla="*/ 50858 h 57266"/>
                <a:gd name="connsiteX5" fmla="*/ 11793 w 35717"/>
                <a:gd name="connsiteY5" fmla="*/ 38841 h 57266"/>
                <a:gd name="connsiteX6" fmla="*/ 21212 w 35717"/>
                <a:gd name="connsiteY6" fmla="*/ 29084 h 57266"/>
                <a:gd name="connsiteX7" fmla="*/ 26299 w 35717"/>
                <a:gd name="connsiteY7" fmla="*/ 22155 h 57266"/>
                <a:gd name="connsiteX8" fmla="*/ 27768 w 35717"/>
                <a:gd name="connsiteY8" fmla="*/ 16537 h 57266"/>
                <a:gd name="connsiteX9" fmla="*/ 24603 w 35717"/>
                <a:gd name="connsiteY9" fmla="*/ 9227 h 57266"/>
                <a:gd name="connsiteX10" fmla="*/ 16427 w 35717"/>
                <a:gd name="connsiteY10" fmla="*/ 6399 h 57266"/>
                <a:gd name="connsiteX11" fmla="*/ 8854 w 35717"/>
                <a:gd name="connsiteY11" fmla="*/ 7645 h 57266"/>
                <a:gd name="connsiteX12" fmla="*/ 377 w 35717"/>
                <a:gd name="connsiteY12" fmla="*/ 11412 h 57266"/>
                <a:gd name="connsiteX13" fmla="*/ 377 w 35717"/>
                <a:gd name="connsiteY13" fmla="*/ 3730 h 57266"/>
                <a:gd name="connsiteX14" fmla="*/ 8967 w 35717"/>
                <a:gd name="connsiteY14" fmla="*/ 939 h 57266"/>
                <a:gd name="connsiteX15" fmla="*/ 16277 w 35717"/>
                <a:gd name="connsiteY15" fmla="*/ 0 h 57266"/>
                <a:gd name="connsiteX16" fmla="*/ 30217 w 35717"/>
                <a:gd name="connsiteY16" fmla="*/ 4371 h 57266"/>
                <a:gd name="connsiteX17" fmla="*/ 35416 w 35717"/>
                <a:gd name="connsiteY17" fmla="*/ 16044 h 57266"/>
                <a:gd name="connsiteX18" fmla="*/ 34098 w 35717"/>
                <a:gd name="connsiteY18" fmla="*/ 22639 h 57266"/>
                <a:gd name="connsiteX19" fmla="*/ 29388 w 35717"/>
                <a:gd name="connsiteY19" fmla="*/ 29949 h 57266"/>
                <a:gd name="connsiteX20" fmla="*/ 23398 w 35717"/>
                <a:gd name="connsiteY20" fmla="*/ 36283 h 57266"/>
                <a:gd name="connsiteX21" fmla="*/ 9155 w 35717"/>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7" h="57266">
                  <a:moveTo>
                    <a:pt x="9155" y="50858"/>
                  </a:moveTo>
                  <a:lnTo>
                    <a:pt x="35718" y="50858"/>
                  </a:lnTo>
                  <a:lnTo>
                    <a:pt x="35718" y="57266"/>
                  </a:lnTo>
                  <a:lnTo>
                    <a:pt x="0" y="57266"/>
                  </a:lnTo>
                  <a:lnTo>
                    <a:pt x="0" y="50858"/>
                  </a:lnTo>
                  <a:cubicBezTo>
                    <a:pt x="2888" y="47872"/>
                    <a:pt x="6819" y="43864"/>
                    <a:pt x="11793" y="38841"/>
                  </a:cubicBezTo>
                  <a:cubicBezTo>
                    <a:pt x="16791" y="33791"/>
                    <a:pt x="19931" y="30545"/>
                    <a:pt x="21212" y="29084"/>
                  </a:cubicBezTo>
                  <a:cubicBezTo>
                    <a:pt x="23649" y="26340"/>
                    <a:pt x="25344" y="24034"/>
                    <a:pt x="26299" y="22155"/>
                  </a:cubicBezTo>
                  <a:cubicBezTo>
                    <a:pt x="27278" y="20248"/>
                    <a:pt x="27768" y="18370"/>
                    <a:pt x="27768" y="16537"/>
                  </a:cubicBezTo>
                  <a:cubicBezTo>
                    <a:pt x="27768" y="13552"/>
                    <a:pt x="26714" y="11115"/>
                    <a:pt x="24603" y="9227"/>
                  </a:cubicBezTo>
                  <a:cubicBezTo>
                    <a:pt x="22519" y="7339"/>
                    <a:pt x="19794" y="6399"/>
                    <a:pt x="16427" y="6399"/>
                  </a:cubicBezTo>
                  <a:cubicBezTo>
                    <a:pt x="14041" y="6399"/>
                    <a:pt x="11517" y="6818"/>
                    <a:pt x="8854" y="7645"/>
                  </a:cubicBezTo>
                  <a:cubicBezTo>
                    <a:pt x="6217" y="8473"/>
                    <a:pt x="3391" y="9729"/>
                    <a:pt x="377" y="11412"/>
                  </a:cubicBezTo>
                  <a:lnTo>
                    <a:pt x="377" y="3730"/>
                  </a:lnTo>
                  <a:cubicBezTo>
                    <a:pt x="3441" y="2493"/>
                    <a:pt x="6304" y="1563"/>
                    <a:pt x="8967" y="939"/>
                  </a:cubicBezTo>
                  <a:cubicBezTo>
                    <a:pt x="11630" y="316"/>
                    <a:pt x="14066" y="0"/>
                    <a:pt x="16277" y="0"/>
                  </a:cubicBezTo>
                  <a:cubicBezTo>
                    <a:pt x="22104" y="0"/>
                    <a:pt x="26751" y="1460"/>
                    <a:pt x="30217" y="4371"/>
                  </a:cubicBezTo>
                  <a:cubicBezTo>
                    <a:pt x="33684" y="7283"/>
                    <a:pt x="35416" y="11171"/>
                    <a:pt x="35416" y="16044"/>
                  </a:cubicBezTo>
                  <a:cubicBezTo>
                    <a:pt x="35416" y="18360"/>
                    <a:pt x="34977" y="20555"/>
                    <a:pt x="34098" y="22639"/>
                  </a:cubicBezTo>
                  <a:cubicBezTo>
                    <a:pt x="33244" y="24694"/>
                    <a:pt x="31674" y="27131"/>
                    <a:pt x="29388" y="29949"/>
                  </a:cubicBezTo>
                  <a:cubicBezTo>
                    <a:pt x="28761" y="30684"/>
                    <a:pt x="26764" y="32795"/>
                    <a:pt x="23398" y="36283"/>
                  </a:cubicBezTo>
                  <a:cubicBezTo>
                    <a:pt x="20032" y="39753"/>
                    <a:pt x="15284" y="44608"/>
                    <a:pt x="9155" y="50858"/>
                  </a:cubicBezTo>
                  <a:close/>
                </a:path>
              </a:pathLst>
            </a:custGeom>
            <a:solidFill>
              <a:srgbClr val="000000"/>
            </a:solidFill>
            <a:ln w="929"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37BEC5EA-655A-FBDF-1632-5C501937CFEE}"/>
                </a:ext>
              </a:extLst>
            </p:cNvPr>
            <p:cNvSpPr/>
            <p:nvPr/>
          </p:nvSpPr>
          <p:spPr>
            <a:xfrm>
              <a:off x="6388477" y="2587625"/>
              <a:ext cx="48302" cy="6408"/>
            </a:xfrm>
            <a:custGeom>
              <a:avLst/>
              <a:gdLst>
                <a:gd name="connsiteX0" fmla="*/ 0 w 48302"/>
                <a:gd name="connsiteY0" fmla="*/ 0 h 6408"/>
                <a:gd name="connsiteX1" fmla="*/ 48302 w 48302"/>
                <a:gd name="connsiteY1" fmla="*/ 0 h 6408"/>
                <a:gd name="connsiteX2" fmla="*/ 48302 w 48302"/>
                <a:gd name="connsiteY2" fmla="*/ 6408 h 6408"/>
                <a:gd name="connsiteX3" fmla="*/ 0 w 48302"/>
                <a:gd name="connsiteY3" fmla="*/ 6408 h 6408"/>
                <a:gd name="connsiteX4" fmla="*/ 0 w 48302"/>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2" h="6408">
                  <a:moveTo>
                    <a:pt x="0" y="0"/>
                  </a:moveTo>
                  <a:lnTo>
                    <a:pt x="48302" y="0"/>
                  </a:lnTo>
                  <a:lnTo>
                    <a:pt x="48302"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DBE616DB-496B-9745-1859-C940C3BA6C8E}"/>
                </a:ext>
              </a:extLst>
            </p:cNvPr>
            <p:cNvSpPr/>
            <p:nvPr/>
          </p:nvSpPr>
          <p:spPr>
            <a:xfrm>
              <a:off x="6453433" y="2558764"/>
              <a:ext cx="33493" cy="56252"/>
            </a:xfrm>
            <a:custGeom>
              <a:avLst/>
              <a:gdLst>
                <a:gd name="connsiteX0" fmla="*/ 1098 w 33493"/>
                <a:gd name="connsiteY0" fmla="*/ 49844 h 56252"/>
                <a:gd name="connsiteX1" fmla="*/ 13524 w 33493"/>
                <a:gd name="connsiteY1" fmla="*/ 49844 h 56252"/>
                <a:gd name="connsiteX2" fmla="*/ 13524 w 33493"/>
                <a:gd name="connsiteY2" fmla="*/ 6929 h 56252"/>
                <a:gd name="connsiteX3" fmla="*/ 0 w 33493"/>
                <a:gd name="connsiteY3" fmla="*/ 9645 h 56252"/>
                <a:gd name="connsiteX4" fmla="*/ 0 w 33493"/>
                <a:gd name="connsiteY4" fmla="*/ 2716 h 56252"/>
                <a:gd name="connsiteX5" fmla="*/ 13449 w 33493"/>
                <a:gd name="connsiteY5" fmla="*/ 0 h 56252"/>
                <a:gd name="connsiteX6" fmla="*/ 21058 w 33493"/>
                <a:gd name="connsiteY6" fmla="*/ 0 h 56252"/>
                <a:gd name="connsiteX7" fmla="*/ 21058 w 33493"/>
                <a:gd name="connsiteY7" fmla="*/ 49844 h 56252"/>
                <a:gd name="connsiteX8" fmla="*/ 33493 w 33493"/>
                <a:gd name="connsiteY8" fmla="*/ 49844 h 56252"/>
                <a:gd name="connsiteX9" fmla="*/ 33493 w 33493"/>
                <a:gd name="connsiteY9" fmla="*/ 56253 h 56252"/>
                <a:gd name="connsiteX10" fmla="*/ 1098 w 33493"/>
                <a:gd name="connsiteY10" fmla="*/ 56253 h 56252"/>
                <a:gd name="connsiteX11" fmla="*/ 1098 w 33493"/>
                <a:gd name="connsiteY11" fmla="*/ 49844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3" h="56252">
                  <a:moveTo>
                    <a:pt x="1098" y="49844"/>
                  </a:moveTo>
                  <a:lnTo>
                    <a:pt x="13524" y="49844"/>
                  </a:lnTo>
                  <a:lnTo>
                    <a:pt x="13524" y="6929"/>
                  </a:lnTo>
                  <a:lnTo>
                    <a:pt x="0" y="9645"/>
                  </a:lnTo>
                  <a:lnTo>
                    <a:pt x="0" y="2716"/>
                  </a:lnTo>
                  <a:lnTo>
                    <a:pt x="13449" y="0"/>
                  </a:lnTo>
                  <a:lnTo>
                    <a:pt x="21058" y="0"/>
                  </a:lnTo>
                  <a:lnTo>
                    <a:pt x="21058" y="49844"/>
                  </a:lnTo>
                  <a:lnTo>
                    <a:pt x="33493" y="49844"/>
                  </a:lnTo>
                  <a:lnTo>
                    <a:pt x="33493" y="56253"/>
                  </a:lnTo>
                  <a:lnTo>
                    <a:pt x="1098" y="56253"/>
                  </a:lnTo>
                  <a:lnTo>
                    <a:pt x="1098" y="49844"/>
                  </a:lnTo>
                  <a:close/>
                </a:path>
              </a:pathLst>
            </a:custGeom>
            <a:solidFill>
              <a:srgbClr val="000000"/>
            </a:solidFill>
            <a:ln w="929"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4193E59D-131C-1585-2320-18455CE01AD4}"/>
                </a:ext>
              </a:extLst>
            </p:cNvPr>
            <p:cNvSpPr/>
            <p:nvPr/>
          </p:nvSpPr>
          <p:spPr>
            <a:xfrm>
              <a:off x="6719386" y="2557751"/>
              <a:ext cx="38887" cy="58354"/>
            </a:xfrm>
            <a:custGeom>
              <a:avLst/>
              <a:gdLst>
                <a:gd name="connsiteX0" fmla="*/ 19439 w 38887"/>
                <a:gd name="connsiteY0" fmla="*/ 6027 h 58354"/>
                <a:gd name="connsiteX1" fmla="*/ 10584 w 38887"/>
                <a:gd name="connsiteY1" fmla="*/ 11831 h 58354"/>
                <a:gd name="connsiteX2" fmla="*/ 7645 w 38887"/>
                <a:gd name="connsiteY2" fmla="*/ 29196 h 58354"/>
                <a:gd name="connsiteX3" fmla="*/ 10584 w 38887"/>
                <a:gd name="connsiteY3" fmla="*/ 46570 h 58354"/>
                <a:gd name="connsiteX4" fmla="*/ 19439 w 38887"/>
                <a:gd name="connsiteY4" fmla="*/ 52328 h 58354"/>
                <a:gd name="connsiteX5" fmla="*/ 28294 w 38887"/>
                <a:gd name="connsiteY5" fmla="*/ 46570 h 58354"/>
                <a:gd name="connsiteX6" fmla="*/ 31270 w 38887"/>
                <a:gd name="connsiteY6" fmla="*/ 29196 h 58354"/>
                <a:gd name="connsiteX7" fmla="*/ 28294 w 38887"/>
                <a:gd name="connsiteY7" fmla="*/ 11831 h 58354"/>
                <a:gd name="connsiteX8" fmla="*/ 19439 w 38887"/>
                <a:gd name="connsiteY8" fmla="*/ 6027 h 58354"/>
                <a:gd name="connsiteX9" fmla="*/ 19439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39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39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39" y="6027"/>
                  </a:moveTo>
                  <a:cubicBezTo>
                    <a:pt x="15523" y="6027"/>
                    <a:pt x="12566" y="7962"/>
                    <a:pt x="10584" y="11831"/>
                  </a:cubicBezTo>
                  <a:cubicBezTo>
                    <a:pt x="8622" y="15672"/>
                    <a:pt x="7645" y="21457"/>
                    <a:pt x="7645" y="29196"/>
                  </a:cubicBezTo>
                  <a:cubicBezTo>
                    <a:pt x="7645" y="36906"/>
                    <a:pt x="8622" y="42701"/>
                    <a:pt x="10584" y="46570"/>
                  </a:cubicBezTo>
                  <a:cubicBezTo>
                    <a:pt x="12566" y="50412"/>
                    <a:pt x="15523" y="52328"/>
                    <a:pt x="19439" y="52328"/>
                  </a:cubicBezTo>
                  <a:cubicBezTo>
                    <a:pt x="23383" y="52328"/>
                    <a:pt x="26331" y="50412"/>
                    <a:pt x="28294" y="46570"/>
                  </a:cubicBezTo>
                  <a:cubicBezTo>
                    <a:pt x="30275" y="42701"/>
                    <a:pt x="31270" y="36906"/>
                    <a:pt x="31270" y="29196"/>
                  </a:cubicBezTo>
                  <a:cubicBezTo>
                    <a:pt x="31270" y="21457"/>
                    <a:pt x="30275" y="15672"/>
                    <a:pt x="28294" y="11831"/>
                  </a:cubicBezTo>
                  <a:cubicBezTo>
                    <a:pt x="26331" y="7962"/>
                    <a:pt x="23383" y="6027"/>
                    <a:pt x="19439" y="6027"/>
                  </a:cubicBezTo>
                  <a:moveTo>
                    <a:pt x="19439"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39" y="58355"/>
                  </a:cubicBezTo>
                  <a:cubicBezTo>
                    <a:pt x="13142" y="58355"/>
                    <a:pt x="8315" y="55871"/>
                    <a:pt x="4976" y="50895"/>
                  </a:cubicBezTo>
                  <a:cubicBezTo>
                    <a:pt x="1655" y="45901"/>
                    <a:pt x="0" y="38664"/>
                    <a:pt x="0" y="29196"/>
                  </a:cubicBezTo>
                  <a:cubicBezTo>
                    <a:pt x="0" y="19700"/>
                    <a:pt x="1655" y="12473"/>
                    <a:pt x="4976" y="7497"/>
                  </a:cubicBezTo>
                  <a:cubicBezTo>
                    <a:pt x="8315" y="2502"/>
                    <a:pt x="13142" y="0"/>
                    <a:pt x="19439" y="0"/>
                  </a:cubicBezTo>
                  <a:close/>
                </a:path>
              </a:pathLst>
            </a:custGeom>
            <a:solidFill>
              <a:srgbClr val="000000"/>
            </a:solidFill>
            <a:ln w="929"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FEE1D03A-7F92-3869-6602-D030362B5487}"/>
                </a:ext>
              </a:extLst>
            </p:cNvPr>
            <p:cNvSpPr/>
            <p:nvPr/>
          </p:nvSpPr>
          <p:spPr>
            <a:xfrm>
              <a:off x="7023205" y="2558764"/>
              <a:ext cx="33502" cy="56252"/>
            </a:xfrm>
            <a:custGeom>
              <a:avLst/>
              <a:gdLst>
                <a:gd name="connsiteX0" fmla="*/ 1098 w 33502"/>
                <a:gd name="connsiteY0" fmla="*/ 49844 h 56252"/>
                <a:gd name="connsiteX1" fmla="*/ 13533 w 33502"/>
                <a:gd name="connsiteY1" fmla="*/ 49844 h 56252"/>
                <a:gd name="connsiteX2" fmla="*/ 13533 w 33502"/>
                <a:gd name="connsiteY2" fmla="*/ 6929 h 56252"/>
                <a:gd name="connsiteX3" fmla="*/ 0 w 33502"/>
                <a:gd name="connsiteY3" fmla="*/ 9645 h 56252"/>
                <a:gd name="connsiteX4" fmla="*/ 0 w 33502"/>
                <a:gd name="connsiteY4" fmla="*/ 2716 h 56252"/>
                <a:gd name="connsiteX5" fmla="*/ 13449 w 33502"/>
                <a:gd name="connsiteY5" fmla="*/ 0 h 56252"/>
                <a:gd name="connsiteX6" fmla="*/ 21067 w 33502"/>
                <a:gd name="connsiteY6" fmla="*/ 0 h 56252"/>
                <a:gd name="connsiteX7" fmla="*/ 21067 w 33502"/>
                <a:gd name="connsiteY7" fmla="*/ 49844 h 56252"/>
                <a:gd name="connsiteX8" fmla="*/ 33502 w 33502"/>
                <a:gd name="connsiteY8" fmla="*/ 49844 h 56252"/>
                <a:gd name="connsiteX9" fmla="*/ 33502 w 33502"/>
                <a:gd name="connsiteY9" fmla="*/ 56253 h 56252"/>
                <a:gd name="connsiteX10" fmla="*/ 1098 w 33502"/>
                <a:gd name="connsiteY10" fmla="*/ 56253 h 56252"/>
                <a:gd name="connsiteX11" fmla="*/ 1098 w 33502"/>
                <a:gd name="connsiteY11" fmla="*/ 49844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02" h="56252">
                  <a:moveTo>
                    <a:pt x="1098" y="49844"/>
                  </a:moveTo>
                  <a:lnTo>
                    <a:pt x="13533" y="49844"/>
                  </a:lnTo>
                  <a:lnTo>
                    <a:pt x="13533" y="6929"/>
                  </a:lnTo>
                  <a:lnTo>
                    <a:pt x="0" y="9645"/>
                  </a:lnTo>
                  <a:lnTo>
                    <a:pt x="0" y="2716"/>
                  </a:lnTo>
                  <a:lnTo>
                    <a:pt x="13449" y="0"/>
                  </a:lnTo>
                  <a:lnTo>
                    <a:pt x="21067" y="0"/>
                  </a:lnTo>
                  <a:lnTo>
                    <a:pt x="21067" y="49844"/>
                  </a:lnTo>
                  <a:lnTo>
                    <a:pt x="33502" y="49844"/>
                  </a:lnTo>
                  <a:lnTo>
                    <a:pt x="33502" y="56253"/>
                  </a:lnTo>
                  <a:lnTo>
                    <a:pt x="1098" y="56253"/>
                  </a:lnTo>
                  <a:lnTo>
                    <a:pt x="1098" y="49844"/>
                  </a:lnTo>
                  <a:close/>
                </a:path>
              </a:pathLst>
            </a:custGeom>
            <a:solidFill>
              <a:srgbClr val="000000"/>
            </a:solidFill>
            <a:ln w="929"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0B3D14E8-10FF-C0BE-1E62-F8DF2AC42389}"/>
                </a:ext>
              </a:extLst>
            </p:cNvPr>
            <p:cNvSpPr/>
            <p:nvPr/>
          </p:nvSpPr>
          <p:spPr>
            <a:xfrm>
              <a:off x="7323219" y="2557751"/>
              <a:ext cx="35725" cy="57266"/>
            </a:xfrm>
            <a:custGeom>
              <a:avLst/>
              <a:gdLst>
                <a:gd name="connsiteX0" fmla="*/ 9161 w 35725"/>
                <a:gd name="connsiteY0" fmla="*/ 50858 h 57266"/>
                <a:gd name="connsiteX1" fmla="*/ 35725 w 35725"/>
                <a:gd name="connsiteY1" fmla="*/ 50858 h 57266"/>
                <a:gd name="connsiteX2" fmla="*/ 35725 w 35725"/>
                <a:gd name="connsiteY2" fmla="*/ 57266 h 57266"/>
                <a:gd name="connsiteX3" fmla="*/ 0 w 35725"/>
                <a:gd name="connsiteY3" fmla="*/ 57266 h 57266"/>
                <a:gd name="connsiteX4" fmla="*/ 0 w 35725"/>
                <a:gd name="connsiteY4" fmla="*/ 50858 h 57266"/>
                <a:gd name="connsiteX5" fmla="*/ 11794 w 35725"/>
                <a:gd name="connsiteY5" fmla="*/ 38841 h 57266"/>
                <a:gd name="connsiteX6" fmla="*/ 21216 w 35725"/>
                <a:gd name="connsiteY6" fmla="*/ 29084 h 57266"/>
                <a:gd name="connsiteX7" fmla="*/ 26303 w 35725"/>
                <a:gd name="connsiteY7" fmla="*/ 22155 h 57266"/>
                <a:gd name="connsiteX8" fmla="*/ 27773 w 35725"/>
                <a:gd name="connsiteY8" fmla="*/ 16537 h 57266"/>
                <a:gd name="connsiteX9" fmla="*/ 24610 w 35725"/>
                <a:gd name="connsiteY9" fmla="*/ 9227 h 57266"/>
                <a:gd name="connsiteX10" fmla="*/ 16435 w 35725"/>
                <a:gd name="connsiteY10" fmla="*/ 6399 h 57266"/>
                <a:gd name="connsiteX11" fmla="*/ 8855 w 35725"/>
                <a:gd name="connsiteY11" fmla="*/ 7645 h 57266"/>
                <a:gd name="connsiteX12" fmla="*/ 381 w 35725"/>
                <a:gd name="connsiteY12" fmla="*/ 11412 h 57266"/>
                <a:gd name="connsiteX13" fmla="*/ 381 w 35725"/>
                <a:gd name="connsiteY13" fmla="*/ 3730 h 57266"/>
                <a:gd name="connsiteX14" fmla="*/ 8966 w 35725"/>
                <a:gd name="connsiteY14" fmla="*/ 939 h 57266"/>
                <a:gd name="connsiteX15" fmla="*/ 16277 w 35725"/>
                <a:gd name="connsiteY15" fmla="*/ 0 h 57266"/>
                <a:gd name="connsiteX16" fmla="*/ 30219 w 35725"/>
                <a:gd name="connsiteY16" fmla="*/ 4371 h 57266"/>
                <a:gd name="connsiteX17" fmla="*/ 35418 w 35725"/>
                <a:gd name="connsiteY17" fmla="*/ 16044 h 57266"/>
                <a:gd name="connsiteX18" fmla="*/ 34098 w 35725"/>
                <a:gd name="connsiteY18" fmla="*/ 22639 h 57266"/>
                <a:gd name="connsiteX19" fmla="*/ 29391 w 35725"/>
                <a:gd name="connsiteY19" fmla="*/ 29949 h 57266"/>
                <a:gd name="connsiteX20" fmla="*/ 23401 w 35725"/>
                <a:gd name="connsiteY20" fmla="*/ 36283 h 57266"/>
                <a:gd name="connsiteX21" fmla="*/ 9161 w 35725"/>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25" h="57266">
                  <a:moveTo>
                    <a:pt x="9161" y="50858"/>
                  </a:moveTo>
                  <a:lnTo>
                    <a:pt x="35725" y="50858"/>
                  </a:lnTo>
                  <a:lnTo>
                    <a:pt x="35725" y="57266"/>
                  </a:lnTo>
                  <a:lnTo>
                    <a:pt x="0" y="57266"/>
                  </a:lnTo>
                  <a:lnTo>
                    <a:pt x="0" y="50858"/>
                  </a:lnTo>
                  <a:cubicBezTo>
                    <a:pt x="2893" y="47872"/>
                    <a:pt x="6818" y="43864"/>
                    <a:pt x="11794" y="38841"/>
                  </a:cubicBezTo>
                  <a:cubicBezTo>
                    <a:pt x="16788" y="33791"/>
                    <a:pt x="19932" y="30545"/>
                    <a:pt x="21216" y="29084"/>
                  </a:cubicBezTo>
                  <a:cubicBezTo>
                    <a:pt x="23652" y="26340"/>
                    <a:pt x="25345" y="24034"/>
                    <a:pt x="26303" y="22155"/>
                  </a:cubicBezTo>
                  <a:cubicBezTo>
                    <a:pt x="27280" y="20248"/>
                    <a:pt x="27773" y="18370"/>
                    <a:pt x="27773" y="16537"/>
                  </a:cubicBezTo>
                  <a:cubicBezTo>
                    <a:pt x="27773" y="13552"/>
                    <a:pt x="26722" y="11115"/>
                    <a:pt x="24610" y="9227"/>
                  </a:cubicBezTo>
                  <a:cubicBezTo>
                    <a:pt x="22518" y="7339"/>
                    <a:pt x="19793" y="6399"/>
                    <a:pt x="16435" y="6399"/>
                  </a:cubicBezTo>
                  <a:cubicBezTo>
                    <a:pt x="14045" y="6399"/>
                    <a:pt x="11524" y="6818"/>
                    <a:pt x="8855" y="7645"/>
                  </a:cubicBezTo>
                  <a:cubicBezTo>
                    <a:pt x="6222" y="8473"/>
                    <a:pt x="3395" y="9729"/>
                    <a:pt x="381" y="11412"/>
                  </a:cubicBezTo>
                  <a:lnTo>
                    <a:pt x="381" y="3730"/>
                  </a:lnTo>
                  <a:cubicBezTo>
                    <a:pt x="3441" y="2493"/>
                    <a:pt x="6306" y="1563"/>
                    <a:pt x="8966" y="939"/>
                  </a:cubicBezTo>
                  <a:cubicBezTo>
                    <a:pt x="11636" y="316"/>
                    <a:pt x="14072" y="0"/>
                    <a:pt x="16277" y="0"/>
                  </a:cubicBezTo>
                  <a:cubicBezTo>
                    <a:pt x="22109" y="0"/>
                    <a:pt x="26750" y="1460"/>
                    <a:pt x="30219" y="4371"/>
                  </a:cubicBezTo>
                  <a:cubicBezTo>
                    <a:pt x="33688" y="7283"/>
                    <a:pt x="35418" y="11171"/>
                    <a:pt x="35418" y="16044"/>
                  </a:cubicBezTo>
                  <a:cubicBezTo>
                    <a:pt x="35418" y="18360"/>
                    <a:pt x="34981" y="20555"/>
                    <a:pt x="34098" y="22639"/>
                  </a:cubicBezTo>
                  <a:cubicBezTo>
                    <a:pt x="33251" y="24694"/>
                    <a:pt x="31679" y="27131"/>
                    <a:pt x="29391" y="29949"/>
                  </a:cubicBezTo>
                  <a:cubicBezTo>
                    <a:pt x="28768" y="30684"/>
                    <a:pt x="26768" y="32795"/>
                    <a:pt x="23401" y="36283"/>
                  </a:cubicBezTo>
                  <a:cubicBezTo>
                    <a:pt x="20034" y="39753"/>
                    <a:pt x="15291" y="44608"/>
                    <a:pt x="9161" y="50858"/>
                  </a:cubicBezTo>
                  <a:close/>
                </a:path>
              </a:pathLst>
            </a:custGeom>
            <a:solidFill>
              <a:srgbClr val="000000"/>
            </a:solidFill>
            <a:ln w="929"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3CBC0234-BD3C-11BD-F269-D42739311571}"/>
                </a:ext>
              </a:extLst>
            </p:cNvPr>
            <p:cNvSpPr/>
            <p:nvPr/>
          </p:nvSpPr>
          <p:spPr>
            <a:xfrm>
              <a:off x="7623689" y="2557751"/>
              <a:ext cx="37036" cy="58354"/>
            </a:xfrm>
            <a:custGeom>
              <a:avLst/>
              <a:gdLst>
                <a:gd name="connsiteX0" fmla="*/ 25429 w 37036"/>
                <a:gd name="connsiteY0" fmla="*/ 26936 h 58354"/>
                <a:gd name="connsiteX1" fmla="*/ 33949 w 37036"/>
                <a:gd name="connsiteY1" fmla="*/ 31800 h 58354"/>
                <a:gd name="connsiteX2" fmla="*/ 37037 w 37036"/>
                <a:gd name="connsiteY2" fmla="*/ 40915 h 58354"/>
                <a:gd name="connsiteX3" fmla="*/ 31307 w 37036"/>
                <a:gd name="connsiteY3" fmla="*/ 53797 h 58354"/>
                <a:gd name="connsiteX4" fmla="*/ 15030 w 37036"/>
                <a:gd name="connsiteY4" fmla="*/ 58355 h 58354"/>
                <a:gd name="connsiteX5" fmla="*/ 7720 w 37036"/>
                <a:gd name="connsiteY5" fmla="*/ 57638 h 58354"/>
                <a:gd name="connsiteX6" fmla="*/ 0 w 37036"/>
                <a:gd name="connsiteY6" fmla="*/ 55574 h 58354"/>
                <a:gd name="connsiteX7" fmla="*/ 0 w 37036"/>
                <a:gd name="connsiteY7" fmla="*/ 48226 h 58354"/>
                <a:gd name="connsiteX8" fmla="*/ 6929 w 37036"/>
                <a:gd name="connsiteY8" fmla="*/ 51016 h 58354"/>
                <a:gd name="connsiteX9" fmla="*/ 14807 w 37036"/>
                <a:gd name="connsiteY9" fmla="*/ 51956 h 58354"/>
                <a:gd name="connsiteX10" fmla="*/ 25699 w 37036"/>
                <a:gd name="connsiteY10" fmla="*/ 49128 h 58354"/>
                <a:gd name="connsiteX11" fmla="*/ 29466 w 37036"/>
                <a:gd name="connsiteY11" fmla="*/ 40915 h 58354"/>
                <a:gd name="connsiteX12" fmla="*/ 25959 w 37036"/>
                <a:gd name="connsiteY12" fmla="*/ 33149 h 58354"/>
                <a:gd name="connsiteX13" fmla="*/ 16277 w 37036"/>
                <a:gd name="connsiteY13" fmla="*/ 30331 h 58354"/>
                <a:gd name="connsiteX14" fmla="*/ 9720 w 37036"/>
                <a:gd name="connsiteY14" fmla="*/ 30331 h 58354"/>
                <a:gd name="connsiteX15" fmla="*/ 9720 w 37036"/>
                <a:gd name="connsiteY15" fmla="*/ 24071 h 58354"/>
                <a:gd name="connsiteX16" fmla="*/ 16574 w 37036"/>
                <a:gd name="connsiteY16" fmla="*/ 24071 h 58354"/>
                <a:gd name="connsiteX17" fmla="*/ 25168 w 37036"/>
                <a:gd name="connsiteY17" fmla="*/ 21848 h 58354"/>
                <a:gd name="connsiteX18" fmla="*/ 28145 w 37036"/>
                <a:gd name="connsiteY18" fmla="*/ 15365 h 58354"/>
                <a:gd name="connsiteX19" fmla="*/ 25057 w 37036"/>
                <a:gd name="connsiteY19" fmla="*/ 8734 h 58354"/>
                <a:gd name="connsiteX20" fmla="*/ 16277 w 37036"/>
                <a:gd name="connsiteY20" fmla="*/ 6399 h 58354"/>
                <a:gd name="connsiteX21" fmla="*/ 9571 w 37036"/>
                <a:gd name="connsiteY21" fmla="*/ 7078 h 58354"/>
                <a:gd name="connsiteX22" fmla="*/ 1693 w 37036"/>
                <a:gd name="connsiteY22" fmla="*/ 9189 h 58354"/>
                <a:gd name="connsiteX23" fmla="*/ 1693 w 37036"/>
                <a:gd name="connsiteY23" fmla="*/ 2409 h 58354"/>
                <a:gd name="connsiteX24" fmla="*/ 9794 w 37036"/>
                <a:gd name="connsiteY24" fmla="*/ 595 h 58354"/>
                <a:gd name="connsiteX25" fmla="*/ 16956 w 37036"/>
                <a:gd name="connsiteY25" fmla="*/ 0 h 58354"/>
                <a:gd name="connsiteX26" fmla="*/ 30665 w 37036"/>
                <a:gd name="connsiteY26" fmla="*/ 3953 h 58354"/>
                <a:gd name="connsiteX27" fmla="*/ 35716 w 37036"/>
                <a:gd name="connsiteY27" fmla="*/ 14575 h 58354"/>
                <a:gd name="connsiteX28" fmla="*/ 33047 w 37036"/>
                <a:gd name="connsiteY28" fmla="*/ 22490 h 58354"/>
                <a:gd name="connsiteX29" fmla="*/ 25429 w 37036"/>
                <a:gd name="connsiteY29" fmla="*/ 26936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54">
                  <a:moveTo>
                    <a:pt x="25429" y="26936"/>
                  </a:moveTo>
                  <a:cubicBezTo>
                    <a:pt x="29075" y="27717"/>
                    <a:pt x="31912" y="29335"/>
                    <a:pt x="33949" y="31800"/>
                  </a:cubicBezTo>
                  <a:cubicBezTo>
                    <a:pt x="36004" y="34265"/>
                    <a:pt x="37037" y="37297"/>
                    <a:pt x="37037" y="40915"/>
                  </a:cubicBezTo>
                  <a:cubicBezTo>
                    <a:pt x="37037" y="46468"/>
                    <a:pt x="35130" y="50756"/>
                    <a:pt x="31307" y="53797"/>
                  </a:cubicBezTo>
                  <a:cubicBezTo>
                    <a:pt x="27494" y="56839"/>
                    <a:pt x="22071" y="58355"/>
                    <a:pt x="15030" y="58355"/>
                  </a:cubicBezTo>
                  <a:cubicBezTo>
                    <a:pt x="12668" y="58355"/>
                    <a:pt x="10231" y="58113"/>
                    <a:pt x="7720" y="57638"/>
                  </a:cubicBezTo>
                  <a:cubicBezTo>
                    <a:pt x="5236" y="57192"/>
                    <a:pt x="2660" y="56504"/>
                    <a:pt x="0" y="55574"/>
                  </a:cubicBezTo>
                  <a:lnTo>
                    <a:pt x="0" y="48226"/>
                  </a:lnTo>
                  <a:cubicBezTo>
                    <a:pt x="2111" y="49454"/>
                    <a:pt x="4418" y="50384"/>
                    <a:pt x="6929" y="51016"/>
                  </a:cubicBezTo>
                  <a:cubicBezTo>
                    <a:pt x="9440" y="51639"/>
                    <a:pt x="12063" y="51956"/>
                    <a:pt x="14807" y="51956"/>
                  </a:cubicBezTo>
                  <a:cubicBezTo>
                    <a:pt x="19579" y="51956"/>
                    <a:pt x="23215" y="51016"/>
                    <a:pt x="25699" y="49128"/>
                  </a:cubicBezTo>
                  <a:cubicBezTo>
                    <a:pt x="28210" y="47240"/>
                    <a:pt x="29466" y="44505"/>
                    <a:pt x="29466" y="40915"/>
                  </a:cubicBezTo>
                  <a:cubicBezTo>
                    <a:pt x="29466" y="37595"/>
                    <a:pt x="28294" y="35009"/>
                    <a:pt x="25959" y="33149"/>
                  </a:cubicBezTo>
                  <a:cubicBezTo>
                    <a:pt x="23643" y="31270"/>
                    <a:pt x="20416" y="30331"/>
                    <a:pt x="16277" y="30331"/>
                  </a:cubicBezTo>
                  <a:lnTo>
                    <a:pt x="9720" y="30331"/>
                  </a:lnTo>
                  <a:lnTo>
                    <a:pt x="9720" y="24071"/>
                  </a:lnTo>
                  <a:lnTo>
                    <a:pt x="16574" y="24071"/>
                  </a:lnTo>
                  <a:cubicBezTo>
                    <a:pt x="20323" y="24071"/>
                    <a:pt x="23187" y="23327"/>
                    <a:pt x="25168" y="21848"/>
                  </a:cubicBezTo>
                  <a:cubicBezTo>
                    <a:pt x="27150" y="20341"/>
                    <a:pt x="28145" y="18183"/>
                    <a:pt x="28145" y="15365"/>
                  </a:cubicBezTo>
                  <a:cubicBezTo>
                    <a:pt x="28145" y="12482"/>
                    <a:pt x="27112" y="10268"/>
                    <a:pt x="25057" y="8734"/>
                  </a:cubicBezTo>
                  <a:cubicBezTo>
                    <a:pt x="23020" y="7180"/>
                    <a:pt x="20099" y="6399"/>
                    <a:pt x="16277" y="6399"/>
                  </a:cubicBezTo>
                  <a:cubicBezTo>
                    <a:pt x="14193" y="6399"/>
                    <a:pt x="11961" y="6622"/>
                    <a:pt x="9571" y="7078"/>
                  </a:cubicBezTo>
                  <a:cubicBezTo>
                    <a:pt x="7180" y="7534"/>
                    <a:pt x="4557" y="8231"/>
                    <a:pt x="1693" y="9189"/>
                  </a:cubicBezTo>
                  <a:lnTo>
                    <a:pt x="1693" y="2409"/>
                  </a:lnTo>
                  <a:cubicBezTo>
                    <a:pt x="4585" y="1600"/>
                    <a:pt x="7283" y="995"/>
                    <a:pt x="9794" y="595"/>
                  </a:cubicBezTo>
                  <a:cubicBezTo>
                    <a:pt x="12333" y="195"/>
                    <a:pt x="14714" y="0"/>
                    <a:pt x="16956" y="0"/>
                  </a:cubicBezTo>
                  <a:cubicBezTo>
                    <a:pt x="22732" y="0"/>
                    <a:pt x="27308" y="1321"/>
                    <a:pt x="30665" y="3953"/>
                  </a:cubicBezTo>
                  <a:cubicBezTo>
                    <a:pt x="34032" y="6566"/>
                    <a:pt x="35716" y="10101"/>
                    <a:pt x="35716" y="14575"/>
                  </a:cubicBezTo>
                  <a:cubicBezTo>
                    <a:pt x="35716" y="17691"/>
                    <a:pt x="34823" y="20332"/>
                    <a:pt x="33047" y="22490"/>
                  </a:cubicBezTo>
                  <a:cubicBezTo>
                    <a:pt x="31261" y="24620"/>
                    <a:pt x="28721" y="26108"/>
                    <a:pt x="25429" y="26936"/>
                  </a:cubicBezTo>
                  <a:close/>
                </a:path>
              </a:pathLst>
            </a:custGeom>
            <a:solidFill>
              <a:srgbClr val="000000"/>
            </a:solidFill>
            <a:ln w="929"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5B53F36-51CC-D44E-2092-D4B3BDE42B41}"/>
                </a:ext>
              </a:extLst>
            </p:cNvPr>
            <p:cNvSpPr/>
            <p:nvPr/>
          </p:nvSpPr>
          <p:spPr>
            <a:xfrm>
              <a:off x="5781248" y="2491871"/>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0B1BB1D4-FF94-064F-6633-F4B6592667D6}"/>
                </a:ext>
              </a:extLst>
            </p:cNvPr>
            <p:cNvSpPr/>
            <p:nvPr/>
          </p:nvSpPr>
          <p:spPr>
            <a:xfrm>
              <a:off x="5781248" y="2199884"/>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DE9DFC20-4AFF-D182-1CC1-275E79309C35}"/>
                </a:ext>
              </a:extLst>
            </p:cNvPr>
            <p:cNvSpPr/>
            <p:nvPr/>
          </p:nvSpPr>
          <p:spPr>
            <a:xfrm>
              <a:off x="5781248" y="1907903"/>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B56D5C19-B02E-D541-5E70-2A7A40D6552C}"/>
                </a:ext>
              </a:extLst>
            </p:cNvPr>
            <p:cNvSpPr/>
            <p:nvPr/>
          </p:nvSpPr>
          <p:spPr>
            <a:xfrm>
              <a:off x="5781248" y="1615918"/>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6" name="Freeform 65">
              <a:extLst>
                <a:ext uri="{FF2B5EF4-FFF2-40B4-BE49-F238E27FC236}">
                  <a16:creationId xmlns:a16="http://schemas.microsoft.com/office/drawing/2014/main" id="{3ECE4307-918C-AEF0-849B-8CAC54B563EB}"/>
                </a:ext>
              </a:extLst>
            </p:cNvPr>
            <p:cNvSpPr/>
            <p:nvPr/>
          </p:nvSpPr>
          <p:spPr>
            <a:xfrm>
              <a:off x="5781248" y="1323932"/>
              <a:ext cx="1915165" cy="930"/>
            </a:xfrm>
            <a:custGeom>
              <a:avLst/>
              <a:gdLst>
                <a:gd name="connsiteX0" fmla="*/ 0 w 1915165"/>
                <a:gd name="connsiteY0" fmla="*/ 0 h 930"/>
                <a:gd name="connsiteX1" fmla="*/ 1915166 w 1915165"/>
                <a:gd name="connsiteY1" fmla="*/ 0 h 930"/>
              </a:gdLst>
              <a:ahLst/>
              <a:cxnLst>
                <a:cxn ang="0">
                  <a:pos x="connsiteX0" y="connsiteY0"/>
                </a:cxn>
                <a:cxn ang="0">
                  <a:pos x="connsiteX1" y="connsiteY1"/>
                </a:cxn>
              </a:cxnLst>
              <a:rect l="l" t="t" r="r" b="b"/>
              <a:pathLst>
                <a:path w="1915165" h="930">
                  <a:moveTo>
                    <a:pt x="0" y="0"/>
                  </a:moveTo>
                  <a:lnTo>
                    <a:pt x="1915166" y="0"/>
                  </a:lnTo>
                </a:path>
              </a:pathLst>
            </a:custGeom>
            <a:noFill/>
            <a:ln w="1857" cap="rnd">
              <a:solidFill>
                <a:srgbClr val="000000">
                  <a:alpha val="10000"/>
                </a:srgbClr>
              </a:solidFill>
              <a:prstDash val="solid"/>
              <a:round/>
            </a:ln>
          </p:spPr>
          <p:txBody>
            <a:bodyPr rtlCol="0" anchor="ctr"/>
            <a:lstStyle/>
            <a:p>
              <a:endParaRPr lang="en-DE"/>
            </a:p>
          </p:txBody>
        </p:sp>
        <p:sp>
          <p:nvSpPr>
            <p:cNvPr id="67" name="Freeform 66">
              <a:extLst>
                <a:ext uri="{FF2B5EF4-FFF2-40B4-BE49-F238E27FC236}">
                  <a16:creationId xmlns:a16="http://schemas.microsoft.com/office/drawing/2014/main" id="{D4566423-72A6-A499-2EB6-9D3C6BE793E1}"/>
                </a:ext>
              </a:extLst>
            </p:cNvPr>
            <p:cNvSpPr/>
            <p:nvPr/>
          </p:nvSpPr>
          <p:spPr>
            <a:xfrm>
              <a:off x="5781248" y="1291279"/>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3715" cap="rnd">
              <a:solidFill>
                <a:srgbClr val="000000"/>
              </a:solidFill>
              <a:prstDash val="solid"/>
              <a:round/>
            </a:ln>
          </p:spPr>
          <p:txBody>
            <a:bodyPr rtlCol="0" anchor="ctr"/>
            <a:lstStyle/>
            <a:p>
              <a:endParaRPr lang="en-DE"/>
            </a:p>
          </p:txBody>
        </p:sp>
        <p:sp>
          <p:nvSpPr>
            <p:cNvPr id="68" name="Freeform 67">
              <a:extLst>
                <a:ext uri="{FF2B5EF4-FFF2-40B4-BE49-F238E27FC236}">
                  <a16:creationId xmlns:a16="http://schemas.microsoft.com/office/drawing/2014/main" id="{606C9353-F5CA-A732-EE55-702B5A369E06}"/>
                </a:ext>
              </a:extLst>
            </p:cNvPr>
            <p:cNvSpPr/>
            <p:nvPr/>
          </p:nvSpPr>
          <p:spPr>
            <a:xfrm>
              <a:off x="5781248" y="2491871"/>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69" name="Freeform 68">
              <a:extLst>
                <a:ext uri="{FF2B5EF4-FFF2-40B4-BE49-F238E27FC236}">
                  <a16:creationId xmlns:a16="http://schemas.microsoft.com/office/drawing/2014/main" id="{70DF1598-B757-237C-AF13-E306BB6D06DF}"/>
                </a:ext>
              </a:extLst>
            </p:cNvPr>
            <p:cNvSpPr/>
            <p:nvPr/>
          </p:nvSpPr>
          <p:spPr>
            <a:xfrm>
              <a:off x="5781248" y="2199884"/>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B387E23-CE4A-BBD1-80F7-D7D2CFF34A0F}"/>
                </a:ext>
              </a:extLst>
            </p:cNvPr>
            <p:cNvSpPr/>
            <p:nvPr/>
          </p:nvSpPr>
          <p:spPr>
            <a:xfrm>
              <a:off x="5781248" y="1907903"/>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B12EC1CF-0A0C-2E3E-6A8F-CB0746AB9ABF}"/>
                </a:ext>
              </a:extLst>
            </p:cNvPr>
            <p:cNvSpPr/>
            <p:nvPr/>
          </p:nvSpPr>
          <p:spPr>
            <a:xfrm>
              <a:off x="5781248" y="1615918"/>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CB9D5F11-9660-C559-F36E-1BA5ABF851C1}"/>
                </a:ext>
              </a:extLst>
            </p:cNvPr>
            <p:cNvSpPr/>
            <p:nvPr/>
          </p:nvSpPr>
          <p:spPr>
            <a:xfrm>
              <a:off x="5781248" y="1323932"/>
              <a:ext cx="17576" cy="930"/>
            </a:xfrm>
            <a:custGeom>
              <a:avLst/>
              <a:gdLst>
                <a:gd name="connsiteX0" fmla="*/ 0 w 17576"/>
                <a:gd name="connsiteY0" fmla="*/ 0 h 930"/>
                <a:gd name="connsiteX1" fmla="*/ 17576 w 17576"/>
                <a:gd name="connsiteY1" fmla="*/ 0 h 930"/>
              </a:gdLst>
              <a:ahLst/>
              <a:cxnLst>
                <a:cxn ang="0">
                  <a:pos x="connsiteX0" y="connsiteY0"/>
                </a:cxn>
                <a:cxn ang="0">
                  <a:pos x="connsiteX1" y="connsiteY1"/>
                </a:cxn>
              </a:cxnLst>
              <a:rect l="l" t="t" r="r" b="b"/>
              <a:pathLst>
                <a:path w="17576" h="930">
                  <a:moveTo>
                    <a:pt x="0" y="0"/>
                  </a:moveTo>
                  <a:lnTo>
                    <a:pt x="17576" y="0"/>
                  </a:lnTo>
                </a:path>
              </a:pathLst>
            </a:custGeom>
            <a:noFill/>
            <a:ln w="3715"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F0DC1B49-A1F2-AAF8-3B60-9ECA2A393563}"/>
                </a:ext>
              </a:extLst>
            </p:cNvPr>
            <p:cNvSpPr/>
            <p:nvPr/>
          </p:nvSpPr>
          <p:spPr>
            <a:xfrm>
              <a:off x="5635259" y="2462731"/>
              <a:ext cx="38882" cy="58363"/>
            </a:xfrm>
            <a:custGeom>
              <a:avLst/>
              <a:gdLst>
                <a:gd name="connsiteX0" fmla="*/ 19442 w 38882"/>
                <a:gd name="connsiteY0" fmla="*/ 6027 h 58363"/>
                <a:gd name="connsiteX1" fmla="*/ 10587 w 38882"/>
                <a:gd name="connsiteY1" fmla="*/ 11831 h 58363"/>
                <a:gd name="connsiteX2" fmla="*/ 7648 w 38882"/>
                <a:gd name="connsiteY2" fmla="*/ 29196 h 58363"/>
                <a:gd name="connsiteX3" fmla="*/ 10587 w 38882"/>
                <a:gd name="connsiteY3" fmla="*/ 46570 h 58363"/>
                <a:gd name="connsiteX4" fmla="*/ 19442 w 38882"/>
                <a:gd name="connsiteY4" fmla="*/ 52337 h 58363"/>
                <a:gd name="connsiteX5" fmla="*/ 28296 w 38882"/>
                <a:gd name="connsiteY5" fmla="*/ 46570 h 58363"/>
                <a:gd name="connsiteX6" fmla="*/ 31272 w 38882"/>
                <a:gd name="connsiteY6" fmla="*/ 29196 h 58363"/>
                <a:gd name="connsiteX7" fmla="*/ 28296 w 38882"/>
                <a:gd name="connsiteY7" fmla="*/ 11831 h 58363"/>
                <a:gd name="connsiteX8" fmla="*/ 19442 w 38882"/>
                <a:gd name="connsiteY8" fmla="*/ 6027 h 58363"/>
                <a:gd name="connsiteX9" fmla="*/ 19442 w 38882"/>
                <a:gd name="connsiteY9" fmla="*/ 0 h 58363"/>
                <a:gd name="connsiteX10" fmla="*/ 33872 w 38882"/>
                <a:gd name="connsiteY10" fmla="*/ 7497 h 58363"/>
                <a:gd name="connsiteX11" fmla="*/ 38883 w 38882"/>
                <a:gd name="connsiteY11" fmla="*/ 29196 h 58363"/>
                <a:gd name="connsiteX12" fmla="*/ 33872 w 38882"/>
                <a:gd name="connsiteY12" fmla="*/ 50905 h 58363"/>
                <a:gd name="connsiteX13" fmla="*/ 19442 w 38882"/>
                <a:gd name="connsiteY13" fmla="*/ 58364 h 58363"/>
                <a:gd name="connsiteX14" fmla="*/ 4973 w 38882"/>
                <a:gd name="connsiteY14" fmla="*/ 50905 h 58363"/>
                <a:gd name="connsiteX15" fmla="*/ 0 w 38882"/>
                <a:gd name="connsiteY15" fmla="*/ 29196 h 58363"/>
                <a:gd name="connsiteX16" fmla="*/ 4973 w 38882"/>
                <a:gd name="connsiteY16" fmla="*/ 7497 h 58363"/>
                <a:gd name="connsiteX17" fmla="*/ 19442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2" y="6027"/>
                  </a:moveTo>
                  <a:cubicBezTo>
                    <a:pt x="15523" y="6027"/>
                    <a:pt x="12571" y="7962"/>
                    <a:pt x="10587" y="11831"/>
                  </a:cubicBezTo>
                  <a:cubicBezTo>
                    <a:pt x="8628" y="15672"/>
                    <a:pt x="7648" y="21467"/>
                    <a:pt x="7648" y="29196"/>
                  </a:cubicBezTo>
                  <a:cubicBezTo>
                    <a:pt x="7648" y="36907"/>
                    <a:pt x="8628" y="42701"/>
                    <a:pt x="10587" y="46570"/>
                  </a:cubicBezTo>
                  <a:cubicBezTo>
                    <a:pt x="12571" y="50412"/>
                    <a:pt x="15523" y="52337"/>
                    <a:pt x="19442" y="52337"/>
                  </a:cubicBezTo>
                  <a:cubicBezTo>
                    <a:pt x="23385" y="52337"/>
                    <a:pt x="26336" y="50412"/>
                    <a:pt x="28296" y="46570"/>
                  </a:cubicBezTo>
                  <a:cubicBezTo>
                    <a:pt x="30280" y="42701"/>
                    <a:pt x="31272" y="36907"/>
                    <a:pt x="31272" y="29196"/>
                  </a:cubicBezTo>
                  <a:cubicBezTo>
                    <a:pt x="31272" y="21467"/>
                    <a:pt x="30280" y="15672"/>
                    <a:pt x="28296" y="11831"/>
                  </a:cubicBezTo>
                  <a:cubicBezTo>
                    <a:pt x="26336" y="7962"/>
                    <a:pt x="23385" y="6027"/>
                    <a:pt x="19442" y="6027"/>
                  </a:cubicBezTo>
                  <a:moveTo>
                    <a:pt x="19442" y="0"/>
                  </a:moveTo>
                  <a:cubicBezTo>
                    <a:pt x="25746" y="0"/>
                    <a:pt x="30556" y="2502"/>
                    <a:pt x="33872" y="7497"/>
                  </a:cubicBezTo>
                  <a:cubicBezTo>
                    <a:pt x="37213" y="12473"/>
                    <a:pt x="38883" y="19700"/>
                    <a:pt x="38883" y="29196"/>
                  </a:cubicBezTo>
                  <a:cubicBezTo>
                    <a:pt x="38883" y="38674"/>
                    <a:pt x="37213" y="45910"/>
                    <a:pt x="33872" y="50905"/>
                  </a:cubicBezTo>
                  <a:cubicBezTo>
                    <a:pt x="30556" y="55881"/>
                    <a:pt x="25746" y="58364"/>
                    <a:pt x="19442" y="58364"/>
                  </a:cubicBezTo>
                  <a:cubicBezTo>
                    <a:pt x="13137" y="58364"/>
                    <a:pt x="8314" y="55881"/>
                    <a:pt x="4973" y="50905"/>
                  </a:cubicBezTo>
                  <a:cubicBezTo>
                    <a:pt x="1657" y="45910"/>
                    <a:pt x="0" y="38674"/>
                    <a:pt x="0" y="29196"/>
                  </a:cubicBezTo>
                  <a:cubicBezTo>
                    <a:pt x="0" y="19700"/>
                    <a:pt x="1657" y="12473"/>
                    <a:pt x="4973" y="7497"/>
                  </a:cubicBezTo>
                  <a:cubicBezTo>
                    <a:pt x="8314" y="2502"/>
                    <a:pt x="13137" y="0"/>
                    <a:pt x="19442" y="0"/>
                  </a:cubicBezTo>
                  <a:close/>
                </a:path>
              </a:pathLst>
            </a:custGeom>
            <a:solidFill>
              <a:srgbClr val="000000"/>
            </a:solidFill>
            <a:ln w="929"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96E226D2-2300-3277-BC24-0E40334B0133}"/>
                </a:ext>
              </a:extLst>
            </p:cNvPr>
            <p:cNvSpPr/>
            <p:nvPr/>
          </p:nvSpPr>
          <p:spPr>
            <a:xfrm>
              <a:off x="5687518" y="2510427"/>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B477C2DC-2FAE-E9CE-BBE0-91C39E916C21}"/>
                </a:ext>
              </a:extLst>
            </p:cNvPr>
            <p:cNvSpPr/>
            <p:nvPr/>
          </p:nvSpPr>
          <p:spPr>
            <a:xfrm>
              <a:off x="5708881" y="2462731"/>
              <a:ext cx="38882" cy="58363"/>
            </a:xfrm>
            <a:custGeom>
              <a:avLst/>
              <a:gdLst>
                <a:gd name="connsiteX0" fmla="*/ 19441 w 38882"/>
                <a:gd name="connsiteY0" fmla="*/ 6027 h 58363"/>
                <a:gd name="connsiteX1" fmla="*/ 10587 w 38882"/>
                <a:gd name="connsiteY1" fmla="*/ 11831 h 58363"/>
                <a:gd name="connsiteX2" fmla="*/ 7648 w 38882"/>
                <a:gd name="connsiteY2" fmla="*/ 29196 h 58363"/>
                <a:gd name="connsiteX3" fmla="*/ 10587 w 38882"/>
                <a:gd name="connsiteY3" fmla="*/ 46570 h 58363"/>
                <a:gd name="connsiteX4" fmla="*/ 19441 w 38882"/>
                <a:gd name="connsiteY4" fmla="*/ 52337 h 58363"/>
                <a:gd name="connsiteX5" fmla="*/ 28296 w 38882"/>
                <a:gd name="connsiteY5" fmla="*/ 46570 h 58363"/>
                <a:gd name="connsiteX6" fmla="*/ 31272 w 38882"/>
                <a:gd name="connsiteY6" fmla="*/ 29196 h 58363"/>
                <a:gd name="connsiteX7" fmla="*/ 28296 w 38882"/>
                <a:gd name="connsiteY7" fmla="*/ 11831 h 58363"/>
                <a:gd name="connsiteX8" fmla="*/ 19441 w 38882"/>
                <a:gd name="connsiteY8" fmla="*/ 6027 h 58363"/>
                <a:gd name="connsiteX9" fmla="*/ 19441 w 38882"/>
                <a:gd name="connsiteY9" fmla="*/ 0 h 58363"/>
                <a:gd name="connsiteX10" fmla="*/ 33872 w 38882"/>
                <a:gd name="connsiteY10" fmla="*/ 7497 h 58363"/>
                <a:gd name="connsiteX11" fmla="*/ 38883 w 38882"/>
                <a:gd name="connsiteY11" fmla="*/ 29196 h 58363"/>
                <a:gd name="connsiteX12" fmla="*/ 33872 w 38882"/>
                <a:gd name="connsiteY12" fmla="*/ 50905 h 58363"/>
                <a:gd name="connsiteX13" fmla="*/ 19441 w 38882"/>
                <a:gd name="connsiteY13" fmla="*/ 58364 h 58363"/>
                <a:gd name="connsiteX14" fmla="*/ 4973 w 38882"/>
                <a:gd name="connsiteY14" fmla="*/ 50905 h 58363"/>
                <a:gd name="connsiteX15" fmla="*/ 0 w 38882"/>
                <a:gd name="connsiteY15" fmla="*/ 29196 h 58363"/>
                <a:gd name="connsiteX16" fmla="*/ 4973 w 38882"/>
                <a:gd name="connsiteY16" fmla="*/ 7497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7"/>
                  </a:moveTo>
                  <a:cubicBezTo>
                    <a:pt x="15522" y="6027"/>
                    <a:pt x="12571" y="7962"/>
                    <a:pt x="10587" y="11831"/>
                  </a:cubicBezTo>
                  <a:cubicBezTo>
                    <a:pt x="8628" y="15672"/>
                    <a:pt x="7648" y="21467"/>
                    <a:pt x="7648" y="29196"/>
                  </a:cubicBezTo>
                  <a:cubicBezTo>
                    <a:pt x="7648" y="36907"/>
                    <a:pt x="8628" y="42701"/>
                    <a:pt x="10587" y="46570"/>
                  </a:cubicBezTo>
                  <a:cubicBezTo>
                    <a:pt x="12571" y="50412"/>
                    <a:pt x="15522" y="52337"/>
                    <a:pt x="19441" y="52337"/>
                  </a:cubicBezTo>
                  <a:cubicBezTo>
                    <a:pt x="23385" y="52337"/>
                    <a:pt x="26336" y="50412"/>
                    <a:pt x="28296" y="46570"/>
                  </a:cubicBezTo>
                  <a:cubicBezTo>
                    <a:pt x="30280" y="42701"/>
                    <a:pt x="31272" y="36907"/>
                    <a:pt x="31272" y="29196"/>
                  </a:cubicBezTo>
                  <a:cubicBezTo>
                    <a:pt x="31272" y="21467"/>
                    <a:pt x="30280" y="15672"/>
                    <a:pt x="28296" y="11831"/>
                  </a:cubicBezTo>
                  <a:cubicBezTo>
                    <a:pt x="26336" y="7962"/>
                    <a:pt x="23385" y="6027"/>
                    <a:pt x="19441" y="6027"/>
                  </a:cubicBezTo>
                  <a:moveTo>
                    <a:pt x="19441" y="0"/>
                  </a:moveTo>
                  <a:cubicBezTo>
                    <a:pt x="25746" y="0"/>
                    <a:pt x="30556" y="2502"/>
                    <a:pt x="33872" y="7497"/>
                  </a:cubicBezTo>
                  <a:cubicBezTo>
                    <a:pt x="37213" y="12473"/>
                    <a:pt x="38883" y="19700"/>
                    <a:pt x="38883" y="29196"/>
                  </a:cubicBezTo>
                  <a:cubicBezTo>
                    <a:pt x="38883" y="38674"/>
                    <a:pt x="37213" y="45910"/>
                    <a:pt x="33872" y="50905"/>
                  </a:cubicBezTo>
                  <a:cubicBezTo>
                    <a:pt x="30556" y="55881"/>
                    <a:pt x="25746" y="58364"/>
                    <a:pt x="19441" y="58364"/>
                  </a:cubicBezTo>
                  <a:cubicBezTo>
                    <a:pt x="13136" y="58364"/>
                    <a:pt x="8313" y="55881"/>
                    <a:pt x="4973" y="50905"/>
                  </a:cubicBezTo>
                  <a:cubicBezTo>
                    <a:pt x="1657" y="45910"/>
                    <a:pt x="0" y="38674"/>
                    <a:pt x="0" y="29196"/>
                  </a:cubicBezTo>
                  <a:cubicBezTo>
                    <a:pt x="0" y="19700"/>
                    <a:pt x="1657" y="12473"/>
                    <a:pt x="4973" y="7497"/>
                  </a:cubicBezTo>
                  <a:cubicBezTo>
                    <a:pt x="8313" y="2502"/>
                    <a:pt x="13136" y="0"/>
                    <a:pt x="19441" y="0"/>
                  </a:cubicBezTo>
                  <a:close/>
                </a:path>
              </a:pathLst>
            </a:custGeom>
            <a:solidFill>
              <a:srgbClr val="000000"/>
            </a:solidFill>
            <a:ln w="929"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CD9369C9-287F-44F8-177C-ADDBD69C9F85}"/>
                </a:ext>
              </a:extLst>
            </p:cNvPr>
            <p:cNvSpPr/>
            <p:nvPr/>
          </p:nvSpPr>
          <p:spPr>
            <a:xfrm>
              <a:off x="5637256" y="2170745"/>
              <a:ext cx="38882" cy="58363"/>
            </a:xfrm>
            <a:custGeom>
              <a:avLst/>
              <a:gdLst>
                <a:gd name="connsiteX0" fmla="*/ 19441 w 38882"/>
                <a:gd name="connsiteY0" fmla="*/ 6029 h 58363"/>
                <a:gd name="connsiteX1" fmla="*/ 10587 w 38882"/>
                <a:gd name="connsiteY1" fmla="*/ 11830 h 58363"/>
                <a:gd name="connsiteX2" fmla="*/ 7648 w 38882"/>
                <a:gd name="connsiteY2" fmla="*/ 29204 h 58363"/>
                <a:gd name="connsiteX3" fmla="*/ 10587 w 38882"/>
                <a:gd name="connsiteY3" fmla="*/ 46569 h 58363"/>
                <a:gd name="connsiteX4" fmla="*/ 19441 w 38882"/>
                <a:gd name="connsiteY4" fmla="*/ 52336 h 58363"/>
                <a:gd name="connsiteX5" fmla="*/ 28296 w 38882"/>
                <a:gd name="connsiteY5" fmla="*/ 46569 h 58363"/>
                <a:gd name="connsiteX6" fmla="*/ 31272 w 38882"/>
                <a:gd name="connsiteY6" fmla="*/ 29204 h 58363"/>
                <a:gd name="connsiteX7" fmla="*/ 28296 w 38882"/>
                <a:gd name="connsiteY7" fmla="*/ 11830 h 58363"/>
                <a:gd name="connsiteX8" fmla="*/ 19441 w 38882"/>
                <a:gd name="connsiteY8" fmla="*/ 6029 h 58363"/>
                <a:gd name="connsiteX9" fmla="*/ 19441 w 38882"/>
                <a:gd name="connsiteY9" fmla="*/ 0 h 58363"/>
                <a:gd name="connsiteX10" fmla="*/ 33872 w 38882"/>
                <a:gd name="connsiteY10" fmla="*/ 7496 h 58363"/>
                <a:gd name="connsiteX11" fmla="*/ 38883 w 38882"/>
                <a:gd name="connsiteY11" fmla="*/ 29204 h 58363"/>
                <a:gd name="connsiteX12" fmla="*/ 33872 w 38882"/>
                <a:gd name="connsiteY12" fmla="*/ 50904 h 58363"/>
                <a:gd name="connsiteX13" fmla="*/ 19441 w 38882"/>
                <a:gd name="connsiteY13" fmla="*/ 58363 h 58363"/>
                <a:gd name="connsiteX14" fmla="*/ 4973 w 38882"/>
                <a:gd name="connsiteY14" fmla="*/ 50904 h 58363"/>
                <a:gd name="connsiteX15" fmla="*/ 0 w 38882"/>
                <a:gd name="connsiteY15" fmla="*/ 29204 h 58363"/>
                <a:gd name="connsiteX16" fmla="*/ 4973 w 38882"/>
                <a:gd name="connsiteY16" fmla="*/ 7496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9"/>
                  </a:moveTo>
                  <a:cubicBezTo>
                    <a:pt x="15522" y="6029"/>
                    <a:pt x="12571" y="7961"/>
                    <a:pt x="10587" y="11830"/>
                  </a:cubicBezTo>
                  <a:cubicBezTo>
                    <a:pt x="8628" y="15671"/>
                    <a:pt x="7648" y="21466"/>
                    <a:pt x="7648" y="29204"/>
                  </a:cubicBezTo>
                  <a:cubicBezTo>
                    <a:pt x="7648" y="36915"/>
                    <a:pt x="8628" y="42700"/>
                    <a:pt x="10587" y="46569"/>
                  </a:cubicBezTo>
                  <a:cubicBezTo>
                    <a:pt x="12571" y="50411"/>
                    <a:pt x="15522" y="52336"/>
                    <a:pt x="19441" y="52336"/>
                  </a:cubicBezTo>
                  <a:cubicBezTo>
                    <a:pt x="23385" y="52336"/>
                    <a:pt x="26336" y="50411"/>
                    <a:pt x="28296" y="46569"/>
                  </a:cubicBezTo>
                  <a:cubicBezTo>
                    <a:pt x="30280" y="42700"/>
                    <a:pt x="31272" y="36915"/>
                    <a:pt x="31272" y="29204"/>
                  </a:cubicBezTo>
                  <a:cubicBezTo>
                    <a:pt x="31272" y="21466"/>
                    <a:pt x="30280" y="15671"/>
                    <a:pt x="28296" y="11830"/>
                  </a:cubicBezTo>
                  <a:cubicBezTo>
                    <a:pt x="26336" y="7961"/>
                    <a:pt x="23385" y="6029"/>
                    <a:pt x="19441" y="6029"/>
                  </a:cubicBezTo>
                  <a:moveTo>
                    <a:pt x="19441" y="0"/>
                  </a:moveTo>
                  <a:cubicBezTo>
                    <a:pt x="25746" y="0"/>
                    <a:pt x="30556" y="2498"/>
                    <a:pt x="33872" y="7496"/>
                  </a:cubicBezTo>
                  <a:cubicBezTo>
                    <a:pt x="37213" y="12472"/>
                    <a:pt x="38883" y="19708"/>
                    <a:pt x="38883" y="29204"/>
                  </a:cubicBezTo>
                  <a:cubicBezTo>
                    <a:pt x="38883" y="38673"/>
                    <a:pt x="37213" y="45909"/>
                    <a:pt x="33872" y="50904"/>
                  </a:cubicBezTo>
                  <a:cubicBezTo>
                    <a:pt x="30556" y="55880"/>
                    <a:pt x="25746" y="58363"/>
                    <a:pt x="19441" y="58363"/>
                  </a:cubicBezTo>
                  <a:cubicBezTo>
                    <a:pt x="13137" y="58363"/>
                    <a:pt x="8314" y="55880"/>
                    <a:pt x="4973" y="50904"/>
                  </a:cubicBezTo>
                  <a:cubicBezTo>
                    <a:pt x="1657" y="45909"/>
                    <a:pt x="0" y="38673"/>
                    <a:pt x="0" y="29204"/>
                  </a:cubicBezTo>
                  <a:cubicBezTo>
                    <a:pt x="0" y="19708"/>
                    <a:pt x="1657" y="12472"/>
                    <a:pt x="4973" y="7496"/>
                  </a:cubicBezTo>
                  <a:cubicBezTo>
                    <a:pt x="8314" y="2498"/>
                    <a:pt x="13137" y="0"/>
                    <a:pt x="19441" y="0"/>
                  </a:cubicBezTo>
                  <a:close/>
                </a:path>
              </a:pathLst>
            </a:custGeom>
            <a:solidFill>
              <a:srgbClr val="000000"/>
            </a:solidFill>
            <a:ln w="929"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167807EA-91E7-EF25-6A73-2DB8D5FDBA40}"/>
                </a:ext>
              </a:extLst>
            </p:cNvPr>
            <p:cNvSpPr/>
            <p:nvPr/>
          </p:nvSpPr>
          <p:spPr>
            <a:xfrm>
              <a:off x="5689515" y="2218449"/>
              <a:ext cx="7949" cy="9561"/>
            </a:xfrm>
            <a:custGeom>
              <a:avLst/>
              <a:gdLst>
                <a:gd name="connsiteX0" fmla="*/ 0 w 7949"/>
                <a:gd name="connsiteY0" fmla="*/ 0 h 9561"/>
                <a:gd name="connsiteX1" fmla="*/ 7950 w 7949"/>
                <a:gd name="connsiteY1" fmla="*/ 0 h 9561"/>
                <a:gd name="connsiteX2" fmla="*/ 7950 w 7949"/>
                <a:gd name="connsiteY2" fmla="*/ 9561 h 9561"/>
                <a:gd name="connsiteX3" fmla="*/ 0 w 7949"/>
                <a:gd name="connsiteY3" fmla="*/ 9561 h 9561"/>
                <a:gd name="connsiteX4" fmla="*/ 0 w 7949"/>
                <a:gd name="connsiteY4" fmla="*/ 0 h 9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61">
                  <a:moveTo>
                    <a:pt x="0" y="0"/>
                  </a:moveTo>
                  <a:lnTo>
                    <a:pt x="7950" y="0"/>
                  </a:lnTo>
                  <a:lnTo>
                    <a:pt x="7950" y="9561"/>
                  </a:lnTo>
                  <a:lnTo>
                    <a:pt x="0" y="9561"/>
                  </a:lnTo>
                  <a:lnTo>
                    <a:pt x="0" y="0"/>
                  </a:lnTo>
                  <a:close/>
                </a:path>
              </a:pathLst>
            </a:custGeom>
            <a:solidFill>
              <a:srgbClr val="000000"/>
            </a:solidFill>
            <a:ln w="929"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B085619B-2731-A73F-3F37-9F8A599207ED}"/>
                </a:ext>
              </a:extLst>
            </p:cNvPr>
            <p:cNvSpPr/>
            <p:nvPr/>
          </p:nvSpPr>
          <p:spPr>
            <a:xfrm>
              <a:off x="5714268" y="2171762"/>
              <a:ext cx="33495" cy="56247"/>
            </a:xfrm>
            <a:custGeom>
              <a:avLst/>
              <a:gdLst>
                <a:gd name="connsiteX0" fmla="*/ 1093 w 33495"/>
                <a:gd name="connsiteY0" fmla="*/ 49849 h 56247"/>
                <a:gd name="connsiteX1" fmla="*/ 13526 w 33495"/>
                <a:gd name="connsiteY1" fmla="*/ 49849 h 56247"/>
                <a:gd name="connsiteX2" fmla="*/ 13526 w 33495"/>
                <a:gd name="connsiteY2" fmla="*/ 6934 h 56247"/>
                <a:gd name="connsiteX3" fmla="*/ 0 w 33495"/>
                <a:gd name="connsiteY3" fmla="*/ 9650 h 56247"/>
                <a:gd name="connsiteX4" fmla="*/ 0 w 33495"/>
                <a:gd name="connsiteY4" fmla="*/ 2713 h 56247"/>
                <a:gd name="connsiteX5" fmla="*/ 13451 w 33495"/>
                <a:gd name="connsiteY5" fmla="*/ 0 h 56247"/>
                <a:gd name="connsiteX6" fmla="*/ 21062 w 33495"/>
                <a:gd name="connsiteY6" fmla="*/ 0 h 56247"/>
                <a:gd name="connsiteX7" fmla="*/ 21062 w 33495"/>
                <a:gd name="connsiteY7" fmla="*/ 49849 h 56247"/>
                <a:gd name="connsiteX8" fmla="*/ 33496 w 33495"/>
                <a:gd name="connsiteY8" fmla="*/ 49849 h 56247"/>
                <a:gd name="connsiteX9" fmla="*/ 33496 w 33495"/>
                <a:gd name="connsiteY9" fmla="*/ 56248 h 56247"/>
                <a:gd name="connsiteX10" fmla="*/ 1093 w 33495"/>
                <a:gd name="connsiteY10" fmla="*/ 56248 h 56247"/>
                <a:gd name="connsiteX11" fmla="*/ 1093 w 33495"/>
                <a:gd name="connsiteY11" fmla="*/ 49849 h 5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47">
                  <a:moveTo>
                    <a:pt x="1093" y="49849"/>
                  </a:moveTo>
                  <a:lnTo>
                    <a:pt x="13526" y="49849"/>
                  </a:lnTo>
                  <a:lnTo>
                    <a:pt x="13526" y="6934"/>
                  </a:lnTo>
                  <a:lnTo>
                    <a:pt x="0" y="9650"/>
                  </a:lnTo>
                  <a:lnTo>
                    <a:pt x="0" y="2713"/>
                  </a:lnTo>
                  <a:lnTo>
                    <a:pt x="13451" y="0"/>
                  </a:lnTo>
                  <a:lnTo>
                    <a:pt x="21062" y="0"/>
                  </a:lnTo>
                  <a:lnTo>
                    <a:pt x="21062" y="49849"/>
                  </a:lnTo>
                  <a:lnTo>
                    <a:pt x="33496" y="49849"/>
                  </a:lnTo>
                  <a:lnTo>
                    <a:pt x="33496" y="56248"/>
                  </a:lnTo>
                  <a:lnTo>
                    <a:pt x="1093" y="56248"/>
                  </a:lnTo>
                  <a:lnTo>
                    <a:pt x="1093" y="49849"/>
                  </a:lnTo>
                  <a:close/>
                </a:path>
              </a:pathLst>
            </a:custGeom>
            <a:solidFill>
              <a:srgbClr val="000000"/>
            </a:solidFill>
            <a:ln w="929"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19863C3B-BEA4-0FB2-3B57-EED663D94941}"/>
                </a:ext>
              </a:extLst>
            </p:cNvPr>
            <p:cNvSpPr/>
            <p:nvPr/>
          </p:nvSpPr>
          <p:spPr>
            <a:xfrm>
              <a:off x="5637858" y="1878759"/>
              <a:ext cx="38882" cy="58363"/>
            </a:xfrm>
            <a:custGeom>
              <a:avLst/>
              <a:gdLst>
                <a:gd name="connsiteX0" fmla="*/ 19442 w 38882"/>
                <a:gd name="connsiteY0" fmla="*/ 6028 h 58363"/>
                <a:gd name="connsiteX1" fmla="*/ 10587 w 38882"/>
                <a:gd name="connsiteY1" fmla="*/ 11831 h 58363"/>
                <a:gd name="connsiteX2" fmla="*/ 7648 w 38882"/>
                <a:gd name="connsiteY2" fmla="*/ 29201 h 58363"/>
                <a:gd name="connsiteX3" fmla="*/ 10587 w 38882"/>
                <a:gd name="connsiteY3" fmla="*/ 46569 h 58363"/>
                <a:gd name="connsiteX4" fmla="*/ 19442 w 38882"/>
                <a:gd name="connsiteY4" fmla="*/ 52334 h 58363"/>
                <a:gd name="connsiteX5" fmla="*/ 28296 w 38882"/>
                <a:gd name="connsiteY5" fmla="*/ 46569 h 58363"/>
                <a:gd name="connsiteX6" fmla="*/ 31272 w 38882"/>
                <a:gd name="connsiteY6" fmla="*/ 29201 h 58363"/>
                <a:gd name="connsiteX7" fmla="*/ 28296 w 38882"/>
                <a:gd name="connsiteY7" fmla="*/ 11831 h 58363"/>
                <a:gd name="connsiteX8" fmla="*/ 19442 w 38882"/>
                <a:gd name="connsiteY8" fmla="*/ 6028 h 58363"/>
                <a:gd name="connsiteX9" fmla="*/ 19442 w 38882"/>
                <a:gd name="connsiteY9" fmla="*/ 0 h 58363"/>
                <a:gd name="connsiteX10" fmla="*/ 33873 w 38882"/>
                <a:gd name="connsiteY10" fmla="*/ 7498 h 58363"/>
                <a:gd name="connsiteX11" fmla="*/ 38883 w 38882"/>
                <a:gd name="connsiteY11" fmla="*/ 29201 h 58363"/>
                <a:gd name="connsiteX12" fmla="*/ 33873 w 38882"/>
                <a:gd name="connsiteY12" fmla="*/ 50903 h 58363"/>
                <a:gd name="connsiteX13" fmla="*/ 19442 w 38882"/>
                <a:gd name="connsiteY13" fmla="*/ 58363 h 58363"/>
                <a:gd name="connsiteX14" fmla="*/ 4973 w 38882"/>
                <a:gd name="connsiteY14" fmla="*/ 50903 h 58363"/>
                <a:gd name="connsiteX15" fmla="*/ 0 w 38882"/>
                <a:gd name="connsiteY15" fmla="*/ 29201 h 58363"/>
                <a:gd name="connsiteX16" fmla="*/ 4973 w 38882"/>
                <a:gd name="connsiteY16" fmla="*/ 7498 h 58363"/>
                <a:gd name="connsiteX17" fmla="*/ 19442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2" y="6028"/>
                  </a:moveTo>
                  <a:cubicBezTo>
                    <a:pt x="15523" y="6028"/>
                    <a:pt x="12571" y="7963"/>
                    <a:pt x="10587" y="11831"/>
                  </a:cubicBezTo>
                  <a:cubicBezTo>
                    <a:pt x="8628" y="15674"/>
                    <a:pt x="7648" y="21464"/>
                    <a:pt x="7648" y="29201"/>
                  </a:cubicBezTo>
                  <a:cubicBezTo>
                    <a:pt x="7648" y="36912"/>
                    <a:pt x="8628" y="42701"/>
                    <a:pt x="10587" y="46569"/>
                  </a:cubicBezTo>
                  <a:cubicBezTo>
                    <a:pt x="12571" y="50413"/>
                    <a:pt x="15523" y="52334"/>
                    <a:pt x="19442" y="52334"/>
                  </a:cubicBezTo>
                  <a:cubicBezTo>
                    <a:pt x="23386" y="52334"/>
                    <a:pt x="26337" y="50413"/>
                    <a:pt x="28296" y="46569"/>
                  </a:cubicBezTo>
                  <a:cubicBezTo>
                    <a:pt x="30280" y="42701"/>
                    <a:pt x="31272" y="36912"/>
                    <a:pt x="31272" y="29201"/>
                  </a:cubicBezTo>
                  <a:cubicBezTo>
                    <a:pt x="31272" y="21464"/>
                    <a:pt x="30280" y="15674"/>
                    <a:pt x="28296" y="11831"/>
                  </a:cubicBezTo>
                  <a:cubicBezTo>
                    <a:pt x="26337" y="7963"/>
                    <a:pt x="23386" y="6028"/>
                    <a:pt x="19442" y="6028"/>
                  </a:cubicBezTo>
                  <a:moveTo>
                    <a:pt x="19442" y="0"/>
                  </a:moveTo>
                  <a:cubicBezTo>
                    <a:pt x="25746" y="0"/>
                    <a:pt x="30557" y="2499"/>
                    <a:pt x="33873" y="7498"/>
                  </a:cubicBezTo>
                  <a:cubicBezTo>
                    <a:pt x="37213" y="12471"/>
                    <a:pt x="38883" y="19705"/>
                    <a:pt x="38883" y="29201"/>
                  </a:cubicBezTo>
                  <a:cubicBezTo>
                    <a:pt x="38883" y="38670"/>
                    <a:pt x="37213" y="45903"/>
                    <a:pt x="33873" y="50903"/>
                  </a:cubicBezTo>
                  <a:cubicBezTo>
                    <a:pt x="30557" y="55876"/>
                    <a:pt x="25746" y="58363"/>
                    <a:pt x="19442" y="58363"/>
                  </a:cubicBezTo>
                  <a:cubicBezTo>
                    <a:pt x="13137" y="58363"/>
                    <a:pt x="8314" y="55876"/>
                    <a:pt x="4973" y="50903"/>
                  </a:cubicBezTo>
                  <a:cubicBezTo>
                    <a:pt x="1657" y="45903"/>
                    <a:pt x="0" y="38670"/>
                    <a:pt x="0" y="29201"/>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7747A4D1-C68C-AC87-274E-FAE424E215E4}"/>
                </a:ext>
              </a:extLst>
            </p:cNvPr>
            <p:cNvSpPr/>
            <p:nvPr/>
          </p:nvSpPr>
          <p:spPr>
            <a:xfrm>
              <a:off x="5690117" y="1926459"/>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13FE1894-1219-83C7-8199-6E69E4B121E0}"/>
                </a:ext>
              </a:extLst>
            </p:cNvPr>
            <p:cNvSpPr/>
            <p:nvPr/>
          </p:nvSpPr>
          <p:spPr>
            <a:xfrm>
              <a:off x="5712045" y="1878759"/>
              <a:ext cx="35718" cy="57270"/>
            </a:xfrm>
            <a:custGeom>
              <a:avLst/>
              <a:gdLst>
                <a:gd name="connsiteX0" fmla="*/ 9156 w 35718"/>
                <a:gd name="connsiteY0" fmla="*/ 50865 h 57270"/>
                <a:gd name="connsiteX1" fmla="*/ 35719 w 35718"/>
                <a:gd name="connsiteY1" fmla="*/ 50865 h 57270"/>
                <a:gd name="connsiteX2" fmla="*/ 35719 w 35718"/>
                <a:gd name="connsiteY2" fmla="*/ 57270 h 57270"/>
                <a:gd name="connsiteX3" fmla="*/ 0 w 35718"/>
                <a:gd name="connsiteY3" fmla="*/ 57270 h 57270"/>
                <a:gd name="connsiteX4" fmla="*/ 0 w 35718"/>
                <a:gd name="connsiteY4" fmla="*/ 50865 h 57270"/>
                <a:gd name="connsiteX5" fmla="*/ 11794 w 35718"/>
                <a:gd name="connsiteY5" fmla="*/ 38846 h 57270"/>
                <a:gd name="connsiteX6" fmla="*/ 21213 w 35718"/>
                <a:gd name="connsiteY6" fmla="*/ 29087 h 57270"/>
                <a:gd name="connsiteX7" fmla="*/ 26300 w 35718"/>
                <a:gd name="connsiteY7" fmla="*/ 22154 h 57270"/>
                <a:gd name="connsiteX8" fmla="*/ 27768 w 35718"/>
                <a:gd name="connsiteY8" fmla="*/ 16541 h 57270"/>
                <a:gd name="connsiteX9" fmla="*/ 24604 w 35718"/>
                <a:gd name="connsiteY9" fmla="*/ 9231 h 57270"/>
                <a:gd name="connsiteX10" fmla="*/ 16427 w 35718"/>
                <a:gd name="connsiteY10" fmla="*/ 6406 h 57270"/>
                <a:gd name="connsiteX11" fmla="*/ 8855 w 35718"/>
                <a:gd name="connsiteY11" fmla="*/ 7648 h 57270"/>
                <a:gd name="connsiteX12" fmla="*/ 377 w 35718"/>
                <a:gd name="connsiteY12" fmla="*/ 11416 h 57270"/>
                <a:gd name="connsiteX13" fmla="*/ 377 w 35718"/>
                <a:gd name="connsiteY13" fmla="*/ 3730 h 57270"/>
                <a:gd name="connsiteX14" fmla="*/ 8967 w 35718"/>
                <a:gd name="connsiteY14" fmla="*/ 942 h 57270"/>
                <a:gd name="connsiteX15" fmla="*/ 16277 w 35718"/>
                <a:gd name="connsiteY15" fmla="*/ 0 h 57270"/>
                <a:gd name="connsiteX16" fmla="*/ 30218 w 35718"/>
                <a:gd name="connsiteY16" fmla="*/ 4371 h 57270"/>
                <a:gd name="connsiteX17" fmla="*/ 35417 w 35718"/>
                <a:gd name="connsiteY17" fmla="*/ 16051 h 57270"/>
                <a:gd name="connsiteX18" fmla="*/ 34099 w 35718"/>
                <a:gd name="connsiteY18" fmla="*/ 22644 h 57270"/>
                <a:gd name="connsiteX19" fmla="*/ 29388 w 35718"/>
                <a:gd name="connsiteY19" fmla="*/ 29954 h 57270"/>
                <a:gd name="connsiteX20" fmla="*/ 23398 w 35718"/>
                <a:gd name="connsiteY20" fmla="*/ 36283 h 57270"/>
                <a:gd name="connsiteX21" fmla="*/ 9156 w 35718"/>
                <a:gd name="connsiteY21" fmla="*/ 50865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70">
                  <a:moveTo>
                    <a:pt x="9156" y="50865"/>
                  </a:moveTo>
                  <a:lnTo>
                    <a:pt x="35719" y="50865"/>
                  </a:lnTo>
                  <a:lnTo>
                    <a:pt x="35719" y="57270"/>
                  </a:lnTo>
                  <a:lnTo>
                    <a:pt x="0" y="57270"/>
                  </a:lnTo>
                  <a:lnTo>
                    <a:pt x="0" y="50865"/>
                  </a:lnTo>
                  <a:cubicBezTo>
                    <a:pt x="2889" y="47876"/>
                    <a:pt x="6820" y="43869"/>
                    <a:pt x="11794" y="38846"/>
                  </a:cubicBezTo>
                  <a:cubicBezTo>
                    <a:pt x="16792" y="33797"/>
                    <a:pt x="19932" y="30545"/>
                    <a:pt x="21213" y="29087"/>
                  </a:cubicBezTo>
                  <a:cubicBezTo>
                    <a:pt x="23649" y="26350"/>
                    <a:pt x="25344" y="24039"/>
                    <a:pt x="26300" y="22154"/>
                  </a:cubicBezTo>
                  <a:cubicBezTo>
                    <a:pt x="27279" y="20246"/>
                    <a:pt x="27768" y="18374"/>
                    <a:pt x="27768" y="16541"/>
                  </a:cubicBezTo>
                  <a:cubicBezTo>
                    <a:pt x="27768" y="13552"/>
                    <a:pt x="26713" y="11115"/>
                    <a:pt x="24604" y="9231"/>
                  </a:cubicBezTo>
                  <a:cubicBezTo>
                    <a:pt x="22519" y="7348"/>
                    <a:pt x="19794" y="6406"/>
                    <a:pt x="16427" y="6406"/>
                  </a:cubicBezTo>
                  <a:cubicBezTo>
                    <a:pt x="14042" y="6406"/>
                    <a:pt x="11517" y="6820"/>
                    <a:pt x="8855" y="7648"/>
                  </a:cubicBezTo>
                  <a:cubicBezTo>
                    <a:pt x="6217" y="8477"/>
                    <a:pt x="3391" y="9734"/>
                    <a:pt x="377" y="11416"/>
                  </a:cubicBezTo>
                  <a:lnTo>
                    <a:pt x="377" y="3730"/>
                  </a:lnTo>
                  <a:cubicBezTo>
                    <a:pt x="3441" y="2499"/>
                    <a:pt x="6304" y="1570"/>
                    <a:pt x="8967" y="942"/>
                  </a:cubicBezTo>
                  <a:cubicBezTo>
                    <a:pt x="11630" y="314"/>
                    <a:pt x="14066" y="0"/>
                    <a:pt x="16277" y="0"/>
                  </a:cubicBezTo>
                  <a:cubicBezTo>
                    <a:pt x="22104" y="0"/>
                    <a:pt x="26752" y="1457"/>
                    <a:pt x="30218" y="4371"/>
                  </a:cubicBezTo>
                  <a:cubicBezTo>
                    <a:pt x="33685" y="7285"/>
                    <a:pt x="35417" y="11178"/>
                    <a:pt x="35417" y="16051"/>
                  </a:cubicBezTo>
                  <a:cubicBezTo>
                    <a:pt x="35417" y="18362"/>
                    <a:pt x="34977" y="20560"/>
                    <a:pt x="34099" y="22644"/>
                  </a:cubicBezTo>
                  <a:cubicBezTo>
                    <a:pt x="33245" y="24705"/>
                    <a:pt x="31675" y="27140"/>
                    <a:pt x="29388" y="29954"/>
                  </a:cubicBezTo>
                  <a:cubicBezTo>
                    <a:pt x="28761" y="30682"/>
                    <a:pt x="26764" y="32792"/>
                    <a:pt x="23398" y="36283"/>
                  </a:cubicBezTo>
                  <a:cubicBezTo>
                    <a:pt x="20032" y="39750"/>
                    <a:pt x="15284" y="44610"/>
                    <a:pt x="9156" y="50865"/>
                  </a:cubicBezTo>
                  <a:close/>
                </a:path>
              </a:pathLst>
            </a:custGeom>
            <a:solidFill>
              <a:srgbClr val="000000"/>
            </a:solidFill>
            <a:ln w="929"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6750CA5A-E5E9-D337-E69B-07A734B9619D}"/>
                </a:ext>
              </a:extLst>
            </p:cNvPr>
            <p:cNvSpPr/>
            <p:nvPr/>
          </p:nvSpPr>
          <p:spPr>
            <a:xfrm>
              <a:off x="5636314" y="1586774"/>
              <a:ext cx="38882" cy="58362"/>
            </a:xfrm>
            <a:custGeom>
              <a:avLst/>
              <a:gdLst>
                <a:gd name="connsiteX0" fmla="*/ 19442 w 38882"/>
                <a:gd name="connsiteY0" fmla="*/ 6028 h 58362"/>
                <a:gd name="connsiteX1" fmla="*/ 10587 w 38882"/>
                <a:gd name="connsiteY1" fmla="*/ 11831 h 58362"/>
                <a:gd name="connsiteX2" fmla="*/ 7648 w 38882"/>
                <a:gd name="connsiteY2" fmla="*/ 29200 h 58362"/>
                <a:gd name="connsiteX3" fmla="*/ 10587 w 38882"/>
                <a:gd name="connsiteY3" fmla="*/ 46569 h 58362"/>
                <a:gd name="connsiteX4" fmla="*/ 19442 w 38882"/>
                <a:gd name="connsiteY4" fmla="*/ 52334 h 58362"/>
                <a:gd name="connsiteX5" fmla="*/ 28296 w 38882"/>
                <a:gd name="connsiteY5" fmla="*/ 46569 h 58362"/>
                <a:gd name="connsiteX6" fmla="*/ 31273 w 38882"/>
                <a:gd name="connsiteY6" fmla="*/ 29200 h 58362"/>
                <a:gd name="connsiteX7" fmla="*/ 28296 w 38882"/>
                <a:gd name="connsiteY7" fmla="*/ 11831 h 58362"/>
                <a:gd name="connsiteX8" fmla="*/ 19442 w 38882"/>
                <a:gd name="connsiteY8" fmla="*/ 6028 h 58362"/>
                <a:gd name="connsiteX9" fmla="*/ 19442 w 38882"/>
                <a:gd name="connsiteY9" fmla="*/ 0 h 58362"/>
                <a:gd name="connsiteX10" fmla="*/ 33873 w 38882"/>
                <a:gd name="connsiteY10" fmla="*/ 7498 h 58362"/>
                <a:gd name="connsiteX11" fmla="*/ 38883 w 38882"/>
                <a:gd name="connsiteY11" fmla="*/ 29200 h 58362"/>
                <a:gd name="connsiteX12" fmla="*/ 33873 w 38882"/>
                <a:gd name="connsiteY12" fmla="*/ 50903 h 58362"/>
                <a:gd name="connsiteX13" fmla="*/ 19442 w 38882"/>
                <a:gd name="connsiteY13" fmla="*/ 58362 h 58362"/>
                <a:gd name="connsiteX14" fmla="*/ 4973 w 38882"/>
                <a:gd name="connsiteY14" fmla="*/ 50903 h 58362"/>
                <a:gd name="connsiteX15" fmla="*/ 0 w 38882"/>
                <a:gd name="connsiteY15" fmla="*/ 29200 h 58362"/>
                <a:gd name="connsiteX16" fmla="*/ 4973 w 38882"/>
                <a:gd name="connsiteY16" fmla="*/ 7498 h 58362"/>
                <a:gd name="connsiteX17" fmla="*/ 19442 w 38882"/>
                <a:gd name="connsiteY17" fmla="*/ 0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2">
                  <a:moveTo>
                    <a:pt x="19442" y="6028"/>
                  </a:moveTo>
                  <a:cubicBezTo>
                    <a:pt x="15523" y="6028"/>
                    <a:pt x="12571" y="7963"/>
                    <a:pt x="10587" y="11831"/>
                  </a:cubicBezTo>
                  <a:cubicBezTo>
                    <a:pt x="8628" y="15674"/>
                    <a:pt x="7648" y="21464"/>
                    <a:pt x="7648" y="29200"/>
                  </a:cubicBezTo>
                  <a:cubicBezTo>
                    <a:pt x="7648" y="36911"/>
                    <a:pt x="8628" y="42701"/>
                    <a:pt x="10587" y="46569"/>
                  </a:cubicBezTo>
                  <a:cubicBezTo>
                    <a:pt x="12571" y="50413"/>
                    <a:pt x="15523" y="52334"/>
                    <a:pt x="19442" y="52334"/>
                  </a:cubicBezTo>
                  <a:cubicBezTo>
                    <a:pt x="23386" y="52334"/>
                    <a:pt x="26337" y="50413"/>
                    <a:pt x="28296" y="46569"/>
                  </a:cubicBezTo>
                  <a:cubicBezTo>
                    <a:pt x="30280" y="42701"/>
                    <a:pt x="31273" y="36911"/>
                    <a:pt x="31273" y="29200"/>
                  </a:cubicBezTo>
                  <a:cubicBezTo>
                    <a:pt x="31273" y="21464"/>
                    <a:pt x="30280" y="15674"/>
                    <a:pt x="28296" y="11831"/>
                  </a:cubicBezTo>
                  <a:cubicBezTo>
                    <a:pt x="26337" y="7963"/>
                    <a:pt x="23386" y="6028"/>
                    <a:pt x="19442" y="6028"/>
                  </a:cubicBezTo>
                  <a:moveTo>
                    <a:pt x="19442" y="0"/>
                  </a:moveTo>
                  <a:cubicBezTo>
                    <a:pt x="25747" y="0"/>
                    <a:pt x="30557" y="2499"/>
                    <a:pt x="33873" y="7498"/>
                  </a:cubicBezTo>
                  <a:cubicBezTo>
                    <a:pt x="37213" y="12471"/>
                    <a:pt x="38883" y="19705"/>
                    <a:pt x="38883" y="29200"/>
                  </a:cubicBezTo>
                  <a:cubicBezTo>
                    <a:pt x="38883" y="38669"/>
                    <a:pt x="37213" y="45903"/>
                    <a:pt x="33873" y="50903"/>
                  </a:cubicBezTo>
                  <a:cubicBezTo>
                    <a:pt x="30557" y="55876"/>
                    <a:pt x="25747" y="58362"/>
                    <a:pt x="19442" y="58362"/>
                  </a:cubicBezTo>
                  <a:cubicBezTo>
                    <a:pt x="13137" y="58362"/>
                    <a:pt x="8314" y="55876"/>
                    <a:pt x="4973" y="50903"/>
                  </a:cubicBezTo>
                  <a:cubicBezTo>
                    <a:pt x="1657" y="45903"/>
                    <a:pt x="0" y="38669"/>
                    <a:pt x="0" y="29200"/>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1B59B8F8-D4C5-6416-1352-9EAC22669415}"/>
                </a:ext>
              </a:extLst>
            </p:cNvPr>
            <p:cNvSpPr/>
            <p:nvPr/>
          </p:nvSpPr>
          <p:spPr>
            <a:xfrm>
              <a:off x="5688572" y="1634473"/>
              <a:ext cx="7950" cy="9570"/>
            </a:xfrm>
            <a:custGeom>
              <a:avLst/>
              <a:gdLst>
                <a:gd name="connsiteX0" fmla="*/ 0 w 7950"/>
                <a:gd name="connsiteY0" fmla="*/ 0 h 9570"/>
                <a:gd name="connsiteX1" fmla="*/ 7951 w 7950"/>
                <a:gd name="connsiteY1" fmla="*/ 0 h 9570"/>
                <a:gd name="connsiteX2" fmla="*/ 7951 w 7950"/>
                <a:gd name="connsiteY2" fmla="*/ 9571 h 9570"/>
                <a:gd name="connsiteX3" fmla="*/ 0 w 7950"/>
                <a:gd name="connsiteY3" fmla="*/ 9571 h 9570"/>
                <a:gd name="connsiteX4" fmla="*/ 0 w 7950"/>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 h="9570">
                  <a:moveTo>
                    <a:pt x="0" y="0"/>
                  </a:moveTo>
                  <a:lnTo>
                    <a:pt x="7951" y="0"/>
                  </a:lnTo>
                  <a:lnTo>
                    <a:pt x="7951"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D5ECE809-7731-4733-8899-CF792D558E79}"/>
                </a:ext>
              </a:extLst>
            </p:cNvPr>
            <p:cNvSpPr/>
            <p:nvPr/>
          </p:nvSpPr>
          <p:spPr>
            <a:xfrm>
              <a:off x="5710727" y="1586774"/>
              <a:ext cx="37037" cy="58362"/>
            </a:xfrm>
            <a:custGeom>
              <a:avLst/>
              <a:gdLst>
                <a:gd name="connsiteX0" fmla="*/ 25433 w 37037"/>
                <a:gd name="connsiteY0" fmla="*/ 26939 h 58362"/>
                <a:gd name="connsiteX1" fmla="*/ 33948 w 37037"/>
                <a:gd name="connsiteY1" fmla="*/ 31799 h 58362"/>
                <a:gd name="connsiteX2" fmla="*/ 37038 w 37037"/>
                <a:gd name="connsiteY2" fmla="*/ 40918 h 58362"/>
                <a:gd name="connsiteX3" fmla="*/ 31310 w 37037"/>
                <a:gd name="connsiteY3" fmla="*/ 53804 h 58362"/>
                <a:gd name="connsiteX4" fmla="*/ 15034 w 37037"/>
                <a:gd name="connsiteY4" fmla="*/ 58362 h 58362"/>
                <a:gd name="connsiteX5" fmla="*/ 7725 w 37037"/>
                <a:gd name="connsiteY5" fmla="*/ 57647 h 58362"/>
                <a:gd name="connsiteX6" fmla="*/ 0 w 37037"/>
                <a:gd name="connsiteY6" fmla="*/ 55575 h 58362"/>
                <a:gd name="connsiteX7" fmla="*/ 0 w 37037"/>
                <a:gd name="connsiteY7" fmla="*/ 48227 h 58362"/>
                <a:gd name="connsiteX8" fmla="*/ 6933 w 37037"/>
                <a:gd name="connsiteY8" fmla="*/ 51015 h 58362"/>
                <a:gd name="connsiteX9" fmla="*/ 14808 w 37037"/>
                <a:gd name="connsiteY9" fmla="*/ 51957 h 58362"/>
                <a:gd name="connsiteX10" fmla="*/ 25697 w 37037"/>
                <a:gd name="connsiteY10" fmla="*/ 49132 h 58362"/>
                <a:gd name="connsiteX11" fmla="*/ 29465 w 37037"/>
                <a:gd name="connsiteY11" fmla="*/ 40918 h 58362"/>
                <a:gd name="connsiteX12" fmla="*/ 25960 w 37037"/>
                <a:gd name="connsiteY12" fmla="*/ 33156 h 58362"/>
                <a:gd name="connsiteX13" fmla="*/ 16277 w 37037"/>
                <a:gd name="connsiteY13" fmla="*/ 30331 h 58362"/>
                <a:gd name="connsiteX14" fmla="*/ 9721 w 37037"/>
                <a:gd name="connsiteY14" fmla="*/ 30331 h 58362"/>
                <a:gd name="connsiteX15" fmla="*/ 9721 w 37037"/>
                <a:gd name="connsiteY15" fmla="*/ 24076 h 58362"/>
                <a:gd name="connsiteX16" fmla="*/ 16578 w 37037"/>
                <a:gd name="connsiteY16" fmla="*/ 24076 h 58362"/>
                <a:gd name="connsiteX17" fmla="*/ 25169 w 37037"/>
                <a:gd name="connsiteY17" fmla="*/ 21853 h 58362"/>
                <a:gd name="connsiteX18" fmla="*/ 28146 w 37037"/>
                <a:gd name="connsiteY18" fmla="*/ 15373 h 58362"/>
                <a:gd name="connsiteX19" fmla="*/ 25056 w 37037"/>
                <a:gd name="connsiteY19" fmla="*/ 8741 h 58362"/>
                <a:gd name="connsiteX20" fmla="*/ 16277 w 37037"/>
                <a:gd name="connsiteY20" fmla="*/ 6405 h 58362"/>
                <a:gd name="connsiteX21" fmla="*/ 9571 w 37037"/>
                <a:gd name="connsiteY21" fmla="*/ 7084 h 58362"/>
                <a:gd name="connsiteX22" fmla="*/ 1696 w 37037"/>
                <a:gd name="connsiteY22" fmla="*/ 9193 h 58362"/>
                <a:gd name="connsiteX23" fmla="*/ 1696 w 37037"/>
                <a:gd name="connsiteY23" fmla="*/ 2411 h 58362"/>
                <a:gd name="connsiteX24" fmla="*/ 9797 w 37037"/>
                <a:gd name="connsiteY24" fmla="*/ 603 h 58362"/>
                <a:gd name="connsiteX25" fmla="*/ 16956 w 37037"/>
                <a:gd name="connsiteY25" fmla="*/ 0 h 58362"/>
                <a:gd name="connsiteX26" fmla="*/ 30670 w 37037"/>
                <a:gd name="connsiteY26" fmla="*/ 3956 h 58362"/>
                <a:gd name="connsiteX27" fmla="*/ 35719 w 37037"/>
                <a:gd name="connsiteY27" fmla="*/ 14581 h 58362"/>
                <a:gd name="connsiteX28" fmla="*/ 33044 w 37037"/>
                <a:gd name="connsiteY28" fmla="*/ 22494 h 58362"/>
                <a:gd name="connsiteX29" fmla="*/ 25433 w 37037"/>
                <a:gd name="connsiteY29" fmla="*/ 26939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7" h="58362">
                  <a:moveTo>
                    <a:pt x="25433" y="26939"/>
                  </a:moveTo>
                  <a:cubicBezTo>
                    <a:pt x="29075" y="27718"/>
                    <a:pt x="31914" y="29338"/>
                    <a:pt x="33948" y="31799"/>
                  </a:cubicBezTo>
                  <a:cubicBezTo>
                    <a:pt x="36008" y="34261"/>
                    <a:pt x="37038" y="37301"/>
                    <a:pt x="37038" y="40918"/>
                  </a:cubicBezTo>
                  <a:cubicBezTo>
                    <a:pt x="37038" y="46469"/>
                    <a:pt x="35128" y="50764"/>
                    <a:pt x="31310" y="53804"/>
                  </a:cubicBezTo>
                  <a:cubicBezTo>
                    <a:pt x="27492" y="56842"/>
                    <a:pt x="22067" y="58362"/>
                    <a:pt x="15034" y="58362"/>
                  </a:cubicBezTo>
                  <a:cubicBezTo>
                    <a:pt x="12673" y="58362"/>
                    <a:pt x="10237" y="58124"/>
                    <a:pt x="7725" y="57647"/>
                  </a:cubicBezTo>
                  <a:cubicBezTo>
                    <a:pt x="5237" y="57195"/>
                    <a:pt x="2663" y="56504"/>
                    <a:pt x="0" y="55575"/>
                  </a:cubicBezTo>
                  <a:lnTo>
                    <a:pt x="0" y="48227"/>
                  </a:lnTo>
                  <a:cubicBezTo>
                    <a:pt x="2110" y="49457"/>
                    <a:pt x="4421" y="50387"/>
                    <a:pt x="6933" y="51015"/>
                  </a:cubicBezTo>
                  <a:cubicBezTo>
                    <a:pt x="9445" y="51643"/>
                    <a:pt x="12070" y="51957"/>
                    <a:pt x="14808" y="51957"/>
                  </a:cubicBezTo>
                  <a:cubicBezTo>
                    <a:pt x="19581" y="51957"/>
                    <a:pt x="23210" y="51015"/>
                    <a:pt x="25697" y="49132"/>
                  </a:cubicBezTo>
                  <a:cubicBezTo>
                    <a:pt x="28209" y="47247"/>
                    <a:pt x="29465" y="44509"/>
                    <a:pt x="29465" y="40918"/>
                  </a:cubicBezTo>
                  <a:cubicBezTo>
                    <a:pt x="29465" y="37602"/>
                    <a:pt x="28297" y="35015"/>
                    <a:pt x="25960" y="33156"/>
                  </a:cubicBezTo>
                  <a:cubicBezTo>
                    <a:pt x="23649" y="31273"/>
                    <a:pt x="20421" y="30331"/>
                    <a:pt x="16277" y="30331"/>
                  </a:cubicBezTo>
                  <a:lnTo>
                    <a:pt x="9721" y="30331"/>
                  </a:lnTo>
                  <a:lnTo>
                    <a:pt x="9721" y="24076"/>
                  </a:lnTo>
                  <a:lnTo>
                    <a:pt x="16578" y="24076"/>
                  </a:lnTo>
                  <a:cubicBezTo>
                    <a:pt x="20321" y="24076"/>
                    <a:pt x="23185" y="23334"/>
                    <a:pt x="25169" y="21853"/>
                  </a:cubicBezTo>
                  <a:cubicBezTo>
                    <a:pt x="27153" y="20346"/>
                    <a:pt x="28146" y="18186"/>
                    <a:pt x="28146" y="15373"/>
                  </a:cubicBezTo>
                  <a:cubicBezTo>
                    <a:pt x="28146" y="12484"/>
                    <a:pt x="27116" y="10273"/>
                    <a:pt x="25056" y="8741"/>
                  </a:cubicBezTo>
                  <a:cubicBezTo>
                    <a:pt x="23022" y="7183"/>
                    <a:pt x="20095" y="6405"/>
                    <a:pt x="16277" y="6405"/>
                  </a:cubicBezTo>
                  <a:cubicBezTo>
                    <a:pt x="14192" y="6405"/>
                    <a:pt x="11956" y="6631"/>
                    <a:pt x="9571" y="7084"/>
                  </a:cubicBezTo>
                  <a:cubicBezTo>
                    <a:pt x="7184" y="7536"/>
                    <a:pt x="4559" y="8239"/>
                    <a:pt x="1696" y="9193"/>
                  </a:cubicBezTo>
                  <a:lnTo>
                    <a:pt x="1696" y="2411"/>
                  </a:lnTo>
                  <a:cubicBezTo>
                    <a:pt x="4584" y="1607"/>
                    <a:pt x="7285" y="1004"/>
                    <a:pt x="9797" y="603"/>
                  </a:cubicBezTo>
                  <a:cubicBezTo>
                    <a:pt x="12333" y="201"/>
                    <a:pt x="14720" y="0"/>
                    <a:pt x="16956" y="0"/>
                  </a:cubicBezTo>
                  <a:cubicBezTo>
                    <a:pt x="22733" y="0"/>
                    <a:pt x="27304" y="1319"/>
                    <a:pt x="30670" y="3956"/>
                  </a:cubicBezTo>
                  <a:cubicBezTo>
                    <a:pt x="34036" y="6568"/>
                    <a:pt x="35719" y="10110"/>
                    <a:pt x="35719" y="14581"/>
                  </a:cubicBezTo>
                  <a:cubicBezTo>
                    <a:pt x="35719" y="17696"/>
                    <a:pt x="34827" y="20333"/>
                    <a:pt x="33044" y="22494"/>
                  </a:cubicBezTo>
                  <a:cubicBezTo>
                    <a:pt x="31261" y="24628"/>
                    <a:pt x="28723" y="26111"/>
                    <a:pt x="25433" y="26939"/>
                  </a:cubicBezTo>
                  <a:close/>
                </a:path>
              </a:pathLst>
            </a:custGeom>
            <a:solidFill>
              <a:srgbClr val="000000"/>
            </a:solidFill>
            <a:ln w="929" cap="flat">
              <a:no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77F5DF92-1715-E718-3176-03E21B7AB187}"/>
                </a:ext>
              </a:extLst>
            </p:cNvPr>
            <p:cNvSpPr/>
            <p:nvPr/>
          </p:nvSpPr>
          <p:spPr>
            <a:xfrm>
              <a:off x="5634467" y="1294788"/>
              <a:ext cx="38882" cy="58362"/>
            </a:xfrm>
            <a:custGeom>
              <a:avLst/>
              <a:gdLst>
                <a:gd name="connsiteX0" fmla="*/ 19442 w 38882"/>
                <a:gd name="connsiteY0" fmla="*/ 6028 h 58362"/>
                <a:gd name="connsiteX1" fmla="*/ 10587 w 38882"/>
                <a:gd name="connsiteY1" fmla="*/ 11831 h 58362"/>
                <a:gd name="connsiteX2" fmla="*/ 7648 w 38882"/>
                <a:gd name="connsiteY2" fmla="*/ 29200 h 58362"/>
                <a:gd name="connsiteX3" fmla="*/ 10587 w 38882"/>
                <a:gd name="connsiteY3" fmla="*/ 46570 h 58362"/>
                <a:gd name="connsiteX4" fmla="*/ 19442 w 38882"/>
                <a:gd name="connsiteY4" fmla="*/ 52334 h 58362"/>
                <a:gd name="connsiteX5" fmla="*/ 28296 w 38882"/>
                <a:gd name="connsiteY5" fmla="*/ 46570 h 58362"/>
                <a:gd name="connsiteX6" fmla="*/ 31273 w 38882"/>
                <a:gd name="connsiteY6" fmla="*/ 29200 h 58362"/>
                <a:gd name="connsiteX7" fmla="*/ 28296 w 38882"/>
                <a:gd name="connsiteY7" fmla="*/ 11831 h 58362"/>
                <a:gd name="connsiteX8" fmla="*/ 19442 w 38882"/>
                <a:gd name="connsiteY8" fmla="*/ 6028 h 58362"/>
                <a:gd name="connsiteX9" fmla="*/ 19442 w 38882"/>
                <a:gd name="connsiteY9" fmla="*/ 0 h 58362"/>
                <a:gd name="connsiteX10" fmla="*/ 33873 w 38882"/>
                <a:gd name="connsiteY10" fmla="*/ 7498 h 58362"/>
                <a:gd name="connsiteX11" fmla="*/ 38883 w 38882"/>
                <a:gd name="connsiteY11" fmla="*/ 29200 h 58362"/>
                <a:gd name="connsiteX12" fmla="*/ 33873 w 38882"/>
                <a:gd name="connsiteY12" fmla="*/ 50902 h 58362"/>
                <a:gd name="connsiteX13" fmla="*/ 19442 w 38882"/>
                <a:gd name="connsiteY13" fmla="*/ 58362 h 58362"/>
                <a:gd name="connsiteX14" fmla="*/ 4973 w 38882"/>
                <a:gd name="connsiteY14" fmla="*/ 50902 h 58362"/>
                <a:gd name="connsiteX15" fmla="*/ 0 w 38882"/>
                <a:gd name="connsiteY15" fmla="*/ 29200 h 58362"/>
                <a:gd name="connsiteX16" fmla="*/ 4973 w 38882"/>
                <a:gd name="connsiteY16" fmla="*/ 7498 h 58362"/>
                <a:gd name="connsiteX17" fmla="*/ 19442 w 38882"/>
                <a:gd name="connsiteY17" fmla="*/ 0 h 5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2">
                  <a:moveTo>
                    <a:pt x="19442" y="6028"/>
                  </a:moveTo>
                  <a:cubicBezTo>
                    <a:pt x="15523" y="6028"/>
                    <a:pt x="12571" y="7963"/>
                    <a:pt x="10587" y="11831"/>
                  </a:cubicBezTo>
                  <a:cubicBezTo>
                    <a:pt x="8628" y="15674"/>
                    <a:pt x="7648" y="21464"/>
                    <a:pt x="7648" y="29200"/>
                  </a:cubicBezTo>
                  <a:cubicBezTo>
                    <a:pt x="7648" y="36911"/>
                    <a:pt x="8628" y="42701"/>
                    <a:pt x="10587" y="46570"/>
                  </a:cubicBezTo>
                  <a:cubicBezTo>
                    <a:pt x="12571" y="50413"/>
                    <a:pt x="15523" y="52334"/>
                    <a:pt x="19442" y="52334"/>
                  </a:cubicBezTo>
                  <a:cubicBezTo>
                    <a:pt x="23386" y="52334"/>
                    <a:pt x="26337" y="50413"/>
                    <a:pt x="28296" y="46570"/>
                  </a:cubicBezTo>
                  <a:cubicBezTo>
                    <a:pt x="30280" y="42701"/>
                    <a:pt x="31273" y="36911"/>
                    <a:pt x="31273" y="29200"/>
                  </a:cubicBezTo>
                  <a:cubicBezTo>
                    <a:pt x="31273" y="21464"/>
                    <a:pt x="30280" y="15674"/>
                    <a:pt x="28296" y="11831"/>
                  </a:cubicBezTo>
                  <a:cubicBezTo>
                    <a:pt x="26337" y="7963"/>
                    <a:pt x="23386" y="6028"/>
                    <a:pt x="19442" y="6028"/>
                  </a:cubicBezTo>
                  <a:moveTo>
                    <a:pt x="19442" y="0"/>
                  </a:moveTo>
                  <a:cubicBezTo>
                    <a:pt x="25747" y="0"/>
                    <a:pt x="30557" y="2499"/>
                    <a:pt x="33873" y="7498"/>
                  </a:cubicBezTo>
                  <a:cubicBezTo>
                    <a:pt x="37213" y="12471"/>
                    <a:pt x="38883" y="19705"/>
                    <a:pt x="38883" y="29200"/>
                  </a:cubicBezTo>
                  <a:cubicBezTo>
                    <a:pt x="38883" y="38670"/>
                    <a:pt x="37213" y="45904"/>
                    <a:pt x="33873" y="50902"/>
                  </a:cubicBezTo>
                  <a:cubicBezTo>
                    <a:pt x="30557" y="55875"/>
                    <a:pt x="25747" y="58362"/>
                    <a:pt x="19442" y="58362"/>
                  </a:cubicBezTo>
                  <a:cubicBezTo>
                    <a:pt x="13137" y="58362"/>
                    <a:pt x="8314" y="55875"/>
                    <a:pt x="4973" y="50902"/>
                  </a:cubicBezTo>
                  <a:cubicBezTo>
                    <a:pt x="1657" y="45904"/>
                    <a:pt x="0" y="38670"/>
                    <a:pt x="0" y="29200"/>
                  </a:cubicBezTo>
                  <a:cubicBezTo>
                    <a:pt x="0" y="19705"/>
                    <a:pt x="1657" y="12471"/>
                    <a:pt x="4973" y="7498"/>
                  </a:cubicBezTo>
                  <a:cubicBezTo>
                    <a:pt x="8314" y="2499"/>
                    <a:pt x="13137" y="0"/>
                    <a:pt x="19442" y="0"/>
                  </a:cubicBezTo>
                  <a:close/>
                </a:path>
              </a:pathLst>
            </a:custGeom>
            <a:solidFill>
              <a:srgbClr val="000000"/>
            </a:solidFill>
            <a:ln w="929"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65A0D1-7566-4B80-6945-096E82983E98}"/>
                </a:ext>
              </a:extLst>
            </p:cNvPr>
            <p:cNvSpPr/>
            <p:nvPr/>
          </p:nvSpPr>
          <p:spPr>
            <a:xfrm>
              <a:off x="5686726" y="1342488"/>
              <a:ext cx="7950" cy="9569"/>
            </a:xfrm>
            <a:custGeom>
              <a:avLst/>
              <a:gdLst>
                <a:gd name="connsiteX0" fmla="*/ 0 w 7950"/>
                <a:gd name="connsiteY0" fmla="*/ 0 h 9569"/>
                <a:gd name="connsiteX1" fmla="*/ 7951 w 7950"/>
                <a:gd name="connsiteY1" fmla="*/ 0 h 9569"/>
                <a:gd name="connsiteX2" fmla="*/ 7951 w 7950"/>
                <a:gd name="connsiteY2" fmla="*/ 9570 h 9569"/>
                <a:gd name="connsiteX3" fmla="*/ 0 w 7950"/>
                <a:gd name="connsiteY3" fmla="*/ 9570 h 9569"/>
                <a:gd name="connsiteX4" fmla="*/ 0 w 7950"/>
                <a:gd name="connsiteY4" fmla="*/ 0 h 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0" h="9569">
                  <a:moveTo>
                    <a:pt x="0" y="0"/>
                  </a:moveTo>
                  <a:lnTo>
                    <a:pt x="7951" y="0"/>
                  </a:lnTo>
                  <a:lnTo>
                    <a:pt x="7951" y="9570"/>
                  </a:lnTo>
                  <a:lnTo>
                    <a:pt x="0" y="9570"/>
                  </a:lnTo>
                  <a:lnTo>
                    <a:pt x="0" y="0"/>
                  </a:lnTo>
                  <a:close/>
                </a:path>
              </a:pathLst>
            </a:custGeom>
            <a:solidFill>
              <a:srgbClr val="000000"/>
            </a:solidFill>
            <a:ln w="929" cap="flat">
              <a:no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5E25C64F-C1E8-4F51-B167-2D30931BFBC4}"/>
                </a:ext>
              </a:extLst>
            </p:cNvPr>
            <p:cNvSpPr/>
            <p:nvPr/>
          </p:nvSpPr>
          <p:spPr>
            <a:xfrm>
              <a:off x="5706771" y="1295806"/>
              <a:ext cx="40993" cy="56252"/>
            </a:xfrm>
            <a:custGeom>
              <a:avLst/>
              <a:gdLst>
                <a:gd name="connsiteX0" fmla="*/ 25395 w 40993"/>
                <a:gd name="connsiteY0" fmla="*/ 6631 h 56252"/>
                <a:gd name="connsiteX1" fmla="*/ 6179 w 40993"/>
                <a:gd name="connsiteY1" fmla="*/ 36660 h 56252"/>
                <a:gd name="connsiteX2" fmla="*/ 25395 w 40993"/>
                <a:gd name="connsiteY2" fmla="*/ 36660 h 56252"/>
                <a:gd name="connsiteX3" fmla="*/ 25395 w 40993"/>
                <a:gd name="connsiteY3" fmla="*/ 6631 h 56252"/>
                <a:gd name="connsiteX4" fmla="*/ 23398 w 40993"/>
                <a:gd name="connsiteY4" fmla="*/ 0 h 56252"/>
                <a:gd name="connsiteX5" fmla="*/ 32968 w 40993"/>
                <a:gd name="connsiteY5" fmla="*/ 0 h 56252"/>
                <a:gd name="connsiteX6" fmla="*/ 32968 w 40993"/>
                <a:gd name="connsiteY6" fmla="*/ 36660 h 56252"/>
                <a:gd name="connsiteX7" fmla="*/ 40993 w 40993"/>
                <a:gd name="connsiteY7" fmla="*/ 36660 h 56252"/>
                <a:gd name="connsiteX8" fmla="*/ 40993 w 40993"/>
                <a:gd name="connsiteY8" fmla="*/ 42990 h 56252"/>
                <a:gd name="connsiteX9" fmla="*/ 32968 w 40993"/>
                <a:gd name="connsiteY9" fmla="*/ 42990 h 56252"/>
                <a:gd name="connsiteX10" fmla="*/ 32968 w 40993"/>
                <a:gd name="connsiteY10" fmla="*/ 56252 h 56252"/>
                <a:gd name="connsiteX11" fmla="*/ 25395 w 40993"/>
                <a:gd name="connsiteY11" fmla="*/ 56252 h 56252"/>
                <a:gd name="connsiteX12" fmla="*/ 25395 w 40993"/>
                <a:gd name="connsiteY12" fmla="*/ 42990 h 56252"/>
                <a:gd name="connsiteX13" fmla="*/ 0 w 40993"/>
                <a:gd name="connsiteY13" fmla="*/ 42990 h 56252"/>
                <a:gd name="connsiteX14" fmla="*/ 0 w 40993"/>
                <a:gd name="connsiteY14" fmla="*/ 35643 h 56252"/>
                <a:gd name="connsiteX15" fmla="*/ 23398 w 40993"/>
                <a:gd name="connsiteY15" fmla="*/ 0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993" h="56252">
                  <a:moveTo>
                    <a:pt x="25395" y="6631"/>
                  </a:moveTo>
                  <a:lnTo>
                    <a:pt x="6179" y="36660"/>
                  </a:lnTo>
                  <a:lnTo>
                    <a:pt x="25395" y="36660"/>
                  </a:lnTo>
                  <a:lnTo>
                    <a:pt x="25395" y="6631"/>
                  </a:lnTo>
                  <a:moveTo>
                    <a:pt x="23398" y="0"/>
                  </a:moveTo>
                  <a:lnTo>
                    <a:pt x="32968" y="0"/>
                  </a:lnTo>
                  <a:lnTo>
                    <a:pt x="32968" y="36660"/>
                  </a:lnTo>
                  <a:lnTo>
                    <a:pt x="40993" y="36660"/>
                  </a:lnTo>
                  <a:lnTo>
                    <a:pt x="40993" y="42990"/>
                  </a:lnTo>
                  <a:lnTo>
                    <a:pt x="32968" y="42990"/>
                  </a:lnTo>
                  <a:lnTo>
                    <a:pt x="32968" y="56252"/>
                  </a:lnTo>
                  <a:lnTo>
                    <a:pt x="25395" y="56252"/>
                  </a:lnTo>
                  <a:lnTo>
                    <a:pt x="25395" y="42990"/>
                  </a:lnTo>
                  <a:lnTo>
                    <a:pt x="0" y="42990"/>
                  </a:lnTo>
                  <a:lnTo>
                    <a:pt x="0" y="35643"/>
                  </a:lnTo>
                  <a:lnTo>
                    <a:pt x="23398" y="0"/>
                  </a:lnTo>
                  <a:close/>
                </a:path>
              </a:pathLst>
            </a:custGeom>
            <a:solidFill>
              <a:srgbClr val="000000"/>
            </a:solidFill>
            <a:ln w="929" cap="flat">
              <a:noFill/>
              <a:prstDash val="solid"/>
              <a:miter/>
            </a:ln>
          </p:spPr>
          <p:txBody>
            <a:bodyPr rtlCol="0" anchor="ctr"/>
            <a:lstStyle/>
            <a:p>
              <a:endParaRPr lang="en-DE"/>
            </a:p>
          </p:txBody>
        </p:sp>
      </p:grpSp>
      <p:sp>
        <p:nvSpPr>
          <p:cNvPr id="97" name="Freeform 96">
            <a:extLst>
              <a:ext uri="{FF2B5EF4-FFF2-40B4-BE49-F238E27FC236}">
                <a16:creationId xmlns:a16="http://schemas.microsoft.com/office/drawing/2014/main" id="{450BDB09-63ED-1760-9A05-276C45A31561}"/>
              </a:ext>
            </a:extLst>
          </p:cNvPr>
          <p:cNvSpPr/>
          <p:nvPr/>
        </p:nvSpPr>
        <p:spPr>
          <a:xfrm>
            <a:off x="5835451" y="1327025"/>
            <a:ext cx="1806756" cy="1151908"/>
          </a:xfrm>
          <a:custGeom>
            <a:avLst/>
            <a:gdLst>
              <a:gd name="connsiteX0" fmla="*/ 0 w 1806756"/>
              <a:gd name="connsiteY0" fmla="*/ 1151908 h 1151908"/>
              <a:gd name="connsiteX1" fmla="*/ 1808 w 1806756"/>
              <a:gd name="connsiteY1" fmla="*/ 1151676 h 1151908"/>
              <a:gd name="connsiteX2" fmla="*/ 3617 w 1806756"/>
              <a:gd name="connsiteY2" fmla="*/ 1151434 h 1151908"/>
              <a:gd name="connsiteX3" fmla="*/ 5425 w 1806756"/>
              <a:gd name="connsiteY3" fmla="*/ 1151192 h 1151908"/>
              <a:gd name="connsiteX4" fmla="*/ 7234 w 1806756"/>
              <a:gd name="connsiteY4" fmla="*/ 1150941 h 1151908"/>
              <a:gd name="connsiteX5" fmla="*/ 9042 w 1806756"/>
              <a:gd name="connsiteY5" fmla="*/ 1150699 h 1151908"/>
              <a:gd name="connsiteX6" fmla="*/ 10852 w 1806756"/>
              <a:gd name="connsiteY6" fmla="*/ 1150439 h 1151908"/>
              <a:gd name="connsiteX7" fmla="*/ 12660 w 1806756"/>
              <a:gd name="connsiteY7" fmla="*/ 1150178 h 1151908"/>
              <a:gd name="connsiteX8" fmla="*/ 14469 w 1806756"/>
              <a:gd name="connsiteY8" fmla="*/ 1149918 h 1151908"/>
              <a:gd name="connsiteX9" fmla="*/ 16277 w 1806756"/>
              <a:gd name="connsiteY9" fmla="*/ 1149648 h 1151908"/>
              <a:gd name="connsiteX10" fmla="*/ 18086 w 1806756"/>
              <a:gd name="connsiteY10" fmla="*/ 1149378 h 1151908"/>
              <a:gd name="connsiteX11" fmla="*/ 19894 w 1806756"/>
              <a:gd name="connsiteY11" fmla="*/ 1149109 h 1151908"/>
              <a:gd name="connsiteX12" fmla="*/ 21703 w 1806756"/>
              <a:gd name="connsiteY12" fmla="*/ 1148829 h 1151908"/>
              <a:gd name="connsiteX13" fmla="*/ 23511 w 1806756"/>
              <a:gd name="connsiteY13" fmla="*/ 1148541 h 1151908"/>
              <a:gd name="connsiteX14" fmla="*/ 25320 w 1806756"/>
              <a:gd name="connsiteY14" fmla="*/ 1148253 h 1151908"/>
              <a:gd name="connsiteX15" fmla="*/ 27128 w 1806756"/>
              <a:gd name="connsiteY15" fmla="*/ 1147965 h 1151908"/>
              <a:gd name="connsiteX16" fmla="*/ 28936 w 1806756"/>
              <a:gd name="connsiteY16" fmla="*/ 1147667 h 1151908"/>
              <a:gd name="connsiteX17" fmla="*/ 30745 w 1806756"/>
              <a:gd name="connsiteY17" fmla="*/ 1147360 h 1151908"/>
              <a:gd name="connsiteX18" fmla="*/ 32554 w 1806756"/>
              <a:gd name="connsiteY18" fmla="*/ 1147053 h 1151908"/>
              <a:gd name="connsiteX19" fmla="*/ 34363 w 1806756"/>
              <a:gd name="connsiteY19" fmla="*/ 1146746 h 1151908"/>
              <a:gd name="connsiteX20" fmla="*/ 36171 w 1806756"/>
              <a:gd name="connsiteY20" fmla="*/ 1146430 h 1151908"/>
              <a:gd name="connsiteX21" fmla="*/ 37980 w 1806756"/>
              <a:gd name="connsiteY21" fmla="*/ 1146104 h 1151908"/>
              <a:gd name="connsiteX22" fmla="*/ 39788 w 1806756"/>
              <a:gd name="connsiteY22" fmla="*/ 1145779 h 1151908"/>
              <a:gd name="connsiteX23" fmla="*/ 41597 w 1806756"/>
              <a:gd name="connsiteY23" fmla="*/ 1145453 h 1151908"/>
              <a:gd name="connsiteX24" fmla="*/ 43405 w 1806756"/>
              <a:gd name="connsiteY24" fmla="*/ 1145118 h 1151908"/>
              <a:gd name="connsiteX25" fmla="*/ 45214 w 1806756"/>
              <a:gd name="connsiteY25" fmla="*/ 1144774 h 1151908"/>
              <a:gd name="connsiteX26" fmla="*/ 47022 w 1806756"/>
              <a:gd name="connsiteY26" fmla="*/ 1144430 h 1151908"/>
              <a:gd name="connsiteX27" fmla="*/ 48831 w 1806756"/>
              <a:gd name="connsiteY27" fmla="*/ 1144077 h 1151908"/>
              <a:gd name="connsiteX28" fmla="*/ 50639 w 1806756"/>
              <a:gd name="connsiteY28" fmla="*/ 1143714 h 1151908"/>
              <a:gd name="connsiteX29" fmla="*/ 52449 w 1806756"/>
              <a:gd name="connsiteY29" fmla="*/ 1143360 h 1151908"/>
              <a:gd name="connsiteX30" fmla="*/ 54257 w 1806756"/>
              <a:gd name="connsiteY30" fmla="*/ 1142989 h 1151908"/>
              <a:gd name="connsiteX31" fmla="*/ 56066 w 1806756"/>
              <a:gd name="connsiteY31" fmla="*/ 1142616 h 1151908"/>
              <a:gd name="connsiteX32" fmla="*/ 57874 w 1806756"/>
              <a:gd name="connsiteY32" fmla="*/ 1142235 h 1151908"/>
              <a:gd name="connsiteX33" fmla="*/ 59683 w 1806756"/>
              <a:gd name="connsiteY33" fmla="*/ 1141854 h 1151908"/>
              <a:gd name="connsiteX34" fmla="*/ 61491 w 1806756"/>
              <a:gd name="connsiteY34" fmla="*/ 1141463 h 1151908"/>
              <a:gd name="connsiteX35" fmla="*/ 63300 w 1806756"/>
              <a:gd name="connsiteY35" fmla="*/ 1141072 h 1151908"/>
              <a:gd name="connsiteX36" fmla="*/ 65108 w 1806756"/>
              <a:gd name="connsiteY36" fmla="*/ 1140663 h 1151908"/>
              <a:gd name="connsiteX37" fmla="*/ 66917 w 1806756"/>
              <a:gd name="connsiteY37" fmla="*/ 1140263 h 1151908"/>
              <a:gd name="connsiteX38" fmla="*/ 68725 w 1806756"/>
              <a:gd name="connsiteY38" fmla="*/ 1139845 h 1151908"/>
              <a:gd name="connsiteX39" fmla="*/ 70533 w 1806756"/>
              <a:gd name="connsiteY39" fmla="*/ 1139426 h 1151908"/>
              <a:gd name="connsiteX40" fmla="*/ 72343 w 1806756"/>
              <a:gd name="connsiteY40" fmla="*/ 1138998 h 1151908"/>
              <a:gd name="connsiteX41" fmla="*/ 74151 w 1806756"/>
              <a:gd name="connsiteY41" fmla="*/ 1138571 h 1151908"/>
              <a:gd name="connsiteX42" fmla="*/ 75960 w 1806756"/>
              <a:gd name="connsiteY42" fmla="*/ 1138133 h 1151908"/>
              <a:gd name="connsiteX43" fmla="*/ 77768 w 1806756"/>
              <a:gd name="connsiteY43" fmla="*/ 1137687 h 1151908"/>
              <a:gd name="connsiteX44" fmla="*/ 79577 w 1806756"/>
              <a:gd name="connsiteY44" fmla="*/ 1137240 h 1151908"/>
              <a:gd name="connsiteX45" fmla="*/ 81385 w 1806756"/>
              <a:gd name="connsiteY45" fmla="*/ 1136785 h 1151908"/>
              <a:gd name="connsiteX46" fmla="*/ 83194 w 1806756"/>
              <a:gd name="connsiteY46" fmla="*/ 1136320 h 1151908"/>
              <a:gd name="connsiteX47" fmla="*/ 85002 w 1806756"/>
              <a:gd name="connsiteY47" fmla="*/ 1135845 h 1151908"/>
              <a:gd name="connsiteX48" fmla="*/ 86811 w 1806756"/>
              <a:gd name="connsiteY48" fmla="*/ 1135371 h 1151908"/>
              <a:gd name="connsiteX49" fmla="*/ 88619 w 1806756"/>
              <a:gd name="connsiteY49" fmla="*/ 1134887 h 1151908"/>
              <a:gd name="connsiteX50" fmla="*/ 90428 w 1806756"/>
              <a:gd name="connsiteY50" fmla="*/ 1134394 h 1151908"/>
              <a:gd name="connsiteX51" fmla="*/ 92236 w 1806756"/>
              <a:gd name="connsiteY51" fmla="*/ 1133901 h 1151908"/>
              <a:gd name="connsiteX52" fmla="*/ 94046 w 1806756"/>
              <a:gd name="connsiteY52" fmla="*/ 1133399 h 1151908"/>
              <a:gd name="connsiteX53" fmla="*/ 95854 w 1806756"/>
              <a:gd name="connsiteY53" fmla="*/ 1132887 h 1151908"/>
              <a:gd name="connsiteX54" fmla="*/ 97663 w 1806756"/>
              <a:gd name="connsiteY54" fmla="*/ 1132367 h 1151908"/>
              <a:gd name="connsiteX55" fmla="*/ 99471 w 1806756"/>
              <a:gd name="connsiteY55" fmla="*/ 1131836 h 1151908"/>
              <a:gd name="connsiteX56" fmla="*/ 101280 w 1806756"/>
              <a:gd name="connsiteY56" fmla="*/ 1131306 h 1151908"/>
              <a:gd name="connsiteX57" fmla="*/ 103088 w 1806756"/>
              <a:gd name="connsiteY57" fmla="*/ 1130767 h 1151908"/>
              <a:gd name="connsiteX58" fmla="*/ 104897 w 1806756"/>
              <a:gd name="connsiteY58" fmla="*/ 1130218 h 1151908"/>
              <a:gd name="connsiteX59" fmla="*/ 106705 w 1806756"/>
              <a:gd name="connsiteY59" fmla="*/ 1129660 h 1151908"/>
              <a:gd name="connsiteX60" fmla="*/ 108513 w 1806756"/>
              <a:gd name="connsiteY60" fmla="*/ 1129102 h 1151908"/>
              <a:gd name="connsiteX61" fmla="*/ 110322 w 1806756"/>
              <a:gd name="connsiteY61" fmla="*/ 1128525 h 1151908"/>
              <a:gd name="connsiteX62" fmla="*/ 112130 w 1806756"/>
              <a:gd name="connsiteY62" fmla="*/ 1127949 h 1151908"/>
              <a:gd name="connsiteX63" fmla="*/ 113940 w 1806756"/>
              <a:gd name="connsiteY63" fmla="*/ 1127363 h 1151908"/>
              <a:gd name="connsiteX64" fmla="*/ 115748 w 1806756"/>
              <a:gd name="connsiteY64" fmla="*/ 1126767 h 1151908"/>
              <a:gd name="connsiteX65" fmla="*/ 117557 w 1806756"/>
              <a:gd name="connsiteY65" fmla="*/ 1126172 h 1151908"/>
              <a:gd name="connsiteX66" fmla="*/ 119365 w 1806756"/>
              <a:gd name="connsiteY66" fmla="*/ 1125558 h 1151908"/>
              <a:gd name="connsiteX67" fmla="*/ 121174 w 1806756"/>
              <a:gd name="connsiteY67" fmla="*/ 1124944 h 1151908"/>
              <a:gd name="connsiteX68" fmla="*/ 122982 w 1806756"/>
              <a:gd name="connsiteY68" fmla="*/ 1124312 h 1151908"/>
              <a:gd name="connsiteX69" fmla="*/ 124791 w 1806756"/>
              <a:gd name="connsiteY69" fmla="*/ 1123680 h 1151908"/>
              <a:gd name="connsiteX70" fmla="*/ 126599 w 1806756"/>
              <a:gd name="connsiteY70" fmla="*/ 1123038 h 1151908"/>
              <a:gd name="connsiteX71" fmla="*/ 128408 w 1806756"/>
              <a:gd name="connsiteY71" fmla="*/ 1122387 h 1151908"/>
              <a:gd name="connsiteX72" fmla="*/ 130216 w 1806756"/>
              <a:gd name="connsiteY72" fmla="*/ 1121726 h 1151908"/>
              <a:gd name="connsiteX73" fmla="*/ 132025 w 1806756"/>
              <a:gd name="connsiteY73" fmla="*/ 1121057 h 1151908"/>
              <a:gd name="connsiteX74" fmla="*/ 133834 w 1806756"/>
              <a:gd name="connsiteY74" fmla="*/ 1120378 h 1151908"/>
              <a:gd name="connsiteX75" fmla="*/ 135643 w 1806756"/>
              <a:gd name="connsiteY75" fmla="*/ 1119689 h 1151908"/>
              <a:gd name="connsiteX76" fmla="*/ 137451 w 1806756"/>
              <a:gd name="connsiteY76" fmla="*/ 1118992 h 1151908"/>
              <a:gd name="connsiteX77" fmla="*/ 139260 w 1806756"/>
              <a:gd name="connsiteY77" fmla="*/ 1118285 h 1151908"/>
              <a:gd name="connsiteX78" fmla="*/ 141068 w 1806756"/>
              <a:gd name="connsiteY78" fmla="*/ 1117569 h 1151908"/>
              <a:gd name="connsiteX79" fmla="*/ 142877 w 1806756"/>
              <a:gd name="connsiteY79" fmla="*/ 1116853 h 1151908"/>
              <a:gd name="connsiteX80" fmla="*/ 144685 w 1806756"/>
              <a:gd name="connsiteY80" fmla="*/ 1116118 h 1151908"/>
              <a:gd name="connsiteX81" fmla="*/ 146494 w 1806756"/>
              <a:gd name="connsiteY81" fmla="*/ 1115374 h 1151908"/>
              <a:gd name="connsiteX82" fmla="*/ 148302 w 1806756"/>
              <a:gd name="connsiteY82" fmla="*/ 1114620 h 1151908"/>
              <a:gd name="connsiteX83" fmla="*/ 150110 w 1806756"/>
              <a:gd name="connsiteY83" fmla="*/ 1113858 h 1151908"/>
              <a:gd name="connsiteX84" fmla="*/ 151919 w 1806756"/>
              <a:gd name="connsiteY84" fmla="*/ 1113086 h 1151908"/>
              <a:gd name="connsiteX85" fmla="*/ 153727 w 1806756"/>
              <a:gd name="connsiteY85" fmla="*/ 1112304 h 1151908"/>
              <a:gd name="connsiteX86" fmla="*/ 155537 w 1806756"/>
              <a:gd name="connsiteY86" fmla="*/ 1111523 h 1151908"/>
              <a:gd name="connsiteX87" fmla="*/ 157345 w 1806756"/>
              <a:gd name="connsiteY87" fmla="*/ 1110714 h 1151908"/>
              <a:gd name="connsiteX88" fmla="*/ 159154 w 1806756"/>
              <a:gd name="connsiteY88" fmla="*/ 1109905 h 1151908"/>
              <a:gd name="connsiteX89" fmla="*/ 160962 w 1806756"/>
              <a:gd name="connsiteY89" fmla="*/ 1109086 h 1151908"/>
              <a:gd name="connsiteX90" fmla="*/ 162771 w 1806756"/>
              <a:gd name="connsiteY90" fmla="*/ 1108258 h 1151908"/>
              <a:gd name="connsiteX91" fmla="*/ 164579 w 1806756"/>
              <a:gd name="connsiteY91" fmla="*/ 1107412 h 1151908"/>
              <a:gd name="connsiteX92" fmla="*/ 166388 w 1806756"/>
              <a:gd name="connsiteY92" fmla="*/ 1106566 h 1151908"/>
              <a:gd name="connsiteX93" fmla="*/ 168196 w 1806756"/>
              <a:gd name="connsiteY93" fmla="*/ 1105701 h 1151908"/>
              <a:gd name="connsiteX94" fmla="*/ 170005 w 1806756"/>
              <a:gd name="connsiteY94" fmla="*/ 1104826 h 1151908"/>
              <a:gd name="connsiteX95" fmla="*/ 171813 w 1806756"/>
              <a:gd name="connsiteY95" fmla="*/ 1103943 h 1151908"/>
              <a:gd name="connsiteX96" fmla="*/ 173622 w 1806756"/>
              <a:gd name="connsiteY96" fmla="*/ 1103050 h 1151908"/>
              <a:gd name="connsiteX97" fmla="*/ 175431 w 1806756"/>
              <a:gd name="connsiteY97" fmla="*/ 1102148 h 1151908"/>
              <a:gd name="connsiteX98" fmla="*/ 177240 w 1806756"/>
              <a:gd name="connsiteY98" fmla="*/ 1101227 h 1151908"/>
              <a:gd name="connsiteX99" fmla="*/ 179048 w 1806756"/>
              <a:gd name="connsiteY99" fmla="*/ 1100306 h 1151908"/>
              <a:gd name="connsiteX100" fmla="*/ 180857 w 1806756"/>
              <a:gd name="connsiteY100" fmla="*/ 1099367 h 1151908"/>
              <a:gd name="connsiteX101" fmla="*/ 182665 w 1806756"/>
              <a:gd name="connsiteY101" fmla="*/ 1098418 h 1151908"/>
              <a:gd name="connsiteX102" fmla="*/ 184474 w 1806756"/>
              <a:gd name="connsiteY102" fmla="*/ 1097460 h 1151908"/>
              <a:gd name="connsiteX103" fmla="*/ 186282 w 1806756"/>
              <a:gd name="connsiteY103" fmla="*/ 1096483 h 1151908"/>
              <a:gd name="connsiteX104" fmla="*/ 188091 w 1806756"/>
              <a:gd name="connsiteY104" fmla="*/ 1095497 h 1151908"/>
              <a:gd name="connsiteX105" fmla="*/ 189899 w 1806756"/>
              <a:gd name="connsiteY105" fmla="*/ 1094502 h 1151908"/>
              <a:gd name="connsiteX106" fmla="*/ 191707 w 1806756"/>
              <a:gd name="connsiteY106" fmla="*/ 1093498 h 1151908"/>
              <a:gd name="connsiteX107" fmla="*/ 193516 w 1806756"/>
              <a:gd name="connsiteY107" fmla="*/ 1092484 h 1151908"/>
              <a:gd name="connsiteX108" fmla="*/ 195325 w 1806756"/>
              <a:gd name="connsiteY108" fmla="*/ 1091451 h 1151908"/>
              <a:gd name="connsiteX109" fmla="*/ 197134 w 1806756"/>
              <a:gd name="connsiteY109" fmla="*/ 1090410 h 1151908"/>
              <a:gd name="connsiteX110" fmla="*/ 198942 w 1806756"/>
              <a:gd name="connsiteY110" fmla="*/ 1089349 h 1151908"/>
              <a:gd name="connsiteX111" fmla="*/ 200751 w 1806756"/>
              <a:gd name="connsiteY111" fmla="*/ 1088289 h 1151908"/>
              <a:gd name="connsiteX112" fmla="*/ 202559 w 1806756"/>
              <a:gd name="connsiteY112" fmla="*/ 1087210 h 1151908"/>
              <a:gd name="connsiteX113" fmla="*/ 204368 w 1806756"/>
              <a:gd name="connsiteY113" fmla="*/ 1086113 h 1151908"/>
              <a:gd name="connsiteX114" fmla="*/ 206176 w 1806756"/>
              <a:gd name="connsiteY114" fmla="*/ 1085006 h 1151908"/>
              <a:gd name="connsiteX115" fmla="*/ 207985 w 1806756"/>
              <a:gd name="connsiteY115" fmla="*/ 1083890 h 1151908"/>
              <a:gd name="connsiteX116" fmla="*/ 209793 w 1806756"/>
              <a:gd name="connsiteY116" fmla="*/ 1082764 h 1151908"/>
              <a:gd name="connsiteX117" fmla="*/ 211602 w 1806756"/>
              <a:gd name="connsiteY117" fmla="*/ 1081620 h 1151908"/>
              <a:gd name="connsiteX118" fmla="*/ 213410 w 1806756"/>
              <a:gd name="connsiteY118" fmla="*/ 1080467 h 1151908"/>
              <a:gd name="connsiteX119" fmla="*/ 215219 w 1806756"/>
              <a:gd name="connsiteY119" fmla="*/ 1079304 h 1151908"/>
              <a:gd name="connsiteX120" fmla="*/ 217028 w 1806756"/>
              <a:gd name="connsiteY120" fmla="*/ 1078123 h 1151908"/>
              <a:gd name="connsiteX121" fmla="*/ 218837 w 1806756"/>
              <a:gd name="connsiteY121" fmla="*/ 1076923 h 1151908"/>
              <a:gd name="connsiteX122" fmla="*/ 220645 w 1806756"/>
              <a:gd name="connsiteY122" fmla="*/ 1075714 h 1151908"/>
              <a:gd name="connsiteX123" fmla="*/ 222454 w 1806756"/>
              <a:gd name="connsiteY123" fmla="*/ 1074496 h 1151908"/>
              <a:gd name="connsiteX124" fmla="*/ 224262 w 1806756"/>
              <a:gd name="connsiteY124" fmla="*/ 1073268 h 1151908"/>
              <a:gd name="connsiteX125" fmla="*/ 226071 w 1806756"/>
              <a:gd name="connsiteY125" fmla="*/ 1072022 h 1151908"/>
              <a:gd name="connsiteX126" fmla="*/ 227879 w 1806756"/>
              <a:gd name="connsiteY126" fmla="*/ 1070757 h 1151908"/>
              <a:gd name="connsiteX127" fmla="*/ 229687 w 1806756"/>
              <a:gd name="connsiteY127" fmla="*/ 1069482 h 1151908"/>
              <a:gd name="connsiteX128" fmla="*/ 231496 w 1806756"/>
              <a:gd name="connsiteY128" fmla="*/ 1068190 h 1151908"/>
              <a:gd name="connsiteX129" fmla="*/ 233304 w 1806756"/>
              <a:gd name="connsiteY129" fmla="*/ 1066887 h 1151908"/>
              <a:gd name="connsiteX130" fmla="*/ 235113 w 1806756"/>
              <a:gd name="connsiteY130" fmla="*/ 1065576 h 1151908"/>
              <a:gd name="connsiteX131" fmla="*/ 236921 w 1806756"/>
              <a:gd name="connsiteY131" fmla="*/ 1064246 h 1151908"/>
              <a:gd name="connsiteX132" fmla="*/ 238731 w 1806756"/>
              <a:gd name="connsiteY132" fmla="*/ 1062897 h 1151908"/>
              <a:gd name="connsiteX133" fmla="*/ 240539 w 1806756"/>
              <a:gd name="connsiteY133" fmla="*/ 1061539 h 1151908"/>
              <a:gd name="connsiteX134" fmla="*/ 242348 w 1806756"/>
              <a:gd name="connsiteY134" fmla="*/ 1060172 h 1151908"/>
              <a:gd name="connsiteX135" fmla="*/ 244156 w 1806756"/>
              <a:gd name="connsiteY135" fmla="*/ 1058777 h 1151908"/>
              <a:gd name="connsiteX136" fmla="*/ 245965 w 1806756"/>
              <a:gd name="connsiteY136" fmla="*/ 1057382 h 1151908"/>
              <a:gd name="connsiteX137" fmla="*/ 247773 w 1806756"/>
              <a:gd name="connsiteY137" fmla="*/ 1055959 h 1151908"/>
              <a:gd name="connsiteX138" fmla="*/ 249582 w 1806756"/>
              <a:gd name="connsiteY138" fmla="*/ 1054536 h 1151908"/>
              <a:gd name="connsiteX139" fmla="*/ 251390 w 1806756"/>
              <a:gd name="connsiteY139" fmla="*/ 1053085 h 1151908"/>
              <a:gd name="connsiteX140" fmla="*/ 253199 w 1806756"/>
              <a:gd name="connsiteY140" fmla="*/ 1051624 h 1151908"/>
              <a:gd name="connsiteX141" fmla="*/ 255007 w 1806756"/>
              <a:gd name="connsiteY141" fmla="*/ 1050146 h 1151908"/>
              <a:gd name="connsiteX142" fmla="*/ 256816 w 1806756"/>
              <a:gd name="connsiteY142" fmla="*/ 1048657 h 1151908"/>
              <a:gd name="connsiteX143" fmla="*/ 258625 w 1806756"/>
              <a:gd name="connsiteY143" fmla="*/ 1047151 h 1151908"/>
              <a:gd name="connsiteX144" fmla="*/ 260434 w 1806756"/>
              <a:gd name="connsiteY144" fmla="*/ 1045635 h 1151908"/>
              <a:gd name="connsiteX145" fmla="*/ 262242 w 1806756"/>
              <a:gd name="connsiteY145" fmla="*/ 1044091 h 1151908"/>
              <a:gd name="connsiteX146" fmla="*/ 264051 w 1806756"/>
              <a:gd name="connsiteY146" fmla="*/ 1042547 h 1151908"/>
              <a:gd name="connsiteX147" fmla="*/ 265859 w 1806756"/>
              <a:gd name="connsiteY147" fmla="*/ 1040975 h 1151908"/>
              <a:gd name="connsiteX148" fmla="*/ 267668 w 1806756"/>
              <a:gd name="connsiteY148" fmla="*/ 1039394 h 1151908"/>
              <a:gd name="connsiteX149" fmla="*/ 269476 w 1806756"/>
              <a:gd name="connsiteY149" fmla="*/ 1037794 h 1151908"/>
              <a:gd name="connsiteX150" fmla="*/ 271284 w 1806756"/>
              <a:gd name="connsiteY150" fmla="*/ 1036175 h 1151908"/>
              <a:gd name="connsiteX151" fmla="*/ 273093 w 1806756"/>
              <a:gd name="connsiteY151" fmla="*/ 1034548 h 1151908"/>
              <a:gd name="connsiteX152" fmla="*/ 274901 w 1806756"/>
              <a:gd name="connsiteY152" fmla="*/ 1032901 h 1151908"/>
              <a:gd name="connsiteX153" fmla="*/ 276710 w 1806756"/>
              <a:gd name="connsiteY153" fmla="*/ 1031246 h 1151908"/>
              <a:gd name="connsiteX154" fmla="*/ 278519 w 1806756"/>
              <a:gd name="connsiteY154" fmla="*/ 1029562 h 1151908"/>
              <a:gd name="connsiteX155" fmla="*/ 280328 w 1806756"/>
              <a:gd name="connsiteY155" fmla="*/ 1027870 h 1151908"/>
              <a:gd name="connsiteX156" fmla="*/ 282136 w 1806756"/>
              <a:gd name="connsiteY156" fmla="*/ 1026158 h 1151908"/>
              <a:gd name="connsiteX157" fmla="*/ 283945 w 1806756"/>
              <a:gd name="connsiteY157" fmla="*/ 1024437 h 1151908"/>
              <a:gd name="connsiteX158" fmla="*/ 285753 w 1806756"/>
              <a:gd name="connsiteY158" fmla="*/ 1022689 h 1151908"/>
              <a:gd name="connsiteX159" fmla="*/ 287562 w 1806756"/>
              <a:gd name="connsiteY159" fmla="*/ 1020931 h 1151908"/>
              <a:gd name="connsiteX160" fmla="*/ 289370 w 1806756"/>
              <a:gd name="connsiteY160" fmla="*/ 1019155 h 1151908"/>
              <a:gd name="connsiteX161" fmla="*/ 291179 w 1806756"/>
              <a:gd name="connsiteY161" fmla="*/ 1017359 h 1151908"/>
              <a:gd name="connsiteX162" fmla="*/ 292987 w 1806756"/>
              <a:gd name="connsiteY162" fmla="*/ 1015555 h 1151908"/>
              <a:gd name="connsiteX163" fmla="*/ 294796 w 1806756"/>
              <a:gd name="connsiteY163" fmla="*/ 1013723 h 1151908"/>
              <a:gd name="connsiteX164" fmla="*/ 296604 w 1806756"/>
              <a:gd name="connsiteY164" fmla="*/ 1011881 h 1151908"/>
              <a:gd name="connsiteX165" fmla="*/ 298413 w 1806756"/>
              <a:gd name="connsiteY165" fmla="*/ 1010021 h 1151908"/>
              <a:gd name="connsiteX166" fmla="*/ 300222 w 1806756"/>
              <a:gd name="connsiteY166" fmla="*/ 1008151 h 1151908"/>
              <a:gd name="connsiteX167" fmla="*/ 302031 w 1806756"/>
              <a:gd name="connsiteY167" fmla="*/ 1006254 h 1151908"/>
              <a:gd name="connsiteX168" fmla="*/ 303839 w 1806756"/>
              <a:gd name="connsiteY168" fmla="*/ 1004347 h 1151908"/>
              <a:gd name="connsiteX169" fmla="*/ 305648 w 1806756"/>
              <a:gd name="connsiteY169" fmla="*/ 1002413 h 1151908"/>
              <a:gd name="connsiteX170" fmla="*/ 307456 w 1806756"/>
              <a:gd name="connsiteY170" fmla="*/ 1000469 h 1151908"/>
              <a:gd name="connsiteX171" fmla="*/ 309265 w 1806756"/>
              <a:gd name="connsiteY171" fmla="*/ 998506 h 1151908"/>
              <a:gd name="connsiteX172" fmla="*/ 311073 w 1806756"/>
              <a:gd name="connsiteY172" fmla="*/ 996525 h 1151908"/>
              <a:gd name="connsiteX173" fmla="*/ 312881 w 1806756"/>
              <a:gd name="connsiteY173" fmla="*/ 994535 h 1151908"/>
              <a:gd name="connsiteX174" fmla="*/ 314690 w 1806756"/>
              <a:gd name="connsiteY174" fmla="*/ 992516 h 1151908"/>
              <a:gd name="connsiteX175" fmla="*/ 316498 w 1806756"/>
              <a:gd name="connsiteY175" fmla="*/ 990479 h 1151908"/>
              <a:gd name="connsiteX176" fmla="*/ 318307 w 1806756"/>
              <a:gd name="connsiteY176" fmla="*/ 988433 h 1151908"/>
              <a:gd name="connsiteX177" fmla="*/ 320116 w 1806756"/>
              <a:gd name="connsiteY177" fmla="*/ 986368 h 1151908"/>
              <a:gd name="connsiteX178" fmla="*/ 321925 w 1806756"/>
              <a:gd name="connsiteY178" fmla="*/ 984285 h 1151908"/>
              <a:gd name="connsiteX179" fmla="*/ 323733 w 1806756"/>
              <a:gd name="connsiteY179" fmla="*/ 982183 h 1151908"/>
              <a:gd name="connsiteX180" fmla="*/ 325542 w 1806756"/>
              <a:gd name="connsiteY180" fmla="*/ 980062 h 1151908"/>
              <a:gd name="connsiteX181" fmla="*/ 327350 w 1806756"/>
              <a:gd name="connsiteY181" fmla="*/ 977923 h 1151908"/>
              <a:gd name="connsiteX182" fmla="*/ 329159 w 1806756"/>
              <a:gd name="connsiteY182" fmla="*/ 975765 h 1151908"/>
              <a:gd name="connsiteX183" fmla="*/ 330967 w 1806756"/>
              <a:gd name="connsiteY183" fmla="*/ 973589 h 1151908"/>
              <a:gd name="connsiteX184" fmla="*/ 332776 w 1806756"/>
              <a:gd name="connsiteY184" fmla="*/ 971394 h 1151908"/>
              <a:gd name="connsiteX185" fmla="*/ 334584 w 1806756"/>
              <a:gd name="connsiteY185" fmla="*/ 969180 h 1151908"/>
              <a:gd name="connsiteX186" fmla="*/ 336393 w 1806756"/>
              <a:gd name="connsiteY186" fmla="*/ 966957 h 1151908"/>
              <a:gd name="connsiteX187" fmla="*/ 338201 w 1806756"/>
              <a:gd name="connsiteY187" fmla="*/ 964706 h 1151908"/>
              <a:gd name="connsiteX188" fmla="*/ 340010 w 1806756"/>
              <a:gd name="connsiteY188" fmla="*/ 962446 h 1151908"/>
              <a:gd name="connsiteX189" fmla="*/ 341819 w 1806756"/>
              <a:gd name="connsiteY189" fmla="*/ 960158 h 1151908"/>
              <a:gd name="connsiteX190" fmla="*/ 343628 w 1806756"/>
              <a:gd name="connsiteY190" fmla="*/ 957861 h 1151908"/>
              <a:gd name="connsiteX191" fmla="*/ 345436 w 1806756"/>
              <a:gd name="connsiteY191" fmla="*/ 955535 h 1151908"/>
              <a:gd name="connsiteX192" fmla="*/ 347245 w 1806756"/>
              <a:gd name="connsiteY192" fmla="*/ 953201 h 1151908"/>
              <a:gd name="connsiteX193" fmla="*/ 349053 w 1806756"/>
              <a:gd name="connsiteY193" fmla="*/ 950838 h 1151908"/>
              <a:gd name="connsiteX194" fmla="*/ 350861 w 1806756"/>
              <a:gd name="connsiteY194" fmla="*/ 948467 h 1151908"/>
              <a:gd name="connsiteX195" fmla="*/ 352670 w 1806756"/>
              <a:gd name="connsiteY195" fmla="*/ 946076 h 1151908"/>
              <a:gd name="connsiteX196" fmla="*/ 354478 w 1806756"/>
              <a:gd name="connsiteY196" fmla="*/ 943658 h 1151908"/>
              <a:gd name="connsiteX197" fmla="*/ 356287 w 1806756"/>
              <a:gd name="connsiteY197" fmla="*/ 941230 h 1151908"/>
              <a:gd name="connsiteX198" fmla="*/ 358095 w 1806756"/>
              <a:gd name="connsiteY198" fmla="*/ 938784 h 1151908"/>
              <a:gd name="connsiteX199" fmla="*/ 359904 w 1806756"/>
              <a:gd name="connsiteY199" fmla="*/ 936310 h 1151908"/>
              <a:gd name="connsiteX200" fmla="*/ 361713 w 1806756"/>
              <a:gd name="connsiteY200" fmla="*/ 933827 h 1151908"/>
              <a:gd name="connsiteX201" fmla="*/ 363522 w 1806756"/>
              <a:gd name="connsiteY201" fmla="*/ 931325 h 1151908"/>
              <a:gd name="connsiteX202" fmla="*/ 365330 w 1806756"/>
              <a:gd name="connsiteY202" fmla="*/ 928795 h 1151908"/>
              <a:gd name="connsiteX203" fmla="*/ 367139 w 1806756"/>
              <a:gd name="connsiteY203" fmla="*/ 926256 h 1151908"/>
              <a:gd name="connsiteX204" fmla="*/ 368947 w 1806756"/>
              <a:gd name="connsiteY204" fmla="*/ 923698 h 1151908"/>
              <a:gd name="connsiteX205" fmla="*/ 370756 w 1806756"/>
              <a:gd name="connsiteY205" fmla="*/ 921112 h 1151908"/>
              <a:gd name="connsiteX206" fmla="*/ 372564 w 1806756"/>
              <a:gd name="connsiteY206" fmla="*/ 918517 h 1151908"/>
              <a:gd name="connsiteX207" fmla="*/ 374373 w 1806756"/>
              <a:gd name="connsiteY207" fmla="*/ 915894 h 1151908"/>
              <a:gd name="connsiteX208" fmla="*/ 376181 w 1806756"/>
              <a:gd name="connsiteY208" fmla="*/ 913262 h 1151908"/>
              <a:gd name="connsiteX209" fmla="*/ 377990 w 1806756"/>
              <a:gd name="connsiteY209" fmla="*/ 910611 h 1151908"/>
              <a:gd name="connsiteX210" fmla="*/ 379798 w 1806756"/>
              <a:gd name="connsiteY210" fmla="*/ 907933 h 1151908"/>
              <a:gd name="connsiteX211" fmla="*/ 381607 w 1806756"/>
              <a:gd name="connsiteY211" fmla="*/ 905245 h 1151908"/>
              <a:gd name="connsiteX212" fmla="*/ 383416 w 1806756"/>
              <a:gd name="connsiteY212" fmla="*/ 902529 h 1151908"/>
              <a:gd name="connsiteX213" fmla="*/ 385225 w 1806756"/>
              <a:gd name="connsiteY213" fmla="*/ 899804 h 1151908"/>
              <a:gd name="connsiteX214" fmla="*/ 387033 w 1806756"/>
              <a:gd name="connsiteY214" fmla="*/ 897051 h 1151908"/>
              <a:gd name="connsiteX215" fmla="*/ 388842 w 1806756"/>
              <a:gd name="connsiteY215" fmla="*/ 894288 h 1151908"/>
              <a:gd name="connsiteX216" fmla="*/ 390650 w 1806756"/>
              <a:gd name="connsiteY216" fmla="*/ 891498 h 1151908"/>
              <a:gd name="connsiteX217" fmla="*/ 392458 w 1806756"/>
              <a:gd name="connsiteY217" fmla="*/ 888698 h 1151908"/>
              <a:gd name="connsiteX218" fmla="*/ 394267 w 1806756"/>
              <a:gd name="connsiteY218" fmla="*/ 885871 h 1151908"/>
              <a:gd name="connsiteX219" fmla="*/ 396075 w 1806756"/>
              <a:gd name="connsiteY219" fmla="*/ 883025 h 1151908"/>
              <a:gd name="connsiteX220" fmla="*/ 397884 w 1806756"/>
              <a:gd name="connsiteY220" fmla="*/ 880169 h 1151908"/>
              <a:gd name="connsiteX221" fmla="*/ 399692 w 1806756"/>
              <a:gd name="connsiteY221" fmla="*/ 877286 h 1151908"/>
              <a:gd name="connsiteX222" fmla="*/ 401501 w 1806756"/>
              <a:gd name="connsiteY222" fmla="*/ 874393 h 1151908"/>
              <a:gd name="connsiteX223" fmla="*/ 403310 w 1806756"/>
              <a:gd name="connsiteY223" fmla="*/ 871473 h 1151908"/>
              <a:gd name="connsiteX224" fmla="*/ 405119 w 1806756"/>
              <a:gd name="connsiteY224" fmla="*/ 868534 h 1151908"/>
              <a:gd name="connsiteX225" fmla="*/ 406927 w 1806756"/>
              <a:gd name="connsiteY225" fmla="*/ 865585 h 1151908"/>
              <a:gd name="connsiteX226" fmla="*/ 408736 w 1806756"/>
              <a:gd name="connsiteY226" fmla="*/ 862609 h 1151908"/>
              <a:gd name="connsiteX227" fmla="*/ 410544 w 1806756"/>
              <a:gd name="connsiteY227" fmla="*/ 859623 h 1151908"/>
              <a:gd name="connsiteX228" fmla="*/ 412353 w 1806756"/>
              <a:gd name="connsiteY228" fmla="*/ 856610 h 1151908"/>
              <a:gd name="connsiteX229" fmla="*/ 414161 w 1806756"/>
              <a:gd name="connsiteY229" fmla="*/ 853587 h 1151908"/>
              <a:gd name="connsiteX230" fmla="*/ 415970 w 1806756"/>
              <a:gd name="connsiteY230" fmla="*/ 850536 h 1151908"/>
              <a:gd name="connsiteX231" fmla="*/ 417778 w 1806756"/>
              <a:gd name="connsiteY231" fmla="*/ 847471 h 1151908"/>
              <a:gd name="connsiteX232" fmla="*/ 419587 w 1806756"/>
              <a:gd name="connsiteY232" fmla="*/ 844388 h 1151908"/>
              <a:gd name="connsiteX233" fmla="*/ 421395 w 1806756"/>
              <a:gd name="connsiteY233" fmla="*/ 841287 h 1151908"/>
              <a:gd name="connsiteX234" fmla="*/ 423204 w 1806756"/>
              <a:gd name="connsiteY234" fmla="*/ 838168 h 1151908"/>
              <a:gd name="connsiteX235" fmla="*/ 425013 w 1806756"/>
              <a:gd name="connsiteY235" fmla="*/ 835029 h 1151908"/>
              <a:gd name="connsiteX236" fmla="*/ 426822 w 1806756"/>
              <a:gd name="connsiteY236" fmla="*/ 831874 h 1151908"/>
              <a:gd name="connsiteX237" fmla="*/ 428630 w 1806756"/>
              <a:gd name="connsiteY237" fmla="*/ 828700 h 1151908"/>
              <a:gd name="connsiteX238" fmla="*/ 430438 w 1806756"/>
              <a:gd name="connsiteY238" fmla="*/ 825508 h 1151908"/>
              <a:gd name="connsiteX239" fmla="*/ 432247 w 1806756"/>
              <a:gd name="connsiteY239" fmla="*/ 822298 h 1151908"/>
              <a:gd name="connsiteX240" fmla="*/ 434055 w 1806756"/>
              <a:gd name="connsiteY240" fmla="*/ 819070 h 1151908"/>
              <a:gd name="connsiteX241" fmla="*/ 435864 w 1806756"/>
              <a:gd name="connsiteY241" fmla="*/ 815825 h 1151908"/>
              <a:gd name="connsiteX242" fmla="*/ 437672 w 1806756"/>
              <a:gd name="connsiteY242" fmla="*/ 812561 h 1151908"/>
              <a:gd name="connsiteX243" fmla="*/ 439481 w 1806756"/>
              <a:gd name="connsiteY243" fmla="*/ 809280 h 1151908"/>
              <a:gd name="connsiteX244" fmla="*/ 441289 w 1806756"/>
              <a:gd name="connsiteY244" fmla="*/ 805981 h 1151908"/>
              <a:gd name="connsiteX245" fmla="*/ 443098 w 1806756"/>
              <a:gd name="connsiteY245" fmla="*/ 802666 h 1151908"/>
              <a:gd name="connsiteX246" fmla="*/ 444907 w 1806756"/>
              <a:gd name="connsiteY246" fmla="*/ 799331 h 1151908"/>
              <a:gd name="connsiteX247" fmla="*/ 446716 w 1806756"/>
              <a:gd name="connsiteY247" fmla="*/ 795980 h 1151908"/>
              <a:gd name="connsiteX248" fmla="*/ 448524 w 1806756"/>
              <a:gd name="connsiteY248" fmla="*/ 792612 h 1151908"/>
              <a:gd name="connsiteX249" fmla="*/ 450333 w 1806756"/>
              <a:gd name="connsiteY249" fmla="*/ 789226 h 1151908"/>
              <a:gd name="connsiteX250" fmla="*/ 452141 w 1806756"/>
              <a:gd name="connsiteY250" fmla="*/ 785824 h 1151908"/>
              <a:gd name="connsiteX251" fmla="*/ 453950 w 1806756"/>
              <a:gd name="connsiteY251" fmla="*/ 782404 h 1151908"/>
              <a:gd name="connsiteX252" fmla="*/ 455758 w 1806756"/>
              <a:gd name="connsiteY252" fmla="*/ 778967 h 1151908"/>
              <a:gd name="connsiteX253" fmla="*/ 457567 w 1806756"/>
              <a:gd name="connsiteY253" fmla="*/ 775514 h 1151908"/>
              <a:gd name="connsiteX254" fmla="*/ 459375 w 1806756"/>
              <a:gd name="connsiteY254" fmla="*/ 772044 h 1151908"/>
              <a:gd name="connsiteX255" fmla="*/ 461184 w 1806756"/>
              <a:gd name="connsiteY255" fmla="*/ 768557 h 1151908"/>
              <a:gd name="connsiteX256" fmla="*/ 462992 w 1806756"/>
              <a:gd name="connsiteY256" fmla="*/ 765053 h 1151908"/>
              <a:gd name="connsiteX257" fmla="*/ 464801 w 1806756"/>
              <a:gd name="connsiteY257" fmla="*/ 761534 h 1151908"/>
              <a:gd name="connsiteX258" fmla="*/ 466610 w 1806756"/>
              <a:gd name="connsiteY258" fmla="*/ 757997 h 1151908"/>
              <a:gd name="connsiteX259" fmla="*/ 468419 w 1806756"/>
              <a:gd name="connsiteY259" fmla="*/ 754445 h 1151908"/>
              <a:gd name="connsiteX260" fmla="*/ 470227 w 1806756"/>
              <a:gd name="connsiteY260" fmla="*/ 750876 h 1151908"/>
              <a:gd name="connsiteX261" fmla="*/ 472035 w 1806756"/>
              <a:gd name="connsiteY261" fmla="*/ 747293 h 1151908"/>
              <a:gd name="connsiteX262" fmla="*/ 473844 w 1806756"/>
              <a:gd name="connsiteY262" fmla="*/ 743692 h 1151908"/>
              <a:gd name="connsiteX263" fmla="*/ 475652 w 1806756"/>
              <a:gd name="connsiteY263" fmla="*/ 740076 h 1151908"/>
              <a:gd name="connsiteX264" fmla="*/ 477461 w 1806756"/>
              <a:gd name="connsiteY264" fmla="*/ 736445 h 1151908"/>
              <a:gd name="connsiteX265" fmla="*/ 479269 w 1806756"/>
              <a:gd name="connsiteY265" fmla="*/ 732798 h 1151908"/>
              <a:gd name="connsiteX266" fmla="*/ 481078 w 1806756"/>
              <a:gd name="connsiteY266" fmla="*/ 729135 h 1151908"/>
              <a:gd name="connsiteX267" fmla="*/ 482886 w 1806756"/>
              <a:gd name="connsiteY267" fmla="*/ 725458 h 1151908"/>
              <a:gd name="connsiteX268" fmla="*/ 484695 w 1806756"/>
              <a:gd name="connsiteY268" fmla="*/ 721765 h 1151908"/>
              <a:gd name="connsiteX269" fmla="*/ 486504 w 1806756"/>
              <a:gd name="connsiteY269" fmla="*/ 718058 h 1151908"/>
              <a:gd name="connsiteX270" fmla="*/ 488313 w 1806756"/>
              <a:gd name="connsiteY270" fmla="*/ 714335 h 1151908"/>
              <a:gd name="connsiteX271" fmla="*/ 490121 w 1806756"/>
              <a:gd name="connsiteY271" fmla="*/ 710598 h 1151908"/>
              <a:gd name="connsiteX272" fmla="*/ 491930 w 1806756"/>
              <a:gd name="connsiteY272" fmla="*/ 706847 h 1151908"/>
              <a:gd name="connsiteX273" fmla="*/ 493738 w 1806756"/>
              <a:gd name="connsiteY273" fmla="*/ 703081 h 1151908"/>
              <a:gd name="connsiteX274" fmla="*/ 495547 w 1806756"/>
              <a:gd name="connsiteY274" fmla="*/ 699301 h 1151908"/>
              <a:gd name="connsiteX275" fmla="*/ 497355 w 1806756"/>
              <a:gd name="connsiteY275" fmla="*/ 695507 h 1151908"/>
              <a:gd name="connsiteX276" fmla="*/ 499164 w 1806756"/>
              <a:gd name="connsiteY276" fmla="*/ 691700 h 1151908"/>
              <a:gd name="connsiteX277" fmla="*/ 500972 w 1806756"/>
              <a:gd name="connsiteY277" fmla="*/ 687879 h 1151908"/>
              <a:gd name="connsiteX278" fmla="*/ 502781 w 1806756"/>
              <a:gd name="connsiteY278" fmla="*/ 684044 h 1151908"/>
              <a:gd name="connsiteX279" fmla="*/ 504589 w 1806756"/>
              <a:gd name="connsiteY279" fmla="*/ 680195 h 1151908"/>
              <a:gd name="connsiteX280" fmla="*/ 506399 w 1806756"/>
              <a:gd name="connsiteY280" fmla="*/ 676334 h 1151908"/>
              <a:gd name="connsiteX281" fmla="*/ 508207 w 1806756"/>
              <a:gd name="connsiteY281" fmla="*/ 672459 h 1151908"/>
              <a:gd name="connsiteX282" fmla="*/ 510016 w 1806756"/>
              <a:gd name="connsiteY282" fmla="*/ 668573 h 1151908"/>
              <a:gd name="connsiteX283" fmla="*/ 511824 w 1806756"/>
              <a:gd name="connsiteY283" fmla="*/ 664673 h 1151908"/>
              <a:gd name="connsiteX284" fmla="*/ 513632 w 1806756"/>
              <a:gd name="connsiteY284" fmla="*/ 660760 h 1151908"/>
              <a:gd name="connsiteX285" fmla="*/ 515441 w 1806756"/>
              <a:gd name="connsiteY285" fmla="*/ 656836 h 1151908"/>
              <a:gd name="connsiteX286" fmla="*/ 517249 w 1806756"/>
              <a:gd name="connsiteY286" fmla="*/ 652898 h 1151908"/>
              <a:gd name="connsiteX287" fmla="*/ 519058 w 1806756"/>
              <a:gd name="connsiteY287" fmla="*/ 648950 h 1151908"/>
              <a:gd name="connsiteX288" fmla="*/ 520866 w 1806756"/>
              <a:gd name="connsiteY288" fmla="*/ 644990 h 1151908"/>
              <a:gd name="connsiteX289" fmla="*/ 522675 w 1806756"/>
              <a:gd name="connsiteY289" fmla="*/ 641018 h 1151908"/>
              <a:gd name="connsiteX290" fmla="*/ 524483 w 1806756"/>
              <a:gd name="connsiteY290" fmla="*/ 637035 h 1151908"/>
              <a:gd name="connsiteX291" fmla="*/ 526292 w 1806756"/>
              <a:gd name="connsiteY291" fmla="*/ 633041 h 1151908"/>
              <a:gd name="connsiteX292" fmla="*/ 528101 w 1806756"/>
              <a:gd name="connsiteY292" fmla="*/ 629035 h 1151908"/>
              <a:gd name="connsiteX293" fmla="*/ 529910 w 1806756"/>
              <a:gd name="connsiteY293" fmla="*/ 625020 h 1151908"/>
              <a:gd name="connsiteX294" fmla="*/ 531718 w 1806756"/>
              <a:gd name="connsiteY294" fmla="*/ 620993 h 1151908"/>
              <a:gd name="connsiteX295" fmla="*/ 533527 w 1806756"/>
              <a:gd name="connsiteY295" fmla="*/ 616957 h 1151908"/>
              <a:gd name="connsiteX296" fmla="*/ 535335 w 1806756"/>
              <a:gd name="connsiteY296" fmla="*/ 612910 h 1151908"/>
              <a:gd name="connsiteX297" fmla="*/ 537144 w 1806756"/>
              <a:gd name="connsiteY297" fmla="*/ 608853 h 1151908"/>
              <a:gd name="connsiteX298" fmla="*/ 538952 w 1806756"/>
              <a:gd name="connsiteY298" fmla="*/ 604787 h 1151908"/>
              <a:gd name="connsiteX299" fmla="*/ 540761 w 1806756"/>
              <a:gd name="connsiteY299" fmla="*/ 600711 h 1151908"/>
              <a:gd name="connsiteX300" fmla="*/ 542569 w 1806756"/>
              <a:gd name="connsiteY300" fmla="*/ 596627 h 1151908"/>
              <a:gd name="connsiteX301" fmla="*/ 544378 w 1806756"/>
              <a:gd name="connsiteY301" fmla="*/ 592534 h 1151908"/>
              <a:gd name="connsiteX302" fmla="*/ 546186 w 1806756"/>
              <a:gd name="connsiteY302" fmla="*/ 588431 h 1151908"/>
              <a:gd name="connsiteX303" fmla="*/ 547996 w 1806756"/>
              <a:gd name="connsiteY303" fmla="*/ 584321 h 1151908"/>
              <a:gd name="connsiteX304" fmla="*/ 549804 w 1806756"/>
              <a:gd name="connsiteY304" fmla="*/ 580202 h 1151908"/>
              <a:gd name="connsiteX305" fmla="*/ 551612 w 1806756"/>
              <a:gd name="connsiteY305" fmla="*/ 576075 h 1151908"/>
              <a:gd name="connsiteX306" fmla="*/ 553421 w 1806756"/>
              <a:gd name="connsiteY306" fmla="*/ 571940 h 1151908"/>
              <a:gd name="connsiteX307" fmla="*/ 555229 w 1806756"/>
              <a:gd name="connsiteY307" fmla="*/ 567798 h 1151908"/>
              <a:gd name="connsiteX308" fmla="*/ 557038 w 1806756"/>
              <a:gd name="connsiteY308" fmla="*/ 563649 h 1151908"/>
              <a:gd name="connsiteX309" fmla="*/ 558846 w 1806756"/>
              <a:gd name="connsiteY309" fmla="*/ 559492 h 1151908"/>
              <a:gd name="connsiteX310" fmla="*/ 560655 w 1806756"/>
              <a:gd name="connsiteY310" fmla="*/ 555329 h 1151908"/>
              <a:gd name="connsiteX311" fmla="*/ 562463 w 1806756"/>
              <a:gd name="connsiteY311" fmla="*/ 551159 h 1151908"/>
              <a:gd name="connsiteX312" fmla="*/ 564272 w 1806756"/>
              <a:gd name="connsiteY312" fmla="*/ 546983 h 1151908"/>
              <a:gd name="connsiteX313" fmla="*/ 566080 w 1806756"/>
              <a:gd name="connsiteY313" fmla="*/ 542801 h 1151908"/>
              <a:gd name="connsiteX314" fmla="*/ 567890 w 1806756"/>
              <a:gd name="connsiteY314" fmla="*/ 538614 h 1151908"/>
              <a:gd name="connsiteX315" fmla="*/ 569698 w 1806756"/>
              <a:gd name="connsiteY315" fmla="*/ 534421 h 1151908"/>
              <a:gd name="connsiteX316" fmla="*/ 571507 w 1806756"/>
              <a:gd name="connsiteY316" fmla="*/ 530223 h 1151908"/>
              <a:gd name="connsiteX317" fmla="*/ 573315 w 1806756"/>
              <a:gd name="connsiteY317" fmla="*/ 526019 h 1151908"/>
              <a:gd name="connsiteX318" fmla="*/ 575124 w 1806756"/>
              <a:gd name="connsiteY318" fmla="*/ 521812 h 1151908"/>
              <a:gd name="connsiteX319" fmla="*/ 576932 w 1806756"/>
              <a:gd name="connsiteY319" fmla="*/ 517599 h 1151908"/>
              <a:gd name="connsiteX320" fmla="*/ 578741 w 1806756"/>
              <a:gd name="connsiteY320" fmla="*/ 513383 h 1151908"/>
              <a:gd name="connsiteX321" fmla="*/ 580549 w 1806756"/>
              <a:gd name="connsiteY321" fmla="*/ 509163 h 1151908"/>
              <a:gd name="connsiteX322" fmla="*/ 582358 w 1806756"/>
              <a:gd name="connsiteY322" fmla="*/ 504940 h 1151908"/>
              <a:gd name="connsiteX323" fmla="*/ 584166 w 1806756"/>
              <a:gd name="connsiteY323" fmla="*/ 500712 h 1151908"/>
              <a:gd name="connsiteX324" fmla="*/ 585975 w 1806756"/>
              <a:gd name="connsiteY324" fmla="*/ 496483 h 1151908"/>
              <a:gd name="connsiteX325" fmla="*/ 587783 w 1806756"/>
              <a:gd name="connsiteY325" fmla="*/ 492250 h 1151908"/>
              <a:gd name="connsiteX326" fmla="*/ 589593 w 1806756"/>
              <a:gd name="connsiteY326" fmla="*/ 488015 h 1151908"/>
              <a:gd name="connsiteX327" fmla="*/ 591401 w 1806756"/>
              <a:gd name="connsiteY327" fmla="*/ 483779 h 1151908"/>
              <a:gd name="connsiteX328" fmla="*/ 593209 w 1806756"/>
              <a:gd name="connsiteY328" fmla="*/ 479539 h 1151908"/>
              <a:gd name="connsiteX329" fmla="*/ 595018 w 1806756"/>
              <a:gd name="connsiteY329" fmla="*/ 475299 h 1151908"/>
              <a:gd name="connsiteX330" fmla="*/ 596826 w 1806756"/>
              <a:gd name="connsiteY330" fmla="*/ 471058 h 1151908"/>
              <a:gd name="connsiteX331" fmla="*/ 598635 w 1806756"/>
              <a:gd name="connsiteY331" fmla="*/ 466816 h 1151908"/>
              <a:gd name="connsiteX332" fmla="*/ 600443 w 1806756"/>
              <a:gd name="connsiteY332" fmla="*/ 462572 h 1151908"/>
              <a:gd name="connsiteX333" fmla="*/ 602252 w 1806756"/>
              <a:gd name="connsiteY333" fmla="*/ 458329 h 1151908"/>
              <a:gd name="connsiteX334" fmla="*/ 604058 w 1806756"/>
              <a:gd name="connsiteY334" fmla="*/ 454086 h 1151908"/>
              <a:gd name="connsiteX335" fmla="*/ 605872 w 1806756"/>
              <a:gd name="connsiteY335" fmla="*/ 449843 h 1151908"/>
              <a:gd name="connsiteX336" fmla="*/ 607677 w 1806756"/>
              <a:gd name="connsiteY336" fmla="*/ 445601 h 1151908"/>
              <a:gd name="connsiteX337" fmla="*/ 609490 w 1806756"/>
              <a:gd name="connsiteY337" fmla="*/ 441359 h 1151908"/>
              <a:gd name="connsiteX338" fmla="*/ 611295 w 1806756"/>
              <a:gd name="connsiteY338" fmla="*/ 437119 h 1151908"/>
              <a:gd name="connsiteX339" fmla="*/ 613099 w 1806756"/>
              <a:gd name="connsiteY339" fmla="*/ 432880 h 1151908"/>
              <a:gd name="connsiteX340" fmla="*/ 614913 w 1806756"/>
              <a:gd name="connsiteY340" fmla="*/ 428643 h 1151908"/>
              <a:gd name="connsiteX341" fmla="*/ 616717 w 1806756"/>
              <a:gd name="connsiteY341" fmla="*/ 424408 h 1151908"/>
              <a:gd name="connsiteX342" fmla="*/ 618531 w 1806756"/>
              <a:gd name="connsiteY342" fmla="*/ 420176 h 1151908"/>
              <a:gd name="connsiteX343" fmla="*/ 620335 w 1806756"/>
              <a:gd name="connsiteY343" fmla="*/ 415947 h 1151908"/>
              <a:gd name="connsiteX344" fmla="*/ 622149 w 1806756"/>
              <a:gd name="connsiteY344" fmla="*/ 411721 h 1151908"/>
              <a:gd name="connsiteX345" fmla="*/ 623953 w 1806756"/>
              <a:gd name="connsiteY345" fmla="*/ 407498 h 1151908"/>
              <a:gd name="connsiteX346" fmla="*/ 625767 w 1806756"/>
              <a:gd name="connsiteY346" fmla="*/ 403279 h 1151908"/>
              <a:gd name="connsiteX347" fmla="*/ 627572 w 1806756"/>
              <a:gd name="connsiteY347" fmla="*/ 399065 h 1151908"/>
              <a:gd name="connsiteX348" fmla="*/ 629385 w 1806756"/>
              <a:gd name="connsiteY348" fmla="*/ 394854 h 1151908"/>
              <a:gd name="connsiteX349" fmla="*/ 631190 w 1806756"/>
              <a:gd name="connsiteY349" fmla="*/ 390649 h 1151908"/>
              <a:gd name="connsiteX350" fmla="*/ 632994 w 1806756"/>
              <a:gd name="connsiteY350" fmla="*/ 386449 h 1151908"/>
              <a:gd name="connsiteX351" fmla="*/ 634808 w 1806756"/>
              <a:gd name="connsiteY351" fmla="*/ 382253 h 1151908"/>
              <a:gd name="connsiteX352" fmla="*/ 636612 w 1806756"/>
              <a:gd name="connsiteY352" fmla="*/ 378064 h 1151908"/>
              <a:gd name="connsiteX353" fmla="*/ 638426 w 1806756"/>
              <a:gd name="connsiteY353" fmla="*/ 373881 h 1151908"/>
              <a:gd name="connsiteX354" fmla="*/ 640230 w 1806756"/>
              <a:gd name="connsiteY354" fmla="*/ 369704 h 1151908"/>
              <a:gd name="connsiteX355" fmla="*/ 642044 w 1806756"/>
              <a:gd name="connsiteY355" fmla="*/ 365535 h 1151908"/>
              <a:gd name="connsiteX356" fmla="*/ 643848 w 1806756"/>
              <a:gd name="connsiteY356" fmla="*/ 361373 h 1151908"/>
              <a:gd name="connsiteX357" fmla="*/ 645662 w 1806756"/>
              <a:gd name="connsiteY357" fmla="*/ 357217 h 1151908"/>
              <a:gd name="connsiteX358" fmla="*/ 647466 w 1806756"/>
              <a:gd name="connsiteY358" fmla="*/ 353069 h 1151908"/>
              <a:gd name="connsiteX359" fmla="*/ 649271 w 1806756"/>
              <a:gd name="connsiteY359" fmla="*/ 348930 h 1151908"/>
              <a:gd name="connsiteX360" fmla="*/ 651084 w 1806756"/>
              <a:gd name="connsiteY360" fmla="*/ 344799 h 1151908"/>
              <a:gd name="connsiteX361" fmla="*/ 652889 w 1806756"/>
              <a:gd name="connsiteY361" fmla="*/ 340677 h 1151908"/>
              <a:gd name="connsiteX362" fmla="*/ 654703 w 1806756"/>
              <a:gd name="connsiteY362" fmla="*/ 336564 h 1151908"/>
              <a:gd name="connsiteX363" fmla="*/ 656507 w 1806756"/>
              <a:gd name="connsiteY363" fmla="*/ 332460 h 1151908"/>
              <a:gd name="connsiteX364" fmla="*/ 658321 w 1806756"/>
              <a:gd name="connsiteY364" fmla="*/ 328367 h 1151908"/>
              <a:gd name="connsiteX365" fmla="*/ 660125 w 1806756"/>
              <a:gd name="connsiteY365" fmla="*/ 324284 h 1151908"/>
              <a:gd name="connsiteX366" fmla="*/ 661939 w 1806756"/>
              <a:gd name="connsiteY366" fmla="*/ 320211 h 1151908"/>
              <a:gd name="connsiteX367" fmla="*/ 663743 w 1806756"/>
              <a:gd name="connsiteY367" fmla="*/ 316149 h 1151908"/>
              <a:gd name="connsiteX368" fmla="*/ 665548 w 1806756"/>
              <a:gd name="connsiteY368" fmla="*/ 312098 h 1151908"/>
              <a:gd name="connsiteX369" fmla="*/ 667361 w 1806756"/>
              <a:gd name="connsiteY369" fmla="*/ 308059 h 1151908"/>
              <a:gd name="connsiteX370" fmla="*/ 669166 w 1806756"/>
              <a:gd name="connsiteY370" fmla="*/ 304032 h 1151908"/>
              <a:gd name="connsiteX371" fmla="*/ 670979 w 1806756"/>
              <a:gd name="connsiteY371" fmla="*/ 300016 h 1151908"/>
              <a:gd name="connsiteX372" fmla="*/ 672784 w 1806756"/>
              <a:gd name="connsiteY372" fmla="*/ 296014 h 1151908"/>
              <a:gd name="connsiteX373" fmla="*/ 674597 w 1806756"/>
              <a:gd name="connsiteY373" fmla="*/ 292025 h 1151908"/>
              <a:gd name="connsiteX374" fmla="*/ 676402 w 1806756"/>
              <a:gd name="connsiteY374" fmla="*/ 288049 h 1151908"/>
              <a:gd name="connsiteX375" fmla="*/ 678216 w 1806756"/>
              <a:gd name="connsiteY375" fmla="*/ 284087 h 1151908"/>
              <a:gd name="connsiteX376" fmla="*/ 680020 w 1806756"/>
              <a:gd name="connsiteY376" fmla="*/ 280138 h 1151908"/>
              <a:gd name="connsiteX377" fmla="*/ 681824 w 1806756"/>
              <a:gd name="connsiteY377" fmla="*/ 276204 h 1151908"/>
              <a:gd name="connsiteX378" fmla="*/ 683638 w 1806756"/>
              <a:gd name="connsiteY378" fmla="*/ 272284 h 1151908"/>
              <a:gd name="connsiteX379" fmla="*/ 685443 w 1806756"/>
              <a:gd name="connsiteY379" fmla="*/ 268381 h 1151908"/>
              <a:gd name="connsiteX380" fmla="*/ 687256 w 1806756"/>
              <a:gd name="connsiteY380" fmla="*/ 264491 h 1151908"/>
              <a:gd name="connsiteX381" fmla="*/ 689061 w 1806756"/>
              <a:gd name="connsiteY381" fmla="*/ 260618 h 1151908"/>
              <a:gd name="connsiteX382" fmla="*/ 690874 w 1806756"/>
              <a:gd name="connsiteY382" fmla="*/ 256761 h 1151908"/>
              <a:gd name="connsiteX383" fmla="*/ 692679 w 1806756"/>
              <a:gd name="connsiteY383" fmla="*/ 252921 h 1151908"/>
              <a:gd name="connsiteX384" fmla="*/ 694492 w 1806756"/>
              <a:gd name="connsiteY384" fmla="*/ 249097 h 1151908"/>
              <a:gd name="connsiteX385" fmla="*/ 696297 w 1806756"/>
              <a:gd name="connsiteY385" fmla="*/ 245290 h 1151908"/>
              <a:gd name="connsiteX386" fmla="*/ 698111 w 1806756"/>
              <a:gd name="connsiteY386" fmla="*/ 241501 h 1151908"/>
              <a:gd name="connsiteX387" fmla="*/ 699915 w 1806756"/>
              <a:gd name="connsiteY387" fmla="*/ 237729 h 1151908"/>
              <a:gd name="connsiteX388" fmla="*/ 701719 w 1806756"/>
              <a:gd name="connsiteY388" fmla="*/ 233976 h 1151908"/>
              <a:gd name="connsiteX389" fmla="*/ 703533 w 1806756"/>
              <a:gd name="connsiteY389" fmla="*/ 230242 h 1151908"/>
              <a:gd name="connsiteX390" fmla="*/ 705337 w 1806756"/>
              <a:gd name="connsiteY390" fmla="*/ 226526 h 1151908"/>
              <a:gd name="connsiteX391" fmla="*/ 707151 w 1806756"/>
              <a:gd name="connsiteY391" fmla="*/ 222829 h 1151908"/>
              <a:gd name="connsiteX392" fmla="*/ 708956 w 1806756"/>
              <a:gd name="connsiteY392" fmla="*/ 219152 h 1151908"/>
              <a:gd name="connsiteX393" fmla="*/ 710769 w 1806756"/>
              <a:gd name="connsiteY393" fmla="*/ 215495 h 1151908"/>
              <a:gd name="connsiteX394" fmla="*/ 712574 w 1806756"/>
              <a:gd name="connsiteY394" fmla="*/ 211858 h 1151908"/>
              <a:gd name="connsiteX395" fmla="*/ 714387 w 1806756"/>
              <a:gd name="connsiteY395" fmla="*/ 208241 h 1151908"/>
              <a:gd name="connsiteX396" fmla="*/ 716192 w 1806756"/>
              <a:gd name="connsiteY396" fmla="*/ 204646 h 1151908"/>
              <a:gd name="connsiteX397" fmla="*/ 717996 w 1806756"/>
              <a:gd name="connsiteY397" fmla="*/ 201072 h 1151908"/>
              <a:gd name="connsiteX398" fmla="*/ 719810 w 1806756"/>
              <a:gd name="connsiteY398" fmla="*/ 197519 h 1151908"/>
              <a:gd name="connsiteX399" fmla="*/ 721614 w 1806756"/>
              <a:gd name="connsiteY399" fmla="*/ 193988 h 1151908"/>
              <a:gd name="connsiteX400" fmla="*/ 723428 w 1806756"/>
              <a:gd name="connsiteY400" fmla="*/ 190480 h 1151908"/>
              <a:gd name="connsiteX401" fmla="*/ 725232 w 1806756"/>
              <a:gd name="connsiteY401" fmla="*/ 186994 h 1151908"/>
              <a:gd name="connsiteX402" fmla="*/ 727046 w 1806756"/>
              <a:gd name="connsiteY402" fmla="*/ 183531 h 1151908"/>
              <a:gd name="connsiteX403" fmla="*/ 728850 w 1806756"/>
              <a:gd name="connsiteY403" fmla="*/ 180092 h 1151908"/>
              <a:gd name="connsiteX404" fmla="*/ 730664 w 1806756"/>
              <a:gd name="connsiteY404" fmla="*/ 176675 h 1151908"/>
              <a:gd name="connsiteX405" fmla="*/ 732468 w 1806756"/>
              <a:gd name="connsiteY405" fmla="*/ 173283 h 1151908"/>
              <a:gd name="connsiteX406" fmla="*/ 734273 w 1806756"/>
              <a:gd name="connsiteY406" fmla="*/ 169915 h 1151908"/>
              <a:gd name="connsiteX407" fmla="*/ 736087 w 1806756"/>
              <a:gd name="connsiteY407" fmla="*/ 166573 h 1151908"/>
              <a:gd name="connsiteX408" fmla="*/ 737891 w 1806756"/>
              <a:gd name="connsiteY408" fmla="*/ 163254 h 1151908"/>
              <a:gd name="connsiteX409" fmla="*/ 739705 w 1806756"/>
              <a:gd name="connsiteY409" fmla="*/ 159961 h 1151908"/>
              <a:gd name="connsiteX410" fmla="*/ 741509 w 1806756"/>
              <a:gd name="connsiteY410" fmla="*/ 156693 h 1151908"/>
              <a:gd name="connsiteX411" fmla="*/ 743323 w 1806756"/>
              <a:gd name="connsiteY411" fmla="*/ 153452 h 1151908"/>
              <a:gd name="connsiteX412" fmla="*/ 745127 w 1806756"/>
              <a:gd name="connsiteY412" fmla="*/ 150235 h 1151908"/>
              <a:gd name="connsiteX413" fmla="*/ 746941 w 1806756"/>
              <a:gd name="connsiteY413" fmla="*/ 147047 h 1151908"/>
              <a:gd name="connsiteX414" fmla="*/ 748745 w 1806756"/>
              <a:gd name="connsiteY414" fmla="*/ 143885 h 1151908"/>
              <a:gd name="connsiteX415" fmla="*/ 750559 w 1806756"/>
              <a:gd name="connsiteY415" fmla="*/ 140749 h 1151908"/>
              <a:gd name="connsiteX416" fmla="*/ 752363 w 1806756"/>
              <a:gd name="connsiteY416" fmla="*/ 137642 h 1151908"/>
              <a:gd name="connsiteX417" fmla="*/ 754168 w 1806756"/>
              <a:gd name="connsiteY417" fmla="*/ 134561 h 1151908"/>
              <a:gd name="connsiteX418" fmla="*/ 755982 w 1806756"/>
              <a:gd name="connsiteY418" fmla="*/ 131510 h 1151908"/>
              <a:gd name="connsiteX419" fmla="*/ 757786 w 1806756"/>
              <a:gd name="connsiteY419" fmla="*/ 128486 h 1151908"/>
              <a:gd name="connsiteX420" fmla="*/ 759600 w 1806756"/>
              <a:gd name="connsiteY420" fmla="*/ 125491 h 1151908"/>
              <a:gd name="connsiteX421" fmla="*/ 761404 w 1806756"/>
              <a:gd name="connsiteY421" fmla="*/ 122525 h 1151908"/>
              <a:gd name="connsiteX422" fmla="*/ 763218 w 1806756"/>
              <a:gd name="connsiteY422" fmla="*/ 119588 h 1151908"/>
              <a:gd name="connsiteX423" fmla="*/ 765022 w 1806756"/>
              <a:gd name="connsiteY423" fmla="*/ 116680 h 1151908"/>
              <a:gd name="connsiteX424" fmla="*/ 766836 w 1806756"/>
              <a:gd name="connsiteY424" fmla="*/ 113803 h 1151908"/>
              <a:gd name="connsiteX425" fmla="*/ 768640 w 1806756"/>
              <a:gd name="connsiteY425" fmla="*/ 110955 h 1151908"/>
              <a:gd name="connsiteX426" fmla="*/ 770445 w 1806756"/>
              <a:gd name="connsiteY426" fmla="*/ 108139 h 1151908"/>
              <a:gd name="connsiteX427" fmla="*/ 772258 w 1806756"/>
              <a:gd name="connsiteY427" fmla="*/ 105352 h 1151908"/>
              <a:gd name="connsiteX428" fmla="*/ 774063 w 1806756"/>
              <a:gd name="connsiteY428" fmla="*/ 102597 h 1151908"/>
              <a:gd name="connsiteX429" fmla="*/ 775876 w 1806756"/>
              <a:gd name="connsiteY429" fmla="*/ 99873 h 1151908"/>
              <a:gd name="connsiteX430" fmla="*/ 777681 w 1806756"/>
              <a:gd name="connsiteY430" fmla="*/ 97180 h 1151908"/>
              <a:gd name="connsiteX431" fmla="*/ 779495 w 1806756"/>
              <a:gd name="connsiteY431" fmla="*/ 94519 h 1151908"/>
              <a:gd name="connsiteX432" fmla="*/ 781299 w 1806756"/>
              <a:gd name="connsiteY432" fmla="*/ 91891 h 1151908"/>
              <a:gd name="connsiteX433" fmla="*/ 783113 w 1806756"/>
              <a:gd name="connsiteY433" fmla="*/ 89295 h 1151908"/>
              <a:gd name="connsiteX434" fmla="*/ 784917 w 1806756"/>
              <a:gd name="connsiteY434" fmla="*/ 86731 h 1151908"/>
              <a:gd name="connsiteX435" fmla="*/ 786721 w 1806756"/>
              <a:gd name="connsiteY435" fmla="*/ 84200 h 1151908"/>
              <a:gd name="connsiteX436" fmla="*/ 788535 w 1806756"/>
              <a:gd name="connsiteY436" fmla="*/ 81703 h 1151908"/>
              <a:gd name="connsiteX437" fmla="*/ 790340 w 1806756"/>
              <a:gd name="connsiteY437" fmla="*/ 79239 h 1151908"/>
              <a:gd name="connsiteX438" fmla="*/ 792153 w 1806756"/>
              <a:gd name="connsiteY438" fmla="*/ 76807 h 1151908"/>
              <a:gd name="connsiteX439" fmla="*/ 793958 w 1806756"/>
              <a:gd name="connsiteY439" fmla="*/ 74411 h 1151908"/>
              <a:gd name="connsiteX440" fmla="*/ 795771 w 1806756"/>
              <a:gd name="connsiteY440" fmla="*/ 72048 h 1151908"/>
              <a:gd name="connsiteX441" fmla="*/ 797576 w 1806756"/>
              <a:gd name="connsiteY441" fmla="*/ 69720 h 1151908"/>
              <a:gd name="connsiteX442" fmla="*/ 799389 w 1806756"/>
              <a:gd name="connsiteY442" fmla="*/ 67426 h 1151908"/>
              <a:gd name="connsiteX443" fmla="*/ 801194 w 1806756"/>
              <a:gd name="connsiteY443" fmla="*/ 65168 h 1151908"/>
              <a:gd name="connsiteX444" fmla="*/ 802998 w 1806756"/>
              <a:gd name="connsiteY444" fmla="*/ 62944 h 1151908"/>
              <a:gd name="connsiteX445" fmla="*/ 804812 w 1806756"/>
              <a:gd name="connsiteY445" fmla="*/ 60756 h 1151908"/>
              <a:gd name="connsiteX446" fmla="*/ 806616 w 1806756"/>
              <a:gd name="connsiteY446" fmla="*/ 58603 h 1151908"/>
              <a:gd name="connsiteX447" fmla="*/ 808430 w 1806756"/>
              <a:gd name="connsiteY447" fmla="*/ 56486 h 1151908"/>
              <a:gd name="connsiteX448" fmla="*/ 810234 w 1806756"/>
              <a:gd name="connsiteY448" fmla="*/ 54405 h 1151908"/>
              <a:gd name="connsiteX449" fmla="*/ 812048 w 1806756"/>
              <a:gd name="connsiteY449" fmla="*/ 52361 h 1151908"/>
              <a:gd name="connsiteX450" fmla="*/ 813853 w 1806756"/>
              <a:gd name="connsiteY450" fmla="*/ 50353 h 1151908"/>
              <a:gd name="connsiteX451" fmla="*/ 815666 w 1806756"/>
              <a:gd name="connsiteY451" fmla="*/ 48381 h 1151908"/>
              <a:gd name="connsiteX452" fmla="*/ 817471 w 1806756"/>
              <a:gd name="connsiteY452" fmla="*/ 46445 h 1151908"/>
              <a:gd name="connsiteX453" fmla="*/ 819284 w 1806756"/>
              <a:gd name="connsiteY453" fmla="*/ 44548 h 1151908"/>
              <a:gd name="connsiteX454" fmla="*/ 821089 w 1806756"/>
              <a:gd name="connsiteY454" fmla="*/ 42688 h 1151908"/>
              <a:gd name="connsiteX455" fmla="*/ 822893 w 1806756"/>
              <a:gd name="connsiteY455" fmla="*/ 40865 h 1151908"/>
              <a:gd name="connsiteX456" fmla="*/ 824707 w 1806756"/>
              <a:gd name="connsiteY456" fmla="*/ 39079 h 1151908"/>
              <a:gd name="connsiteX457" fmla="*/ 826511 w 1806756"/>
              <a:gd name="connsiteY457" fmla="*/ 37331 h 1151908"/>
              <a:gd name="connsiteX458" fmla="*/ 828325 w 1806756"/>
              <a:gd name="connsiteY458" fmla="*/ 35622 h 1151908"/>
              <a:gd name="connsiteX459" fmla="*/ 830129 w 1806756"/>
              <a:gd name="connsiteY459" fmla="*/ 33951 h 1151908"/>
              <a:gd name="connsiteX460" fmla="*/ 831943 w 1806756"/>
              <a:gd name="connsiteY460" fmla="*/ 32318 h 1151908"/>
              <a:gd name="connsiteX461" fmla="*/ 833747 w 1806756"/>
              <a:gd name="connsiteY461" fmla="*/ 30724 h 1151908"/>
              <a:gd name="connsiteX462" fmla="*/ 835561 w 1806756"/>
              <a:gd name="connsiteY462" fmla="*/ 29168 h 1151908"/>
              <a:gd name="connsiteX463" fmla="*/ 837366 w 1806756"/>
              <a:gd name="connsiteY463" fmla="*/ 27651 h 1151908"/>
              <a:gd name="connsiteX464" fmla="*/ 839170 w 1806756"/>
              <a:gd name="connsiteY464" fmla="*/ 26174 h 1151908"/>
              <a:gd name="connsiteX465" fmla="*/ 840984 w 1806756"/>
              <a:gd name="connsiteY465" fmla="*/ 24735 h 1151908"/>
              <a:gd name="connsiteX466" fmla="*/ 842788 w 1806756"/>
              <a:gd name="connsiteY466" fmla="*/ 23336 h 1151908"/>
              <a:gd name="connsiteX467" fmla="*/ 844602 w 1806756"/>
              <a:gd name="connsiteY467" fmla="*/ 21976 h 1151908"/>
              <a:gd name="connsiteX468" fmla="*/ 846406 w 1806756"/>
              <a:gd name="connsiteY468" fmla="*/ 20656 h 1151908"/>
              <a:gd name="connsiteX469" fmla="*/ 848220 w 1806756"/>
              <a:gd name="connsiteY469" fmla="*/ 19375 h 1151908"/>
              <a:gd name="connsiteX470" fmla="*/ 850024 w 1806756"/>
              <a:gd name="connsiteY470" fmla="*/ 18136 h 1151908"/>
              <a:gd name="connsiteX471" fmla="*/ 851838 w 1806756"/>
              <a:gd name="connsiteY471" fmla="*/ 16935 h 1151908"/>
              <a:gd name="connsiteX472" fmla="*/ 853642 w 1806756"/>
              <a:gd name="connsiteY472" fmla="*/ 15775 h 1151908"/>
              <a:gd name="connsiteX473" fmla="*/ 855447 w 1806756"/>
              <a:gd name="connsiteY473" fmla="*/ 14655 h 1151908"/>
              <a:gd name="connsiteX474" fmla="*/ 857260 w 1806756"/>
              <a:gd name="connsiteY474" fmla="*/ 13576 h 1151908"/>
              <a:gd name="connsiteX475" fmla="*/ 859065 w 1806756"/>
              <a:gd name="connsiteY475" fmla="*/ 12538 h 1151908"/>
              <a:gd name="connsiteX476" fmla="*/ 860879 w 1806756"/>
              <a:gd name="connsiteY476" fmla="*/ 11540 h 1151908"/>
              <a:gd name="connsiteX477" fmla="*/ 862683 w 1806756"/>
              <a:gd name="connsiteY477" fmla="*/ 10582 h 1151908"/>
              <a:gd name="connsiteX478" fmla="*/ 864497 w 1806756"/>
              <a:gd name="connsiteY478" fmla="*/ 9666 h 1151908"/>
              <a:gd name="connsiteX479" fmla="*/ 866301 w 1806756"/>
              <a:gd name="connsiteY479" fmla="*/ 8791 h 1151908"/>
              <a:gd name="connsiteX480" fmla="*/ 868115 w 1806756"/>
              <a:gd name="connsiteY480" fmla="*/ 7956 h 1151908"/>
              <a:gd name="connsiteX481" fmla="*/ 869919 w 1806756"/>
              <a:gd name="connsiteY481" fmla="*/ 7163 h 1151908"/>
              <a:gd name="connsiteX482" fmla="*/ 871733 w 1806756"/>
              <a:gd name="connsiteY482" fmla="*/ 6411 h 1151908"/>
              <a:gd name="connsiteX483" fmla="*/ 873537 w 1806756"/>
              <a:gd name="connsiteY483" fmla="*/ 5701 h 1151908"/>
              <a:gd name="connsiteX484" fmla="*/ 875342 w 1806756"/>
              <a:gd name="connsiteY484" fmla="*/ 5031 h 1151908"/>
              <a:gd name="connsiteX485" fmla="*/ 877155 w 1806756"/>
              <a:gd name="connsiteY485" fmla="*/ 4404 h 1151908"/>
              <a:gd name="connsiteX486" fmla="*/ 878960 w 1806756"/>
              <a:gd name="connsiteY486" fmla="*/ 3817 h 1151908"/>
              <a:gd name="connsiteX487" fmla="*/ 880774 w 1806756"/>
              <a:gd name="connsiteY487" fmla="*/ 3273 h 1151908"/>
              <a:gd name="connsiteX488" fmla="*/ 882578 w 1806756"/>
              <a:gd name="connsiteY488" fmla="*/ 2770 h 1151908"/>
              <a:gd name="connsiteX489" fmla="*/ 884392 w 1806756"/>
              <a:gd name="connsiteY489" fmla="*/ 2309 h 1151908"/>
              <a:gd name="connsiteX490" fmla="*/ 886196 w 1806756"/>
              <a:gd name="connsiteY490" fmla="*/ 1889 h 1151908"/>
              <a:gd name="connsiteX491" fmla="*/ 888010 w 1806756"/>
              <a:gd name="connsiteY491" fmla="*/ 1512 h 1151908"/>
              <a:gd name="connsiteX492" fmla="*/ 889814 w 1806756"/>
              <a:gd name="connsiteY492" fmla="*/ 1176 h 1151908"/>
              <a:gd name="connsiteX493" fmla="*/ 891618 w 1806756"/>
              <a:gd name="connsiteY493" fmla="*/ 882 h 1151908"/>
              <a:gd name="connsiteX494" fmla="*/ 893432 w 1806756"/>
              <a:gd name="connsiteY494" fmla="*/ 630 h 1151908"/>
              <a:gd name="connsiteX495" fmla="*/ 895237 w 1806756"/>
              <a:gd name="connsiteY495" fmla="*/ 420 h 1151908"/>
              <a:gd name="connsiteX496" fmla="*/ 897050 w 1806756"/>
              <a:gd name="connsiteY496" fmla="*/ 252 h 1151908"/>
              <a:gd name="connsiteX497" fmla="*/ 898855 w 1806756"/>
              <a:gd name="connsiteY497" fmla="*/ 126 h 1151908"/>
              <a:gd name="connsiteX498" fmla="*/ 900668 w 1806756"/>
              <a:gd name="connsiteY498" fmla="*/ 42 h 1151908"/>
              <a:gd name="connsiteX499" fmla="*/ 902473 w 1806756"/>
              <a:gd name="connsiteY499" fmla="*/ 0 h 1151908"/>
              <a:gd name="connsiteX500" fmla="*/ 904286 w 1806756"/>
              <a:gd name="connsiteY500" fmla="*/ 0 h 1151908"/>
              <a:gd name="connsiteX501" fmla="*/ 906091 w 1806756"/>
              <a:gd name="connsiteY501" fmla="*/ 42 h 1151908"/>
              <a:gd name="connsiteX502" fmla="*/ 907895 w 1806756"/>
              <a:gd name="connsiteY502" fmla="*/ 126 h 1151908"/>
              <a:gd name="connsiteX503" fmla="*/ 909709 w 1806756"/>
              <a:gd name="connsiteY503" fmla="*/ 252 h 1151908"/>
              <a:gd name="connsiteX504" fmla="*/ 911513 w 1806756"/>
              <a:gd name="connsiteY504" fmla="*/ 420 h 1151908"/>
              <a:gd name="connsiteX505" fmla="*/ 913327 w 1806756"/>
              <a:gd name="connsiteY505" fmla="*/ 630 h 1151908"/>
              <a:gd name="connsiteX506" fmla="*/ 915131 w 1806756"/>
              <a:gd name="connsiteY506" fmla="*/ 882 h 1151908"/>
              <a:gd name="connsiteX507" fmla="*/ 916945 w 1806756"/>
              <a:gd name="connsiteY507" fmla="*/ 1176 h 1151908"/>
              <a:gd name="connsiteX508" fmla="*/ 918750 w 1806756"/>
              <a:gd name="connsiteY508" fmla="*/ 1512 h 1151908"/>
              <a:gd name="connsiteX509" fmla="*/ 920563 w 1806756"/>
              <a:gd name="connsiteY509" fmla="*/ 1889 h 1151908"/>
              <a:gd name="connsiteX510" fmla="*/ 922368 w 1806756"/>
              <a:gd name="connsiteY510" fmla="*/ 2309 h 1151908"/>
              <a:gd name="connsiteX511" fmla="*/ 924172 w 1806756"/>
              <a:gd name="connsiteY511" fmla="*/ 2770 h 1151908"/>
              <a:gd name="connsiteX512" fmla="*/ 925986 w 1806756"/>
              <a:gd name="connsiteY512" fmla="*/ 3273 h 1151908"/>
              <a:gd name="connsiteX513" fmla="*/ 927790 w 1806756"/>
              <a:gd name="connsiteY513" fmla="*/ 3817 h 1151908"/>
              <a:gd name="connsiteX514" fmla="*/ 929604 w 1806756"/>
              <a:gd name="connsiteY514" fmla="*/ 4404 h 1151908"/>
              <a:gd name="connsiteX515" fmla="*/ 931408 w 1806756"/>
              <a:gd name="connsiteY515" fmla="*/ 5031 h 1151908"/>
              <a:gd name="connsiteX516" fmla="*/ 933222 w 1806756"/>
              <a:gd name="connsiteY516" fmla="*/ 5701 h 1151908"/>
              <a:gd name="connsiteX517" fmla="*/ 935026 w 1806756"/>
              <a:gd name="connsiteY517" fmla="*/ 6411 h 1151908"/>
              <a:gd name="connsiteX518" fmla="*/ 936840 w 1806756"/>
              <a:gd name="connsiteY518" fmla="*/ 7163 h 1151908"/>
              <a:gd name="connsiteX519" fmla="*/ 938645 w 1806756"/>
              <a:gd name="connsiteY519" fmla="*/ 7956 h 1151908"/>
              <a:gd name="connsiteX520" fmla="*/ 940458 w 1806756"/>
              <a:gd name="connsiteY520" fmla="*/ 8791 h 1151908"/>
              <a:gd name="connsiteX521" fmla="*/ 942263 w 1806756"/>
              <a:gd name="connsiteY521" fmla="*/ 9666 h 1151908"/>
              <a:gd name="connsiteX522" fmla="*/ 944067 w 1806756"/>
              <a:gd name="connsiteY522" fmla="*/ 10582 h 1151908"/>
              <a:gd name="connsiteX523" fmla="*/ 945881 w 1806756"/>
              <a:gd name="connsiteY523" fmla="*/ 11540 h 1151908"/>
              <a:gd name="connsiteX524" fmla="*/ 947685 w 1806756"/>
              <a:gd name="connsiteY524" fmla="*/ 12538 h 1151908"/>
              <a:gd name="connsiteX525" fmla="*/ 949499 w 1806756"/>
              <a:gd name="connsiteY525" fmla="*/ 13576 h 1151908"/>
              <a:gd name="connsiteX526" fmla="*/ 951303 w 1806756"/>
              <a:gd name="connsiteY526" fmla="*/ 14655 h 1151908"/>
              <a:gd name="connsiteX527" fmla="*/ 953117 w 1806756"/>
              <a:gd name="connsiteY527" fmla="*/ 15775 h 1151908"/>
              <a:gd name="connsiteX528" fmla="*/ 954921 w 1806756"/>
              <a:gd name="connsiteY528" fmla="*/ 16935 h 1151908"/>
              <a:gd name="connsiteX529" fmla="*/ 956735 w 1806756"/>
              <a:gd name="connsiteY529" fmla="*/ 18136 h 1151908"/>
              <a:gd name="connsiteX530" fmla="*/ 958539 w 1806756"/>
              <a:gd name="connsiteY530" fmla="*/ 19375 h 1151908"/>
              <a:gd name="connsiteX531" fmla="*/ 960344 w 1806756"/>
              <a:gd name="connsiteY531" fmla="*/ 20656 h 1151908"/>
              <a:gd name="connsiteX532" fmla="*/ 962158 w 1806756"/>
              <a:gd name="connsiteY532" fmla="*/ 21976 h 1151908"/>
              <a:gd name="connsiteX533" fmla="*/ 963962 w 1806756"/>
              <a:gd name="connsiteY533" fmla="*/ 23336 h 1151908"/>
              <a:gd name="connsiteX534" fmla="*/ 965776 w 1806756"/>
              <a:gd name="connsiteY534" fmla="*/ 24735 h 1151908"/>
              <a:gd name="connsiteX535" fmla="*/ 967580 w 1806756"/>
              <a:gd name="connsiteY535" fmla="*/ 26174 h 1151908"/>
              <a:gd name="connsiteX536" fmla="*/ 969394 w 1806756"/>
              <a:gd name="connsiteY536" fmla="*/ 27651 h 1151908"/>
              <a:gd name="connsiteX537" fmla="*/ 971198 w 1806756"/>
              <a:gd name="connsiteY537" fmla="*/ 29168 h 1151908"/>
              <a:gd name="connsiteX538" fmla="*/ 973012 w 1806756"/>
              <a:gd name="connsiteY538" fmla="*/ 30724 h 1151908"/>
              <a:gd name="connsiteX539" fmla="*/ 974816 w 1806756"/>
              <a:gd name="connsiteY539" fmla="*/ 32318 h 1151908"/>
              <a:gd name="connsiteX540" fmla="*/ 976621 w 1806756"/>
              <a:gd name="connsiteY540" fmla="*/ 33951 h 1151908"/>
              <a:gd name="connsiteX541" fmla="*/ 978434 w 1806756"/>
              <a:gd name="connsiteY541" fmla="*/ 35622 h 1151908"/>
              <a:gd name="connsiteX542" fmla="*/ 980239 w 1806756"/>
              <a:gd name="connsiteY542" fmla="*/ 37331 h 1151908"/>
              <a:gd name="connsiteX543" fmla="*/ 982052 w 1806756"/>
              <a:gd name="connsiteY543" fmla="*/ 39079 h 1151908"/>
              <a:gd name="connsiteX544" fmla="*/ 983857 w 1806756"/>
              <a:gd name="connsiteY544" fmla="*/ 40865 h 1151908"/>
              <a:gd name="connsiteX545" fmla="*/ 985670 w 1806756"/>
              <a:gd name="connsiteY545" fmla="*/ 42688 h 1151908"/>
              <a:gd name="connsiteX546" fmla="*/ 987475 w 1806756"/>
              <a:gd name="connsiteY546" fmla="*/ 44548 h 1151908"/>
              <a:gd name="connsiteX547" fmla="*/ 989289 w 1806756"/>
              <a:gd name="connsiteY547" fmla="*/ 46445 h 1151908"/>
              <a:gd name="connsiteX548" fmla="*/ 991093 w 1806756"/>
              <a:gd name="connsiteY548" fmla="*/ 48381 h 1151908"/>
              <a:gd name="connsiteX549" fmla="*/ 992907 w 1806756"/>
              <a:gd name="connsiteY549" fmla="*/ 50353 h 1151908"/>
              <a:gd name="connsiteX550" fmla="*/ 994711 w 1806756"/>
              <a:gd name="connsiteY550" fmla="*/ 52361 h 1151908"/>
              <a:gd name="connsiteX551" fmla="*/ 996516 w 1806756"/>
              <a:gd name="connsiteY551" fmla="*/ 54405 h 1151908"/>
              <a:gd name="connsiteX552" fmla="*/ 998329 w 1806756"/>
              <a:gd name="connsiteY552" fmla="*/ 56486 h 1151908"/>
              <a:gd name="connsiteX553" fmla="*/ 1000134 w 1806756"/>
              <a:gd name="connsiteY553" fmla="*/ 58603 h 1151908"/>
              <a:gd name="connsiteX554" fmla="*/ 1001947 w 1806756"/>
              <a:gd name="connsiteY554" fmla="*/ 60756 h 1151908"/>
              <a:gd name="connsiteX555" fmla="*/ 1003752 w 1806756"/>
              <a:gd name="connsiteY555" fmla="*/ 62944 h 1151908"/>
              <a:gd name="connsiteX556" fmla="*/ 1005565 w 1806756"/>
              <a:gd name="connsiteY556" fmla="*/ 65168 h 1151908"/>
              <a:gd name="connsiteX557" fmla="*/ 1007370 w 1806756"/>
              <a:gd name="connsiteY557" fmla="*/ 67426 h 1151908"/>
              <a:gd name="connsiteX558" fmla="*/ 1009184 w 1806756"/>
              <a:gd name="connsiteY558" fmla="*/ 69720 h 1151908"/>
              <a:gd name="connsiteX559" fmla="*/ 1010988 w 1806756"/>
              <a:gd name="connsiteY559" fmla="*/ 72048 h 1151908"/>
              <a:gd name="connsiteX560" fmla="*/ 1012792 w 1806756"/>
              <a:gd name="connsiteY560" fmla="*/ 74411 h 1151908"/>
              <a:gd name="connsiteX561" fmla="*/ 1014606 w 1806756"/>
              <a:gd name="connsiteY561" fmla="*/ 76807 h 1151908"/>
              <a:gd name="connsiteX562" fmla="*/ 1016410 w 1806756"/>
              <a:gd name="connsiteY562" fmla="*/ 79239 h 1151908"/>
              <a:gd name="connsiteX563" fmla="*/ 1018224 w 1806756"/>
              <a:gd name="connsiteY563" fmla="*/ 81703 h 1151908"/>
              <a:gd name="connsiteX564" fmla="*/ 1020029 w 1806756"/>
              <a:gd name="connsiteY564" fmla="*/ 84200 h 1151908"/>
              <a:gd name="connsiteX565" fmla="*/ 1021842 w 1806756"/>
              <a:gd name="connsiteY565" fmla="*/ 86731 h 1151908"/>
              <a:gd name="connsiteX566" fmla="*/ 1023647 w 1806756"/>
              <a:gd name="connsiteY566" fmla="*/ 89295 h 1151908"/>
              <a:gd name="connsiteX567" fmla="*/ 1025460 w 1806756"/>
              <a:gd name="connsiteY567" fmla="*/ 91891 h 1151908"/>
              <a:gd name="connsiteX568" fmla="*/ 1027265 w 1806756"/>
              <a:gd name="connsiteY568" fmla="*/ 94519 h 1151908"/>
              <a:gd name="connsiteX569" fmla="*/ 1029069 w 1806756"/>
              <a:gd name="connsiteY569" fmla="*/ 97180 h 1151908"/>
              <a:gd name="connsiteX570" fmla="*/ 1030883 w 1806756"/>
              <a:gd name="connsiteY570" fmla="*/ 99873 h 1151908"/>
              <a:gd name="connsiteX571" fmla="*/ 1032687 w 1806756"/>
              <a:gd name="connsiteY571" fmla="*/ 102597 h 1151908"/>
              <a:gd name="connsiteX572" fmla="*/ 1034501 w 1806756"/>
              <a:gd name="connsiteY572" fmla="*/ 105352 h 1151908"/>
              <a:gd name="connsiteX573" fmla="*/ 1036305 w 1806756"/>
              <a:gd name="connsiteY573" fmla="*/ 108139 h 1151908"/>
              <a:gd name="connsiteX574" fmla="*/ 1038119 w 1806756"/>
              <a:gd name="connsiteY574" fmla="*/ 110955 h 1151908"/>
              <a:gd name="connsiteX575" fmla="*/ 1039923 w 1806756"/>
              <a:gd name="connsiteY575" fmla="*/ 113803 h 1151908"/>
              <a:gd name="connsiteX576" fmla="*/ 1041737 w 1806756"/>
              <a:gd name="connsiteY576" fmla="*/ 116680 h 1151908"/>
              <a:gd name="connsiteX577" fmla="*/ 1043542 w 1806756"/>
              <a:gd name="connsiteY577" fmla="*/ 119588 h 1151908"/>
              <a:gd name="connsiteX578" fmla="*/ 1045346 w 1806756"/>
              <a:gd name="connsiteY578" fmla="*/ 122525 h 1151908"/>
              <a:gd name="connsiteX579" fmla="*/ 1047160 w 1806756"/>
              <a:gd name="connsiteY579" fmla="*/ 125491 h 1151908"/>
              <a:gd name="connsiteX580" fmla="*/ 1048964 w 1806756"/>
              <a:gd name="connsiteY580" fmla="*/ 128486 h 1151908"/>
              <a:gd name="connsiteX581" fmla="*/ 1050778 w 1806756"/>
              <a:gd name="connsiteY581" fmla="*/ 131510 h 1151908"/>
              <a:gd name="connsiteX582" fmla="*/ 1052582 w 1806756"/>
              <a:gd name="connsiteY582" fmla="*/ 134561 h 1151908"/>
              <a:gd name="connsiteX583" fmla="*/ 1054396 w 1806756"/>
              <a:gd name="connsiteY583" fmla="*/ 137642 h 1151908"/>
              <a:gd name="connsiteX584" fmla="*/ 1056200 w 1806756"/>
              <a:gd name="connsiteY584" fmla="*/ 140749 h 1151908"/>
              <a:gd name="connsiteX585" fmla="*/ 1058014 w 1806756"/>
              <a:gd name="connsiteY585" fmla="*/ 143885 h 1151908"/>
              <a:gd name="connsiteX586" fmla="*/ 1059818 w 1806756"/>
              <a:gd name="connsiteY586" fmla="*/ 147047 h 1151908"/>
              <a:gd name="connsiteX587" fmla="*/ 1061632 w 1806756"/>
              <a:gd name="connsiteY587" fmla="*/ 150235 h 1151908"/>
              <a:gd name="connsiteX588" fmla="*/ 1063437 w 1806756"/>
              <a:gd name="connsiteY588" fmla="*/ 153452 h 1151908"/>
              <a:gd name="connsiteX589" fmla="*/ 1065241 w 1806756"/>
              <a:gd name="connsiteY589" fmla="*/ 156693 h 1151908"/>
              <a:gd name="connsiteX590" fmla="*/ 1067055 w 1806756"/>
              <a:gd name="connsiteY590" fmla="*/ 159961 h 1151908"/>
              <a:gd name="connsiteX591" fmla="*/ 1068859 w 1806756"/>
              <a:gd name="connsiteY591" fmla="*/ 163254 h 1151908"/>
              <a:gd name="connsiteX592" fmla="*/ 1070673 w 1806756"/>
              <a:gd name="connsiteY592" fmla="*/ 166573 h 1151908"/>
              <a:gd name="connsiteX593" fmla="*/ 1072477 w 1806756"/>
              <a:gd name="connsiteY593" fmla="*/ 169915 h 1151908"/>
              <a:gd name="connsiteX594" fmla="*/ 1074291 w 1806756"/>
              <a:gd name="connsiteY594" fmla="*/ 173283 h 1151908"/>
              <a:gd name="connsiteX595" fmla="*/ 1076095 w 1806756"/>
              <a:gd name="connsiteY595" fmla="*/ 176675 h 1151908"/>
              <a:gd name="connsiteX596" fmla="*/ 1077909 w 1806756"/>
              <a:gd name="connsiteY596" fmla="*/ 180092 h 1151908"/>
              <a:gd name="connsiteX597" fmla="*/ 1079713 w 1806756"/>
              <a:gd name="connsiteY597" fmla="*/ 183531 h 1151908"/>
              <a:gd name="connsiteX598" fmla="*/ 1081518 w 1806756"/>
              <a:gd name="connsiteY598" fmla="*/ 186994 h 1151908"/>
              <a:gd name="connsiteX599" fmla="*/ 1083331 w 1806756"/>
              <a:gd name="connsiteY599" fmla="*/ 190480 h 1151908"/>
              <a:gd name="connsiteX600" fmla="*/ 1085136 w 1806756"/>
              <a:gd name="connsiteY600" fmla="*/ 193988 h 1151908"/>
              <a:gd name="connsiteX601" fmla="*/ 1086949 w 1806756"/>
              <a:gd name="connsiteY601" fmla="*/ 197519 h 1151908"/>
              <a:gd name="connsiteX602" fmla="*/ 1088754 w 1806756"/>
              <a:gd name="connsiteY602" fmla="*/ 201072 h 1151908"/>
              <a:gd name="connsiteX603" fmla="*/ 1090568 w 1806756"/>
              <a:gd name="connsiteY603" fmla="*/ 204646 h 1151908"/>
              <a:gd name="connsiteX604" fmla="*/ 1092372 w 1806756"/>
              <a:gd name="connsiteY604" fmla="*/ 208241 h 1151908"/>
              <a:gd name="connsiteX605" fmla="*/ 1094186 w 1806756"/>
              <a:gd name="connsiteY605" fmla="*/ 211858 h 1151908"/>
              <a:gd name="connsiteX606" fmla="*/ 1095990 w 1806756"/>
              <a:gd name="connsiteY606" fmla="*/ 215495 h 1151908"/>
              <a:gd name="connsiteX607" fmla="*/ 1097795 w 1806756"/>
              <a:gd name="connsiteY607" fmla="*/ 219152 h 1151908"/>
              <a:gd name="connsiteX608" fmla="*/ 1099608 w 1806756"/>
              <a:gd name="connsiteY608" fmla="*/ 222829 h 1151908"/>
              <a:gd name="connsiteX609" fmla="*/ 1101413 w 1806756"/>
              <a:gd name="connsiteY609" fmla="*/ 226526 h 1151908"/>
              <a:gd name="connsiteX610" fmla="*/ 1103226 w 1806756"/>
              <a:gd name="connsiteY610" fmla="*/ 230242 h 1151908"/>
              <a:gd name="connsiteX611" fmla="*/ 1105031 w 1806756"/>
              <a:gd name="connsiteY611" fmla="*/ 233976 h 1151908"/>
              <a:gd name="connsiteX612" fmla="*/ 1106844 w 1806756"/>
              <a:gd name="connsiteY612" fmla="*/ 237729 h 1151908"/>
              <a:gd name="connsiteX613" fmla="*/ 1108649 w 1806756"/>
              <a:gd name="connsiteY613" fmla="*/ 241501 h 1151908"/>
              <a:gd name="connsiteX614" fmla="*/ 1110463 w 1806756"/>
              <a:gd name="connsiteY614" fmla="*/ 245290 h 1151908"/>
              <a:gd name="connsiteX615" fmla="*/ 1112267 w 1806756"/>
              <a:gd name="connsiteY615" fmla="*/ 249097 h 1151908"/>
              <a:gd name="connsiteX616" fmla="*/ 1114081 w 1806756"/>
              <a:gd name="connsiteY616" fmla="*/ 252921 h 1151908"/>
              <a:gd name="connsiteX617" fmla="*/ 1115885 w 1806756"/>
              <a:gd name="connsiteY617" fmla="*/ 256761 h 1151908"/>
              <a:gd name="connsiteX618" fmla="*/ 1117689 w 1806756"/>
              <a:gd name="connsiteY618" fmla="*/ 260618 h 1151908"/>
              <a:gd name="connsiteX619" fmla="*/ 1119503 w 1806756"/>
              <a:gd name="connsiteY619" fmla="*/ 264491 h 1151908"/>
              <a:gd name="connsiteX620" fmla="*/ 1121308 w 1806756"/>
              <a:gd name="connsiteY620" fmla="*/ 268381 h 1151908"/>
              <a:gd name="connsiteX621" fmla="*/ 1123121 w 1806756"/>
              <a:gd name="connsiteY621" fmla="*/ 272284 h 1151908"/>
              <a:gd name="connsiteX622" fmla="*/ 1124926 w 1806756"/>
              <a:gd name="connsiteY622" fmla="*/ 276204 h 1151908"/>
              <a:gd name="connsiteX623" fmla="*/ 1126739 w 1806756"/>
              <a:gd name="connsiteY623" fmla="*/ 280138 h 1151908"/>
              <a:gd name="connsiteX624" fmla="*/ 1128544 w 1806756"/>
              <a:gd name="connsiteY624" fmla="*/ 284087 h 1151908"/>
              <a:gd name="connsiteX625" fmla="*/ 1130357 w 1806756"/>
              <a:gd name="connsiteY625" fmla="*/ 288049 h 1151908"/>
              <a:gd name="connsiteX626" fmla="*/ 1132162 w 1806756"/>
              <a:gd name="connsiteY626" fmla="*/ 292025 h 1151908"/>
              <a:gd name="connsiteX627" fmla="*/ 1133966 w 1806756"/>
              <a:gd name="connsiteY627" fmla="*/ 296014 h 1151908"/>
              <a:gd name="connsiteX628" fmla="*/ 1135780 w 1806756"/>
              <a:gd name="connsiteY628" fmla="*/ 300016 h 1151908"/>
              <a:gd name="connsiteX629" fmla="*/ 1137584 w 1806756"/>
              <a:gd name="connsiteY629" fmla="*/ 304032 h 1151908"/>
              <a:gd name="connsiteX630" fmla="*/ 1139398 w 1806756"/>
              <a:gd name="connsiteY630" fmla="*/ 308059 h 1151908"/>
              <a:gd name="connsiteX631" fmla="*/ 1141202 w 1806756"/>
              <a:gd name="connsiteY631" fmla="*/ 312098 h 1151908"/>
              <a:gd name="connsiteX632" fmla="*/ 1143016 w 1806756"/>
              <a:gd name="connsiteY632" fmla="*/ 316149 h 1151908"/>
              <a:gd name="connsiteX633" fmla="*/ 1144821 w 1806756"/>
              <a:gd name="connsiteY633" fmla="*/ 320211 h 1151908"/>
              <a:gd name="connsiteX634" fmla="*/ 1146634 w 1806756"/>
              <a:gd name="connsiteY634" fmla="*/ 324284 h 1151908"/>
              <a:gd name="connsiteX635" fmla="*/ 1148439 w 1806756"/>
              <a:gd name="connsiteY635" fmla="*/ 328367 h 1151908"/>
              <a:gd name="connsiteX636" fmla="*/ 1150243 w 1806756"/>
              <a:gd name="connsiteY636" fmla="*/ 332460 h 1151908"/>
              <a:gd name="connsiteX637" fmla="*/ 1152057 w 1806756"/>
              <a:gd name="connsiteY637" fmla="*/ 336564 h 1151908"/>
              <a:gd name="connsiteX638" fmla="*/ 1153861 w 1806756"/>
              <a:gd name="connsiteY638" fmla="*/ 340677 h 1151908"/>
              <a:gd name="connsiteX639" fmla="*/ 1155675 w 1806756"/>
              <a:gd name="connsiteY639" fmla="*/ 344799 h 1151908"/>
              <a:gd name="connsiteX640" fmla="*/ 1157479 w 1806756"/>
              <a:gd name="connsiteY640" fmla="*/ 348930 h 1151908"/>
              <a:gd name="connsiteX641" fmla="*/ 1159293 w 1806756"/>
              <a:gd name="connsiteY641" fmla="*/ 353069 h 1151908"/>
              <a:gd name="connsiteX642" fmla="*/ 1161097 w 1806756"/>
              <a:gd name="connsiteY642" fmla="*/ 357217 h 1151908"/>
              <a:gd name="connsiteX643" fmla="*/ 1162911 w 1806756"/>
              <a:gd name="connsiteY643" fmla="*/ 361373 h 1151908"/>
              <a:gd name="connsiteX644" fmla="*/ 1164715 w 1806756"/>
              <a:gd name="connsiteY644" fmla="*/ 365535 h 1151908"/>
              <a:gd name="connsiteX645" fmla="*/ 1166520 w 1806756"/>
              <a:gd name="connsiteY645" fmla="*/ 369704 h 1151908"/>
              <a:gd name="connsiteX646" fmla="*/ 1168334 w 1806756"/>
              <a:gd name="connsiteY646" fmla="*/ 373881 h 1151908"/>
              <a:gd name="connsiteX647" fmla="*/ 1170138 w 1806756"/>
              <a:gd name="connsiteY647" fmla="*/ 378064 h 1151908"/>
              <a:gd name="connsiteX648" fmla="*/ 1171952 w 1806756"/>
              <a:gd name="connsiteY648" fmla="*/ 382253 h 1151908"/>
              <a:gd name="connsiteX649" fmla="*/ 1173756 w 1806756"/>
              <a:gd name="connsiteY649" fmla="*/ 386449 h 1151908"/>
              <a:gd name="connsiteX650" fmla="*/ 1175570 w 1806756"/>
              <a:gd name="connsiteY650" fmla="*/ 390649 h 1151908"/>
              <a:gd name="connsiteX651" fmla="*/ 1177374 w 1806756"/>
              <a:gd name="connsiteY651" fmla="*/ 394854 h 1151908"/>
              <a:gd name="connsiteX652" fmla="*/ 1179188 w 1806756"/>
              <a:gd name="connsiteY652" fmla="*/ 399065 h 1151908"/>
              <a:gd name="connsiteX653" fmla="*/ 1180992 w 1806756"/>
              <a:gd name="connsiteY653" fmla="*/ 403279 h 1151908"/>
              <a:gd name="connsiteX654" fmla="*/ 1182806 w 1806756"/>
              <a:gd name="connsiteY654" fmla="*/ 407498 h 1151908"/>
              <a:gd name="connsiteX655" fmla="*/ 1184610 w 1806756"/>
              <a:gd name="connsiteY655" fmla="*/ 411721 h 1151908"/>
              <a:gd name="connsiteX656" fmla="*/ 1186415 w 1806756"/>
              <a:gd name="connsiteY656" fmla="*/ 415947 h 1151908"/>
              <a:gd name="connsiteX657" fmla="*/ 1188228 w 1806756"/>
              <a:gd name="connsiteY657" fmla="*/ 420176 h 1151908"/>
              <a:gd name="connsiteX658" fmla="*/ 1190033 w 1806756"/>
              <a:gd name="connsiteY658" fmla="*/ 424408 h 1151908"/>
              <a:gd name="connsiteX659" fmla="*/ 1191847 w 1806756"/>
              <a:gd name="connsiteY659" fmla="*/ 428643 h 1151908"/>
              <a:gd name="connsiteX660" fmla="*/ 1193651 w 1806756"/>
              <a:gd name="connsiteY660" fmla="*/ 432880 h 1151908"/>
              <a:gd name="connsiteX661" fmla="*/ 1195465 w 1806756"/>
              <a:gd name="connsiteY661" fmla="*/ 437119 h 1151908"/>
              <a:gd name="connsiteX662" fmla="*/ 1197269 w 1806756"/>
              <a:gd name="connsiteY662" fmla="*/ 441359 h 1151908"/>
              <a:gd name="connsiteX663" fmla="*/ 1199083 w 1806756"/>
              <a:gd name="connsiteY663" fmla="*/ 445601 h 1151908"/>
              <a:gd name="connsiteX664" fmla="*/ 1200887 w 1806756"/>
              <a:gd name="connsiteY664" fmla="*/ 449843 h 1151908"/>
              <a:gd name="connsiteX665" fmla="*/ 1202692 w 1806756"/>
              <a:gd name="connsiteY665" fmla="*/ 454086 h 1151908"/>
              <a:gd name="connsiteX666" fmla="*/ 1204505 w 1806756"/>
              <a:gd name="connsiteY666" fmla="*/ 458329 h 1151908"/>
              <a:gd name="connsiteX667" fmla="*/ 1206310 w 1806756"/>
              <a:gd name="connsiteY667" fmla="*/ 462572 h 1151908"/>
              <a:gd name="connsiteX668" fmla="*/ 1208123 w 1806756"/>
              <a:gd name="connsiteY668" fmla="*/ 466816 h 1151908"/>
              <a:gd name="connsiteX669" fmla="*/ 1209928 w 1806756"/>
              <a:gd name="connsiteY669" fmla="*/ 471058 h 1151908"/>
              <a:gd name="connsiteX670" fmla="*/ 1211741 w 1806756"/>
              <a:gd name="connsiteY670" fmla="*/ 475299 h 1151908"/>
              <a:gd name="connsiteX671" fmla="*/ 1213546 w 1806756"/>
              <a:gd name="connsiteY671" fmla="*/ 479539 h 1151908"/>
              <a:gd name="connsiteX672" fmla="*/ 1215360 w 1806756"/>
              <a:gd name="connsiteY672" fmla="*/ 483779 h 1151908"/>
              <a:gd name="connsiteX673" fmla="*/ 1217164 w 1806756"/>
              <a:gd name="connsiteY673" fmla="*/ 488015 h 1151908"/>
              <a:gd name="connsiteX674" fmla="*/ 1218968 w 1806756"/>
              <a:gd name="connsiteY674" fmla="*/ 492250 h 1151908"/>
              <a:gd name="connsiteX675" fmla="*/ 1220782 w 1806756"/>
              <a:gd name="connsiteY675" fmla="*/ 496483 h 1151908"/>
              <a:gd name="connsiteX676" fmla="*/ 1222587 w 1806756"/>
              <a:gd name="connsiteY676" fmla="*/ 500712 h 1151908"/>
              <a:gd name="connsiteX677" fmla="*/ 1224400 w 1806756"/>
              <a:gd name="connsiteY677" fmla="*/ 504940 h 1151908"/>
              <a:gd name="connsiteX678" fmla="*/ 1226205 w 1806756"/>
              <a:gd name="connsiteY678" fmla="*/ 509163 h 1151908"/>
              <a:gd name="connsiteX679" fmla="*/ 1228018 w 1806756"/>
              <a:gd name="connsiteY679" fmla="*/ 513383 h 1151908"/>
              <a:gd name="connsiteX680" fmla="*/ 1229823 w 1806756"/>
              <a:gd name="connsiteY680" fmla="*/ 517599 h 1151908"/>
              <a:gd name="connsiteX681" fmla="*/ 1231636 w 1806756"/>
              <a:gd name="connsiteY681" fmla="*/ 521812 h 1151908"/>
              <a:gd name="connsiteX682" fmla="*/ 1233441 w 1806756"/>
              <a:gd name="connsiteY682" fmla="*/ 526019 h 1151908"/>
              <a:gd name="connsiteX683" fmla="*/ 1235255 w 1806756"/>
              <a:gd name="connsiteY683" fmla="*/ 530223 h 1151908"/>
              <a:gd name="connsiteX684" fmla="*/ 1237059 w 1806756"/>
              <a:gd name="connsiteY684" fmla="*/ 534421 h 1151908"/>
              <a:gd name="connsiteX685" fmla="*/ 1238863 w 1806756"/>
              <a:gd name="connsiteY685" fmla="*/ 538614 h 1151908"/>
              <a:gd name="connsiteX686" fmla="*/ 1240677 w 1806756"/>
              <a:gd name="connsiteY686" fmla="*/ 542801 h 1151908"/>
              <a:gd name="connsiteX687" fmla="*/ 1242481 w 1806756"/>
              <a:gd name="connsiteY687" fmla="*/ 546983 h 1151908"/>
              <a:gd name="connsiteX688" fmla="*/ 1244295 w 1806756"/>
              <a:gd name="connsiteY688" fmla="*/ 551159 h 1151908"/>
              <a:gd name="connsiteX689" fmla="*/ 1246099 w 1806756"/>
              <a:gd name="connsiteY689" fmla="*/ 555329 h 1151908"/>
              <a:gd name="connsiteX690" fmla="*/ 1247913 w 1806756"/>
              <a:gd name="connsiteY690" fmla="*/ 559492 h 1151908"/>
              <a:gd name="connsiteX691" fmla="*/ 1249718 w 1806756"/>
              <a:gd name="connsiteY691" fmla="*/ 563649 h 1151908"/>
              <a:gd name="connsiteX692" fmla="*/ 1251531 w 1806756"/>
              <a:gd name="connsiteY692" fmla="*/ 567798 h 1151908"/>
              <a:gd name="connsiteX693" fmla="*/ 1253336 w 1806756"/>
              <a:gd name="connsiteY693" fmla="*/ 571940 h 1151908"/>
              <a:gd name="connsiteX694" fmla="*/ 1255140 w 1806756"/>
              <a:gd name="connsiteY694" fmla="*/ 576075 h 1151908"/>
              <a:gd name="connsiteX695" fmla="*/ 1256954 w 1806756"/>
              <a:gd name="connsiteY695" fmla="*/ 580202 h 1151908"/>
              <a:gd name="connsiteX696" fmla="*/ 1258758 w 1806756"/>
              <a:gd name="connsiteY696" fmla="*/ 584321 h 1151908"/>
              <a:gd name="connsiteX697" fmla="*/ 1260572 w 1806756"/>
              <a:gd name="connsiteY697" fmla="*/ 588431 h 1151908"/>
              <a:gd name="connsiteX698" fmla="*/ 1262376 w 1806756"/>
              <a:gd name="connsiteY698" fmla="*/ 592534 h 1151908"/>
              <a:gd name="connsiteX699" fmla="*/ 1264190 w 1806756"/>
              <a:gd name="connsiteY699" fmla="*/ 596627 h 1151908"/>
              <a:gd name="connsiteX700" fmla="*/ 1265994 w 1806756"/>
              <a:gd name="connsiteY700" fmla="*/ 600711 h 1151908"/>
              <a:gd name="connsiteX701" fmla="*/ 1267808 w 1806756"/>
              <a:gd name="connsiteY701" fmla="*/ 604787 h 1151908"/>
              <a:gd name="connsiteX702" fmla="*/ 1269612 w 1806756"/>
              <a:gd name="connsiteY702" fmla="*/ 608853 h 1151908"/>
              <a:gd name="connsiteX703" fmla="*/ 1271417 w 1806756"/>
              <a:gd name="connsiteY703" fmla="*/ 612910 h 1151908"/>
              <a:gd name="connsiteX704" fmla="*/ 1273231 w 1806756"/>
              <a:gd name="connsiteY704" fmla="*/ 616957 h 1151908"/>
              <a:gd name="connsiteX705" fmla="*/ 1275035 w 1806756"/>
              <a:gd name="connsiteY705" fmla="*/ 620993 h 1151908"/>
              <a:gd name="connsiteX706" fmla="*/ 1276849 w 1806756"/>
              <a:gd name="connsiteY706" fmla="*/ 625020 h 1151908"/>
              <a:gd name="connsiteX707" fmla="*/ 1278653 w 1806756"/>
              <a:gd name="connsiteY707" fmla="*/ 629035 h 1151908"/>
              <a:gd name="connsiteX708" fmla="*/ 1280467 w 1806756"/>
              <a:gd name="connsiteY708" fmla="*/ 633041 h 1151908"/>
              <a:gd name="connsiteX709" fmla="*/ 1282271 w 1806756"/>
              <a:gd name="connsiteY709" fmla="*/ 637035 h 1151908"/>
              <a:gd name="connsiteX710" fmla="*/ 1284085 w 1806756"/>
              <a:gd name="connsiteY710" fmla="*/ 641018 h 1151908"/>
              <a:gd name="connsiteX711" fmla="*/ 1285889 w 1806756"/>
              <a:gd name="connsiteY711" fmla="*/ 644990 h 1151908"/>
              <a:gd name="connsiteX712" fmla="*/ 1287694 w 1806756"/>
              <a:gd name="connsiteY712" fmla="*/ 648950 h 1151908"/>
              <a:gd name="connsiteX713" fmla="*/ 1289507 w 1806756"/>
              <a:gd name="connsiteY713" fmla="*/ 652898 h 1151908"/>
              <a:gd name="connsiteX714" fmla="*/ 1291312 w 1806756"/>
              <a:gd name="connsiteY714" fmla="*/ 656836 h 1151908"/>
              <a:gd name="connsiteX715" fmla="*/ 1293126 w 1806756"/>
              <a:gd name="connsiteY715" fmla="*/ 660760 h 1151908"/>
              <a:gd name="connsiteX716" fmla="*/ 1294930 w 1806756"/>
              <a:gd name="connsiteY716" fmla="*/ 664673 h 1151908"/>
              <a:gd name="connsiteX717" fmla="*/ 1296744 w 1806756"/>
              <a:gd name="connsiteY717" fmla="*/ 668573 h 1151908"/>
              <a:gd name="connsiteX718" fmla="*/ 1298548 w 1806756"/>
              <a:gd name="connsiteY718" fmla="*/ 672459 h 1151908"/>
              <a:gd name="connsiteX719" fmla="*/ 1300362 w 1806756"/>
              <a:gd name="connsiteY719" fmla="*/ 676334 h 1151908"/>
              <a:gd name="connsiteX720" fmla="*/ 1302166 w 1806756"/>
              <a:gd name="connsiteY720" fmla="*/ 680195 h 1151908"/>
              <a:gd name="connsiteX721" fmla="*/ 1303980 w 1806756"/>
              <a:gd name="connsiteY721" fmla="*/ 684044 h 1151908"/>
              <a:gd name="connsiteX722" fmla="*/ 1305784 w 1806756"/>
              <a:gd name="connsiteY722" fmla="*/ 687879 h 1151908"/>
              <a:gd name="connsiteX723" fmla="*/ 1307589 w 1806756"/>
              <a:gd name="connsiteY723" fmla="*/ 691700 h 1151908"/>
              <a:gd name="connsiteX724" fmla="*/ 1309402 w 1806756"/>
              <a:gd name="connsiteY724" fmla="*/ 695507 h 1151908"/>
              <a:gd name="connsiteX725" fmla="*/ 1311207 w 1806756"/>
              <a:gd name="connsiteY725" fmla="*/ 699301 h 1151908"/>
              <a:gd name="connsiteX726" fmla="*/ 1313020 w 1806756"/>
              <a:gd name="connsiteY726" fmla="*/ 703081 h 1151908"/>
              <a:gd name="connsiteX727" fmla="*/ 1314825 w 1806756"/>
              <a:gd name="connsiteY727" fmla="*/ 706847 h 1151908"/>
              <a:gd name="connsiteX728" fmla="*/ 1316639 w 1806756"/>
              <a:gd name="connsiteY728" fmla="*/ 710598 h 1151908"/>
              <a:gd name="connsiteX729" fmla="*/ 1318443 w 1806756"/>
              <a:gd name="connsiteY729" fmla="*/ 714335 h 1151908"/>
              <a:gd name="connsiteX730" fmla="*/ 1320257 w 1806756"/>
              <a:gd name="connsiteY730" fmla="*/ 718058 h 1151908"/>
              <a:gd name="connsiteX731" fmla="*/ 1322061 w 1806756"/>
              <a:gd name="connsiteY731" fmla="*/ 721765 h 1151908"/>
              <a:gd name="connsiteX732" fmla="*/ 1323865 w 1806756"/>
              <a:gd name="connsiteY732" fmla="*/ 725458 h 1151908"/>
              <a:gd name="connsiteX733" fmla="*/ 1325679 w 1806756"/>
              <a:gd name="connsiteY733" fmla="*/ 729135 h 1151908"/>
              <a:gd name="connsiteX734" fmla="*/ 1327483 w 1806756"/>
              <a:gd name="connsiteY734" fmla="*/ 732798 h 1151908"/>
              <a:gd name="connsiteX735" fmla="*/ 1329297 w 1806756"/>
              <a:gd name="connsiteY735" fmla="*/ 736445 h 1151908"/>
              <a:gd name="connsiteX736" fmla="*/ 1331102 w 1806756"/>
              <a:gd name="connsiteY736" fmla="*/ 740076 h 1151908"/>
              <a:gd name="connsiteX737" fmla="*/ 1332915 w 1806756"/>
              <a:gd name="connsiteY737" fmla="*/ 743692 h 1151908"/>
              <a:gd name="connsiteX738" fmla="*/ 1334720 w 1806756"/>
              <a:gd name="connsiteY738" fmla="*/ 747293 h 1151908"/>
              <a:gd name="connsiteX739" fmla="*/ 1336533 w 1806756"/>
              <a:gd name="connsiteY739" fmla="*/ 750876 h 1151908"/>
              <a:gd name="connsiteX740" fmla="*/ 1338338 w 1806756"/>
              <a:gd name="connsiteY740" fmla="*/ 754445 h 1151908"/>
              <a:gd name="connsiteX741" fmla="*/ 1340142 w 1806756"/>
              <a:gd name="connsiteY741" fmla="*/ 757997 h 1151908"/>
              <a:gd name="connsiteX742" fmla="*/ 1341956 w 1806756"/>
              <a:gd name="connsiteY742" fmla="*/ 761534 h 1151908"/>
              <a:gd name="connsiteX743" fmla="*/ 1343760 w 1806756"/>
              <a:gd name="connsiteY743" fmla="*/ 765053 h 1151908"/>
              <a:gd name="connsiteX744" fmla="*/ 1345574 w 1806756"/>
              <a:gd name="connsiteY744" fmla="*/ 768557 h 1151908"/>
              <a:gd name="connsiteX745" fmla="*/ 1347378 w 1806756"/>
              <a:gd name="connsiteY745" fmla="*/ 772044 h 1151908"/>
              <a:gd name="connsiteX746" fmla="*/ 1349192 w 1806756"/>
              <a:gd name="connsiteY746" fmla="*/ 775514 h 1151908"/>
              <a:gd name="connsiteX747" fmla="*/ 1350997 w 1806756"/>
              <a:gd name="connsiteY747" fmla="*/ 778967 h 1151908"/>
              <a:gd name="connsiteX748" fmla="*/ 1352810 w 1806756"/>
              <a:gd name="connsiteY748" fmla="*/ 782404 h 1151908"/>
              <a:gd name="connsiteX749" fmla="*/ 1354615 w 1806756"/>
              <a:gd name="connsiteY749" fmla="*/ 785824 h 1151908"/>
              <a:gd name="connsiteX750" fmla="*/ 1356428 w 1806756"/>
              <a:gd name="connsiteY750" fmla="*/ 789226 h 1151908"/>
              <a:gd name="connsiteX751" fmla="*/ 1358233 w 1806756"/>
              <a:gd name="connsiteY751" fmla="*/ 792612 h 1151908"/>
              <a:gd name="connsiteX752" fmla="*/ 1360037 w 1806756"/>
              <a:gd name="connsiteY752" fmla="*/ 795980 h 1151908"/>
              <a:gd name="connsiteX753" fmla="*/ 1361851 w 1806756"/>
              <a:gd name="connsiteY753" fmla="*/ 799331 h 1151908"/>
              <a:gd name="connsiteX754" fmla="*/ 1363655 w 1806756"/>
              <a:gd name="connsiteY754" fmla="*/ 802666 h 1151908"/>
              <a:gd name="connsiteX755" fmla="*/ 1365469 w 1806756"/>
              <a:gd name="connsiteY755" fmla="*/ 805981 h 1151908"/>
              <a:gd name="connsiteX756" fmla="*/ 1367273 w 1806756"/>
              <a:gd name="connsiteY756" fmla="*/ 809280 h 1151908"/>
              <a:gd name="connsiteX757" fmla="*/ 1369087 w 1806756"/>
              <a:gd name="connsiteY757" fmla="*/ 812561 h 1151908"/>
              <a:gd name="connsiteX758" fmla="*/ 1370891 w 1806756"/>
              <a:gd name="connsiteY758" fmla="*/ 815825 h 1151908"/>
              <a:gd name="connsiteX759" fmla="*/ 1372705 w 1806756"/>
              <a:gd name="connsiteY759" fmla="*/ 819070 h 1151908"/>
              <a:gd name="connsiteX760" fmla="*/ 1374510 w 1806756"/>
              <a:gd name="connsiteY760" fmla="*/ 822298 h 1151908"/>
              <a:gd name="connsiteX761" fmla="*/ 1376314 w 1806756"/>
              <a:gd name="connsiteY761" fmla="*/ 825508 h 1151908"/>
              <a:gd name="connsiteX762" fmla="*/ 1378128 w 1806756"/>
              <a:gd name="connsiteY762" fmla="*/ 828700 h 1151908"/>
              <a:gd name="connsiteX763" fmla="*/ 1379932 w 1806756"/>
              <a:gd name="connsiteY763" fmla="*/ 831874 h 1151908"/>
              <a:gd name="connsiteX764" fmla="*/ 1381746 w 1806756"/>
              <a:gd name="connsiteY764" fmla="*/ 835029 h 1151908"/>
              <a:gd name="connsiteX765" fmla="*/ 1383550 w 1806756"/>
              <a:gd name="connsiteY765" fmla="*/ 838168 h 1151908"/>
              <a:gd name="connsiteX766" fmla="*/ 1385364 w 1806756"/>
              <a:gd name="connsiteY766" fmla="*/ 841287 h 1151908"/>
              <a:gd name="connsiteX767" fmla="*/ 1387168 w 1806756"/>
              <a:gd name="connsiteY767" fmla="*/ 844388 h 1151908"/>
              <a:gd name="connsiteX768" fmla="*/ 1388982 w 1806756"/>
              <a:gd name="connsiteY768" fmla="*/ 847471 h 1151908"/>
              <a:gd name="connsiteX769" fmla="*/ 1390786 w 1806756"/>
              <a:gd name="connsiteY769" fmla="*/ 850536 h 1151908"/>
              <a:gd name="connsiteX770" fmla="*/ 1392591 w 1806756"/>
              <a:gd name="connsiteY770" fmla="*/ 853587 h 1151908"/>
              <a:gd name="connsiteX771" fmla="*/ 1394404 w 1806756"/>
              <a:gd name="connsiteY771" fmla="*/ 856610 h 1151908"/>
              <a:gd name="connsiteX772" fmla="*/ 1396209 w 1806756"/>
              <a:gd name="connsiteY772" fmla="*/ 859623 h 1151908"/>
              <a:gd name="connsiteX773" fmla="*/ 1398023 w 1806756"/>
              <a:gd name="connsiteY773" fmla="*/ 862609 h 1151908"/>
              <a:gd name="connsiteX774" fmla="*/ 1399827 w 1806756"/>
              <a:gd name="connsiteY774" fmla="*/ 865585 h 1151908"/>
              <a:gd name="connsiteX775" fmla="*/ 1401641 w 1806756"/>
              <a:gd name="connsiteY775" fmla="*/ 868534 h 1151908"/>
              <a:gd name="connsiteX776" fmla="*/ 1403445 w 1806756"/>
              <a:gd name="connsiteY776" fmla="*/ 871473 h 1151908"/>
              <a:gd name="connsiteX777" fmla="*/ 1405259 w 1806756"/>
              <a:gd name="connsiteY777" fmla="*/ 874393 h 1151908"/>
              <a:gd name="connsiteX778" fmla="*/ 1407063 w 1806756"/>
              <a:gd name="connsiteY778" fmla="*/ 877286 h 1151908"/>
              <a:gd name="connsiteX779" fmla="*/ 1408868 w 1806756"/>
              <a:gd name="connsiteY779" fmla="*/ 880169 h 1151908"/>
              <a:gd name="connsiteX780" fmla="*/ 1410681 w 1806756"/>
              <a:gd name="connsiteY780" fmla="*/ 883025 h 1151908"/>
              <a:gd name="connsiteX781" fmla="*/ 1412486 w 1806756"/>
              <a:gd name="connsiteY781" fmla="*/ 885871 h 1151908"/>
              <a:gd name="connsiteX782" fmla="*/ 1414299 w 1806756"/>
              <a:gd name="connsiteY782" fmla="*/ 888698 h 1151908"/>
              <a:gd name="connsiteX783" fmla="*/ 1416104 w 1806756"/>
              <a:gd name="connsiteY783" fmla="*/ 891498 h 1151908"/>
              <a:gd name="connsiteX784" fmla="*/ 1417918 w 1806756"/>
              <a:gd name="connsiteY784" fmla="*/ 894288 h 1151908"/>
              <a:gd name="connsiteX785" fmla="*/ 1419722 w 1806756"/>
              <a:gd name="connsiteY785" fmla="*/ 897051 h 1151908"/>
              <a:gd name="connsiteX786" fmla="*/ 1421536 w 1806756"/>
              <a:gd name="connsiteY786" fmla="*/ 899804 h 1151908"/>
              <a:gd name="connsiteX787" fmla="*/ 1423340 w 1806756"/>
              <a:gd name="connsiteY787" fmla="*/ 902529 h 1151908"/>
              <a:gd name="connsiteX788" fmla="*/ 1425154 w 1806756"/>
              <a:gd name="connsiteY788" fmla="*/ 905245 h 1151908"/>
              <a:gd name="connsiteX789" fmla="*/ 1426958 w 1806756"/>
              <a:gd name="connsiteY789" fmla="*/ 907933 h 1151908"/>
              <a:gd name="connsiteX790" fmla="*/ 1428762 w 1806756"/>
              <a:gd name="connsiteY790" fmla="*/ 910611 h 1151908"/>
              <a:gd name="connsiteX791" fmla="*/ 1430576 w 1806756"/>
              <a:gd name="connsiteY791" fmla="*/ 913262 h 1151908"/>
              <a:gd name="connsiteX792" fmla="*/ 1432381 w 1806756"/>
              <a:gd name="connsiteY792" fmla="*/ 915894 h 1151908"/>
              <a:gd name="connsiteX793" fmla="*/ 1434194 w 1806756"/>
              <a:gd name="connsiteY793" fmla="*/ 918517 h 1151908"/>
              <a:gd name="connsiteX794" fmla="*/ 1435999 w 1806756"/>
              <a:gd name="connsiteY794" fmla="*/ 921112 h 1151908"/>
              <a:gd name="connsiteX795" fmla="*/ 1437812 w 1806756"/>
              <a:gd name="connsiteY795" fmla="*/ 923698 h 1151908"/>
              <a:gd name="connsiteX796" fmla="*/ 1439617 w 1806756"/>
              <a:gd name="connsiteY796" fmla="*/ 926256 h 1151908"/>
              <a:gd name="connsiteX797" fmla="*/ 1441430 w 1806756"/>
              <a:gd name="connsiteY797" fmla="*/ 928795 h 1151908"/>
              <a:gd name="connsiteX798" fmla="*/ 1443235 w 1806756"/>
              <a:gd name="connsiteY798" fmla="*/ 931325 h 1151908"/>
              <a:gd name="connsiteX799" fmla="*/ 1445039 w 1806756"/>
              <a:gd name="connsiteY799" fmla="*/ 933827 h 1151908"/>
              <a:gd name="connsiteX800" fmla="*/ 1446853 w 1806756"/>
              <a:gd name="connsiteY800" fmla="*/ 936310 h 1151908"/>
              <a:gd name="connsiteX801" fmla="*/ 1448657 w 1806756"/>
              <a:gd name="connsiteY801" fmla="*/ 938784 h 1151908"/>
              <a:gd name="connsiteX802" fmla="*/ 1450471 w 1806756"/>
              <a:gd name="connsiteY802" fmla="*/ 941230 h 1151908"/>
              <a:gd name="connsiteX803" fmla="*/ 1452275 w 1806756"/>
              <a:gd name="connsiteY803" fmla="*/ 943658 h 1151908"/>
              <a:gd name="connsiteX804" fmla="*/ 1454089 w 1806756"/>
              <a:gd name="connsiteY804" fmla="*/ 946076 h 1151908"/>
              <a:gd name="connsiteX805" fmla="*/ 1455894 w 1806756"/>
              <a:gd name="connsiteY805" fmla="*/ 948467 h 1151908"/>
              <a:gd name="connsiteX806" fmla="*/ 1457707 w 1806756"/>
              <a:gd name="connsiteY806" fmla="*/ 950838 h 1151908"/>
              <a:gd name="connsiteX807" fmla="*/ 1459512 w 1806756"/>
              <a:gd name="connsiteY807" fmla="*/ 953201 h 1151908"/>
              <a:gd name="connsiteX808" fmla="*/ 1461316 w 1806756"/>
              <a:gd name="connsiteY808" fmla="*/ 955535 h 1151908"/>
              <a:gd name="connsiteX809" fmla="*/ 1463130 w 1806756"/>
              <a:gd name="connsiteY809" fmla="*/ 957861 h 1151908"/>
              <a:gd name="connsiteX810" fmla="*/ 1464934 w 1806756"/>
              <a:gd name="connsiteY810" fmla="*/ 960158 h 1151908"/>
              <a:gd name="connsiteX811" fmla="*/ 1466748 w 1806756"/>
              <a:gd name="connsiteY811" fmla="*/ 962446 h 1151908"/>
              <a:gd name="connsiteX812" fmla="*/ 1468552 w 1806756"/>
              <a:gd name="connsiteY812" fmla="*/ 964706 h 1151908"/>
              <a:gd name="connsiteX813" fmla="*/ 1470366 w 1806756"/>
              <a:gd name="connsiteY813" fmla="*/ 966957 h 1151908"/>
              <a:gd name="connsiteX814" fmla="*/ 1472170 w 1806756"/>
              <a:gd name="connsiteY814" fmla="*/ 969180 h 1151908"/>
              <a:gd name="connsiteX815" fmla="*/ 1473984 w 1806756"/>
              <a:gd name="connsiteY815" fmla="*/ 971394 h 1151908"/>
              <a:gd name="connsiteX816" fmla="*/ 1475789 w 1806756"/>
              <a:gd name="connsiteY816" fmla="*/ 973589 h 1151908"/>
              <a:gd name="connsiteX817" fmla="*/ 1477593 w 1806756"/>
              <a:gd name="connsiteY817" fmla="*/ 975765 h 1151908"/>
              <a:gd name="connsiteX818" fmla="*/ 1479407 w 1806756"/>
              <a:gd name="connsiteY818" fmla="*/ 977923 h 1151908"/>
              <a:gd name="connsiteX819" fmla="*/ 1481211 w 1806756"/>
              <a:gd name="connsiteY819" fmla="*/ 980062 h 1151908"/>
              <a:gd name="connsiteX820" fmla="*/ 1483025 w 1806756"/>
              <a:gd name="connsiteY820" fmla="*/ 982183 h 1151908"/>
              <a:gd name="connsiteX821" fmla="*/ 1484829 w 1806756"/>
              <a:gd name="connsiteY821" fmla="*/ 984285 h 1151908"/>
              <a:gd name="connsiteX822" fmla="*/ 1486643 w 1806756"/>
              <a:gd name="connsiteY822" fmla="*/ 986368 h 1151908"/>
              <a:gd name="connsiteX823" fmla="*/ 1488447 w 1806756"/>
              <a:gd name="connsiteY823" fmla="*/ 988433 h 1151908"/>
              <a:gd name="connsiteX824" fmla="*/ 1490261 w 1806756"/>
              <a:gd name="connsiteY824" fmla="*/ 990479 h 1151908"/>
              <a:gd name="connsiteX825" fmla="*/ 1492065 w 1806756"/>
              <a:gd name="connsiteY825" fmla="*/ 992516 h 1151908"/>
              <a:gd name="connsiteX826" fmla="*/ 1493879 w 1806756"/>
              <a:gd name="connsiteY826" fmla="*/ 994535 h 1151908"/>
              <a:gd name="connsiteX827" fmla="*/ 1495683 w 1806756"/>
              <a:gd name="connsiteY827" fmla="*/ 996525 h 1151908"/>
              <a:gd name="connsiteX828" fmla="*/ 1497488 w 1806756"/>
              <a:gd name="connsiteY828" fmla="*/ 998506 h 1151908"/>
              <a:gd name="connsiteX829" fmla="*/ 1499302 w 1806756"/>
              <a:gd name="connsiteY829" fmla="*/ 1000469 h 1151908"/>
              <a:gd name="connsiteX830" fmla="*/ 1501106 w 1806756"/>
              <a:gd name="connsiteY830" fmla="*/ 1002413 h 1151908"/>
              <a:gd name="connsiteX831" fmla="*/ 1502920 w 1806756"/>
              <a:gd name="connsiteY831" fmla="*/ 1004347 h 1151908"/>
              <a:gd name="connsiteX832" fmla="*/ 1504724 w 1806756"/>
              <a:gd name="connsiteY832" fmla="*/ 1006254 h 1151908"/>
              <a:gd name="connsiteX833" fmla="*/ 1506538 w 1806756"/>
              <a:gd name="connsiteY833" fmla="*/ 1008151 h 1151908"/>
              <a:gd name="connsiteX834" fmla="*/ 1508342 w 1806756"/>
              <a:gd name="connsiteY834" fmla="*/ 1010021 h 1151908"/>
              <a:gd name="connsiteX835" fmla="*/ 1510156 w 1806756"/>
              <a:gd name="connsiteY835" fmla="*/ 1011881 h 1151908"/>
              <a:gd name="connsiteX836" fmla="*/ 1511960 w 1806756"/>
              <a:gd name="connsiteY836" fmla="*/ 1013723 h 1151908"/>
              <a:gd name="connsiteX837" fmla="*/ 1513765 w 1806756"/>
              <a:gd name="connsiteY837" fmla="*/ 1015555 h 1151908"/>
              <a:gd name="connsiteX838" fmla="*/ 1515578 w 1806756"/>
              <a:gd name="connsiteY838" fmla="*/ 1017359 h 1151908"/>
              <a:gd name="connsiteX839" fmla="*/ 1517383 w 1806756"/>
              <a:gd name="connsiteY839" fmla="*/ 1019155 h 1151908"/>
              <a:gd name="connsiteX840" fmla="*/ 1519196 w 1806756"/>
              <a:gd name="connsiteY840" fmla="*/ 1020931 h 1151908"/>
              <a:gd name="connsiteX841" fmla="*/ 1521001 w 1806756"/>
              <a:gd name="connsiteY841" fmla="*/ 1022689 h 1151908"/>
              <a:gd name="connsiteX842" fmla="*/ 1522814 w 1806756"/>
              <a:gd name="connsiteY842" fmla="*/ 1024437 h 1151908"/>
              <a:gd name="connsiteX843" fmla="*/ 1524619 w 1806756"/>
              <a:gd name="connsiteY843" fmla="*/ 1026158 h 1151908"/>
              <a:gd name="connsiteX844" fmla="*/ 1526433 w 1806756"/>
              <a:gd name="connsiteY844" fmla="*/ 1027870 h 1151908"/>
              <a:gd name="connsiteX845" fmla="*/ 1528237 w 1806756"/>
              <a:gd name="connsiteY845" fmla="*/ 1029562 h 1151908"/>
              <a:gd name="connsiteX846" fmla="*/ 1530041 w 1806756"/>
              <a:gd name="connsiteY846" fmla="*/ 1031246 h 1151908"/>
              <a:gd name="connsiteX847" fmla="*/ 1531855 w 1806756"/>
              <a:gd name="connsiteY847" fmla="*/ 1032901 h 1151908"/>
              <a:gd name="connsiteX848" fmla="*/ 1533660 w 1806756"/>
              <a:gd name="connsiteY848" fmla="*/ 1034548 h 1151908"/>
              <a:gd name="connsiteX849" fmla="*/ 1535473 w 1806756"/>
              <a:gd name="connsiteY849" fmla="*/ 1036175 h 1151908"/>
              <a:gd name="connsiteX850" fmla="*/ 1537278 w 1806756"/>
              <a:gd name="connsiteY850" fmla="*/ 1037794 h 1151908"/>
              <a:gd name="connsiteX851" fmla="*/ 1539091 w 1806756"/>
              <a:gd name="connsiteY851" fmla="*/ 1039394 h 1151908"/>
              <a:gd name="connsiteX852" fmla="*/ 1540896 w 1806756"/>
              <a:gd name="connsiteY852" fmla="*/ 1040975 h 1151908"/>
              <a:gd name="connsiteX853" fmla="*/ 1542709 w 1806756"/>
              <a:gd name="connsiteY853" fmla="*/ 1042547 h 1151908"/>
              <a:gd name="connsiteX854" fmla="*/ 1544514 w 1806756"/>
              <a:gd name="connsiteY854" fmla="*/ 1044091 h 1151908"/>
              <a:gd name="connsiteX855" fmla="*/ 1546328 w 1806756"/>
              <a:gd name="connsiteY855" fmla="*/ 1045635 h 1151908"/>
              <a:gd name="connsiteX856" fmla="*/ 1548132 w 1806756"/>
              <a:gd name="connsiteY856" fmla="*/ 1047151 h 1151908"/>
              <a:gd name="connsiteX857" fmla="*/ 1549936 w 1806756"/>
              <a:gd name="connsiteY857" fmla="*/ 1048657 h 1151908"/>
              <a:gd name="connsiteX858" fmla="*/ 1551750 w 1806756"/>
              <a:gd name="connsiteY858" fmla="*/ 1050146 h 1151908"/>
              <a:gd name="connsiteX859" fmla="*/ 1553554 w 1806756"/>
              <a:gd name="connsiteY859" fmla="*/ 1051624 h 1151908"/>
              <a:gd name="connsiteX860" fmla="*/ 1555368 w 1806756"/>
              <a:gd name="connsiteY860" fmla="*/ 1053085 h 1151908"/>
              <a:gd name="connsiteX861" fmla="*/ 1557173 w 1806756"/>
              <a:gd name="connsiteY861" fmla="*/ 1054536 h 1151908"/>
              <a:gd name="connsiteX862" fmla="*/ 1558986 w 1806756"/>
              <a:gd name="connsiteY862" fmla="*/ 1055959 h 1151908"/>
              <a:gd name="connsiteX863" fmla="*/ 1560791 w 1806756"/>
              <a:gd name="connsiteY863" fmla="*/ 1057382 h 1151908"/>
              <a:gd name="connsiteX864" fmla="*/ 1562604 w 1806756"/>
              <a:gd name="connsiteY864" fmla="*/ 1058777 h 1151908"/>
              <a:gd name="connsiteX865" fmla="*/ 1564409 w 1806756"/>
              <a:gd name="connsiteY865" fmla="*/ 1060172 h 1151908"/>
              <a:gd name="connsiteX866" fmla="*/ 1566213 w 1806756"/>
              <a:gd name="connsiteY866" fmla="*/ 1061539 h 1151908"/>
              <a:gd name="connsiteX867" fmla="*/ 1568027 w 1806756"/>
              <a:gd name="connsiteY867" fmla="*/ 1062897 h 1151908"/>
              <a:gd name="connsiteX868" fmla="*/ 1569831 w 1806756"/>
              <a:gd name="connsiteY868" fmla="*/ 1064246 h 1151908"/>
              <a:gd name="connsiteX869" fmla="*/ 1571645 w 1806756"/>
              <a:gd name="connsiteY869" fmla="*/ 1065576 h 1151908"/>
              <a:gd name="connsiteX870" fmla="*/ 1573449 w 1806756"/>
              <a:gd name="connsiteY870" fmla="*/ 1066887 h 1151908"/>
              <a:gd name="connsiteX871" fmla="*/ 1575263 w 1806756"/>
              <a:gd name="connsiteY871" fmla="*/ 1068190 h 1151908"/>
              <a:gd name="connsiteX872" fmla="*/ 1577067 w 1806756"/>
              <a:gd name="connsiteY872" fmla="*/ 1069482 h 1151908"/>
              <a:gd name="connsiteX873" fmla="*/ 1578881 w 1806756"/>
              <a:gd name="connsiteY873" fmla="*/ 1070757 h 1151908"/>
              <a:gd name="connsiteX874" fmla="*/ 1580686 w 1806756"/>
              <a:gd name="connsiteY874" fmla="*/ 1072022 h 1151908"/>
              <a:gd name="connsiteX875" fmla="*/ 1582490 w 1806756"/>
              <a:gd name="connsiteY875" fmla="*/ 1073268 h 1151908"/>
              <a:gd name="connsiteX876" fmla="*/ 1584304 w 1806756"/>
              <a:gd name="connsiteY876" fmla="*/ 1074496 h 1151908"/>
              <a:gd name="connsiteX877" fmla="*/ 1586108 w 1806756"/>
              <a:gd name="connsiteY877" fmla="*/ 1075714 h 1151908"/>
              <a:gd name="connsiteX878" fmla="*/ 1587922 w 1806756"/>
              <a:gd name="connsiteY878" fmla="*/ 1076923 h 1151908"/>
              <a:gd name="connsiteX879" fmla="*/ 1589726 w 1806756"/>
              <a:gd name="connsiteY879" fmla="*/ 1078123 h 1151908"/>
              <a:gd name="connsiteX880" fmla="*/ 1591540 w 1806756"/>
              <a:gd name="connsiteY880" fmla="*/ 1079304 h 1151908"/>
              <a:gd name="connsiteX881" fmla="*/ 1593344 w 1806756"/>
              <a:gd name="connsiteY881" fmla="*/ 1080467 h 1151908"/>
              <a:gd name="connsiteX882" fmla="*/ 1595158 w 1806756"/>
              <a:gd name="connsiteY882" fmla="*/ 1081620 h 1151908"/>
              <a:gd name="connsiteX883" fmla="*/ 1596962 w 1806756"/>
              <a:gd name="connsiteY883" fmla="*/ 1082764 h 1151908"/>
              <a:gd name="connsiteX884" fmla="*/ 1598767 w 1806756"/>
              <a:gd name="connsiteY884" fmla="*/ 1083890 h 1151908"/>
              <a:gd name="connsiteX885" fmla="*/ 1600581 w 1806756"/>
              <a:gd name="connsiteY885" fmla="*/ 1085006 h 1151908"/>
              <a:gd name="connsiteX886" fmla="*/ 1602385 w 1806756"/>
              <a:gd name="connsiteY886" fmla="*/ 1086113 h 1151908"/>
              <a:gd name="connsiteX887" fmla="*/ 1604199 w 1806756"/>
              <a:gd name="connsiteY887" fmla="*/ 1087210 h 1151908"/>
              <a:gd name="connsiteX888" fmla="*/ 1606003 w 1806756"/>
              <a:gd name="connsiteY888" fmla="*/ 1088289 h 1151908"/>
              <a:gd name="connsiteX889" fmla="*/ 1607817 w 1806756"/>
              <a:gd name="connsiteY889" fmla="*/ 1089349 h 1151908"/>
              <a:gd name="connsiteX890" fmla="*/ 1609621 w 1806756"/>
              <a:gd name="connsiteY890" fmla="*/ 1090410 h 1151908"/>
              <a:gd name="connsiteX891" fmla="*/ 1611435 w 1806756"/>
              <a:gd name="connsiteY891" fmla="*/ 1091451 h 1151908"/>
              <a:gd name="connsiteX892" fmla="*/ 1613239 w 1806756"/>
              <a:gd name="connsiteY892" fmla="*/ 1092484 h 1151908"/>
              <a:gd name="connsiteX893" fmla="*/ 1615053 w 1806756"/>
              <a:gd name="connsiteY893" fmla="*/ 1093498 h 1151908"/>
              <a:gd name="connsiteX894" fmla="*/ 1616857 w 1806756"/>
              <a:gd name="connsiteY894" fmla="*/ 1094502 h 1151908"/>
              <a:gd name="connsiteX895" fmla="*/ 1618662 w 1806756"/>
              <a:gd name="connsiteY895" fmla="*/ 1095497 h 1151908"/>
              <a:gd name="connsiteX896" fmla="*/ 1620475 w 1806756"/>
              <a:gd name="connsiteY896" fmla="*/ 1096483 h 1151908"/>
              <a:gd name="connsiteX897" fmla="*/ 1622280 w 1806756"/>
              <a:gd name="connsiteY897" fmla="*/ 1097460 h 1151908"/>
              <a:gd name="connsiteX898" fmla="*/ 1624094 w 1806756"/>
              <a:gd name="connsiteY898" fmla="*/ 1098418 h 1151908"/>
              <a:gd name="connsiteX899" fmla="*/ 1625898 w 1806756"/>
              <a:gd name="connsiteY899" fmla="*/ 1099367 h 1151908"/>
              <a:gd name="connsiteX900" fmla="*/ 1627712 w 1806756"/>
              <a:gd name="connsiteY900" fmla="*/ 1100306 h 1151908"/>
              <a:gd name="connsiteX901" fmla="*/ 1629516 w 1806756"/>
              <a:gd name="connsiteY901" fmla="*/ 1101227 h 1151908"/>
              <a:gd name="connsiteX902" fmla="*/ 1631330 w 1806756"/>
              <a:gd name="connsiteY902" fmla="*/ 1102148 h 1151908"/>
              <a:gd name="connsiteX903" fmla="*/ 1633134 w 1806756"/>
              <a:gd name="connsiteY903" fmla="*/ 1103050 h 1151908"/>
              <a:gd name="connsiteX904" fmla="*/ 1634939 w 1806756"/>
              <a:gd name="connsiteY904" fmla="*/ 1103943 h 1151908"/>
              <a:gd name="connsiteX905" fmla="*/ 1636752 w 1806756"/>
              <a:gd name="connsiteY905" fmla="*/ 1104826 h 1151908"/>
              <a:gd name="connsiteX906" fmla="*/ 1638557 w 1806756"/>
              <a:gd name="connsiteY906" fmla="*/ 1105701 h 1151908"/>
              <a:gd name="connsiteX907" fmla="*/ 1640370 w 1806756"/>
              <a:gd name="connsiteY907" fmla="*/ 1106566 h 1151908"/>
              <a:gd name="connsiteX908" fmla="*/ 1642175 w 1806756"/>
              <a:gd name="connsiteY908" fmla="*/ 1107412 h 1151908"/>
              <a:gd name="connsiteX909" fmla="*/ 1643988 w 1806756"/>
              <a:gd name="connsiteY909" fmla="*/ 1108258 h 1151908"/>
              <a:gd name="connsiteX910" fmla="*/ 1645793 w 1806756"/>
              <a:gd name="connsiteY910" fmla="*/ 1109086 h 1151908"/>
              <a:gd name="connsiteX911" fmla="*/ 1647607 w 1806756"/>
              <a:gd name="connsiteY911" fmla="*/ 1109905 h 1151908"/>
              <a:gd name="connsiteX912" fmla="*/ 1649411 w 1806756"/>
              <a:gd name="connsiteY912" fmla="*/ 1110714 h 1151908"/>
              <a:gd name="connsiteX913" fmla="*/ 1651215 w 1806756"/>
              <a:gd name="connsiteY913" fmla="*/ 1111523 h 1151908"/>
              <a:gd name="connsiteX914" fmla="*/ 1653029 w 1806756"/>
              <a:gd name="connsiteY914" fmla="*/ 1112304 h 1151908"/>
              <a:gd name="connsiteX915" fmla="*/ 1654833 w 1806756"/>
              <a:gd name="connsiteY915" fmla="*/ 1113086 h 1151908"/>
              <a:gd name="connsiteX916" fmla="*/ 1656647 w 1806756"/>
              <a:gd name="connsiteY916" fmla="*/ 1113858 h 1151908"/>
              <a:gd name="connsiteX917" fmla="*/ 1658452 w 1806756"/>
              <a:gd name="connsiteY917" fmla="*/ 1114620 h 1151908"/>
              <a:gd name="connsiteX918" fmla="*/ 1660265 w 1806756"/>
              <a:gd name="connsiteY918" fmla="*/ 1115374 h 1151908"/>
              <a:gd name="connsiteX919" fmla="*/ 1662070 w 1806756"/>
              <a:gd name="connsiteY919" fmla="*/ 1116118 h 1151908"/>
              <a:gd name="connsiteX920" fmla="*/ 1663883 w 1806756"/>
              <a:gd name="connsiteY920" fmla="*/ 1116853 h 1151908"/>
              <a:gd name="connsiteX921" fmla="*/ 1665688 w 1806756"/>
              <a:gd name="connsiteY921" fmla="*/ 1117569 h 1151908"/>
              <a:gd name="connsiteX922" fmla="*/ 1667501 w 1806756"/>
              <a:gd name="connsiteY922" fmla="*/ 1118285 h 1151908"/>
              <a:gd name="connsiteX923" fmla="*/ 1669306 w 1806756"/>
              <a:gd name="connsiteY923" fmla="*/ 1118992 h 1151908"/>
              <a:gd name="connsiteX924" fmla="*/ 1671110 w 1806756"/>
              <a:gd name="connsiteY924" fmla="*/ 1119689 h 1151908"/>
              <a:gd name="connsiteX925" fmla="*/ 1672924 w 1806756"/>
              <a:gd name="connsiteY925" fmla="*/ 1120378 h 1151908"/>
              <a:gd name="connsiteX926" fmla="*/ 1674728 w 1806756"/>
              <a:gd name="connsiteY926" fmla="*/ 1121057 h 1151908"/>
              <a:gd name="connsiteX927" fmla="*/ 1676542 w 1806756"/>
              <a:gd name="connsiteY927" fmla="*/ 1121726 h 1151908"/>
              <a:gd name="connsiteX928" fmla="*/ 1678346 w 1806756"/>
              <a:gd name="connsiteY928" fmla="*/ 1122387 h 1151908"/>
              <a:gd name="connsiteX929" fmla="*/ 1680160 w 1806756"/>
              <a:gd name="connsiteY929" fmla="*/ 1123038 h 1151908"/>
              <a:gd name="connsiteX930" fmla="*/ 1681965 w 1806756"/>
              <a:gd name="connsiteY930" fmla="*/ 1123680 h 1151908"/>
              <a:gd name="connsiteX931" fmla="*/ 1683778 w 1806756"/>
              <a:gd name="connsiteY931" fmla="*/ 1124312 h 1151908"/>
              <a:gd name="connsiteX932" fmla="*/ 1685583 w 1806756"/>
              <a:gd name="connsiteY932" fmla="*/ 1124944 h 1151908"/>
              <a:gd name="connsiteX933" fmla="*/ 1687387 w 1806756"/>
              <a:gd name="connsiteY933" fmla="*/ 1125558 h 1151908"/>
              <a:gd name="connsiteX934" fmla="*/ 1689201 w 1806756"/>
              <a:gd name="connsiteY934" fmla="*/ 1126172 h 1151908"/>
              <a:gd name="connsiteX935" fmla="*/ 1691005 w 1806756"/>
              <a:gd name="connsiteY935" fmla="*/ 1126767 h 1151908"/>
              <a:gd name="connsiteX936" fmla="*/ 1692819 w 1806756"/>
              <a:gd name="connsiteY936" fmla="*/ 1127363 h 1151908"/>
              <a:gd name="connsiteX937" fmla="*/ 1694623 w 1806756"/>
              <a:gd name="connsiteY937" fmla="*/ 1127949 h 1151908"/>
              <a:gd name="connsiteX938" fmla="*/ 1696437 w 1806756"/>
              <a:gd name="connsiteY938" fmla="*/ 1128525 h 1151908"/>
              <a:gd name="connsiteX939" fmla="*/ 1698241 w 1806756"/>
              <a:gd name="connsiteY939" fmla="*/ 1129102 h 1151908"/>
              <a:gd name="connsiteX940" fmla="*/ 1700055 w 1806756"/>
              <a:gd name="connsiteY940" fmla="*/ 1129660 h 1151908"/>
              <a:gd name="connsiteX941" fmla="*/ 1701859 w 1806756"/>
              <a:gd name="connsiteY941" fmla="*/ 1130218 h 1151908"/>
              <a:gd name="connsiteX942" fmla="*/ 1703664 w 1806756"/>
              <a:gd name="connsiteY942" fmla="*/ 1130767 h 1151908"/>
              <a:gd name="connsiteX943" fmla="*/ 1705478 w 1806756"/>
              <a:gd name="connsiteY943" fmla="*/ 1131306 h 1151908"/>
              <a:gd name="connsiteX944" fmla="*/ 1707282 w 1806756"/>
              <a:gd name="connsiteY944" fmla="*/ 1131836 h 1151908"/>
              <a:gd name="connsiteX945" fmla="*/ 1709096 w 1806756"/>
              <a:gd name="connsiteY945" fmla="*/ 1132367 h 1151908"/>
              <a:gd name="connsiteX946" fmla="*/ 1710900 w 1806756"/>
              <a:gd name="connsiteY946" fmla="*/ 1132887 h 1151908"/>
              <a:gd name="connsiteX947" fmla="*/ 1712714 w 1806756"/>
              <a:gd name="connsiteY947" fmla="*/ 1133399 h 1151908"/>
              <a:gd name="connsiteX948" fmla="*/ 1714518 w 1806756"/>
              <a:gd name="connsiteY948" fmla="*/ 1133901 h 1151908"/>
              <a:gd name="connsiteX949" fmla="*/ 1716332 w 1806756"/>
              <a:gd name="connsiteY949" fmla="*/ 1134394 h 1151908"/>
              <a:gd name="connsiteX950" fmla="*/ 1718136 w 1806756"/>
              <a:gd name="connsiteY950" fmla="*/ 1134887 h 1151908"/>
              <a:gd name="connsiteX951" fmla="*/ 1719941 w 1806756"/>
              <a:gd name="connsiteY951" fmla="*/ 1135371 h 1151908"/>
              <a:gd name="connsiteX952" fmla="*/ 1721754 w 1806756"/>
              <a:gd name="connsiteY952" fmla="*/ 1135845 h 1151908"/>
              <a:gd name="connsiteX953" fmla="*/ 1723559 w 1806756"/>
              <a:gd name="connsiteY953" fmla="*/ 1136320 h 1151908"/>
              <a:gd name="connsiteX954" fmla="*/ 1725372 w 1806756"/>
              <a:gd name="connsiteY954" fmla="*/ 1136785 h 1151908"/>
              <a:gd name="connsiteX955" fmla="*/ 1727177 w 1806756"/>
              <a:gd name="connsiteY955" fmla="*/ 1137240 h 1151908"/>
              <a:gd name="connsiteX956" fmla="*/ 1728991 w 1806756"/>
              <a:gd name="connsiteY956" fmla="*/ 1137687 h 1151908"/>
              <a:gd name="connsiteX957" fmla="*/ 1730795 w 1806756"/>
              <a:gd name="connsiteY957" fmla="*/ 1138133 h 1151908"/>
              <a:gd name="connsiteX958" fmla="*/ 1732609 w 1806756"/>
              <a:gd name="connsiteY958" fmla="*/ 1138571 h 1151908"/>
              <a:gd name="connsiteX959" fmla="*/ 1734413 w 1806756"/>
              <a:gd name="connsiteY959" fmla="*/ 1138998 h 1151908"/>
              <a:gd name="connsiteX960" fmla="*/ 1736227 w 1806756"/>
              <a:gd name="connsiteY960" fmla="*/ 1139426 h 1151908"/>
              <a:gd name="connsiteX961" fmla="*/ 1738031 w 1806756"/>
              <a:gd name="connsiteY961" fmla="*/ 1139845 h 1151908"/>
              <a:gd name="connsiteX962" fmla="*/ 1739836 w 1806756"/>
              <a:gd name="connsiteY962" fmla="*/ 1140263 h 1151908"/>
              <a:gd name="connsiteX963" fmla="*/ 1741649 w 1806756"/>
              <a:gd name="connsiteY963" fmla="*/ 1140663 h 1151908"/>
              <a:gd name="connsiteX964" fmla="*/ 1743454 w 1806756"/>
              <a:gd name="connsiteY964" fmla="*/ 1141072 h 1151908"/>
              <a:gd name="connsiteX965" fmla="*/ 1745267 w 1806756"/>
              <a:gd name="connsiteY965" fmla="*/ 1141463 h 1151908"/>
              <a:gd name="connsiteX966" fmla="*/ 1747072 w 1806756"/>
              <a:gd name="connsiteY966" fmla="*/ 1141854 h 1151908"/>
              <a:gd name="connsiteX967" fmla="*/ 1748885 w 1806756"/>
              <a:gd name="connsiteY967" fmla="*/ 1142235 h 1151908"/>
              <a:gd name="connsiteX968" fmla="*/ 1750690 w 1806756"/>
              <a:gd name="connsiteY968" fmla="*/ 1142616 h 1151908"/>
              <a:gd name="connsiteX969" fmla="*/ 1752503 w 1806756"/>
              <a:gd name="connsiteY969" fmla="*/ 1142989 h 1151908"/>
              <a:gd name="connsiteX970" fmla="*/ 1754308 w 1806756"/>
              <a:gd name="connsiteY970" fmla="*/ 1143360 h 1151908"/>
              <a:gd name="connsiteX971" fmla="*/ 1756112 w 1806756"/>
              <a:gd name="connsiteY971" fmla="*/ 1143714 h 1151908"/>
              <a:gd name="connsiteX972" fmla="*/ 1757926 w 1806756"/>
              <a:gd name="connsiteY972" fmla="*/ 1144077 h 1151908"/>
              <a:gd name="connsiteX973" fmla="*/ 1759730 w 1806756"/>
              <a:gd name="connsiteY973" fmla="*/ 1144430 h 1151908"/>
              <a:gd name="connsiteX974" fmla="*/ 1761544 w 1806756"/>
              <a:gd name="connsiteY974" fmla="*/ 1144774 h 1151908"/>
              <a:gd name="connsiteX975" fmla="*/ 1763349 w 1806756"/>
              <a:gd name="connsiteY975" fmla="*/ 1145118 h 1151908"/>
              <a:gd name="connsiteX976" fmla="*/ 1765162 w 1806756"/>
              <a:gd name="connsiteY976" fmla="*/ 1145453 h 1151908"/>
              <a:gd name="connsiteX977" fmla="*/ 1766967 w 1806756"/>
              <a:gd name="connsiteY977" fmla="*/ 1145779 h 1151908"/>
              <a:gd name="connsiteX978" fmla="*/ 1768780 w 1806756"/>
              <a:gd name="connsiteY978" fmla="*/ 1146104 h 1151908"/>
              <a:gd name="connsiteX979" fmla="*/ 1770585 w 1806756"/>
              <a:gd name="connsiteY979" fmla="*/ 1146430 h 1151908"/>
              <a:gd name="connsiteX980" fmla="*/ 1772389 w 1806756"/>
              <a:gd name="connsiteY980" fmla="*/ 1146746 h 1151908"/>
              <a:gd name="connsiteX981" fmla="*/ 1774203 w 1806756"/>
              <a:gd name="connsiteY981" fmla="*/ 1147053 h 1151908"/>
              <a:gd name="connsiteX982" fmla="*/ 1776007 w 1806756"/>
              <a:gd name="connsiteY982" fmla="*/ 1147360 h 1151908"/>
              <a:gd name="connsiteX983" fmla="*/ 1777821 w 1806756"/>
              <a:gd name="connsiteY983" fmla="*/ 1147667 h 1151908"/>
              <a:gd name="connsiteX984" fmla="*/ 1779625 w 1806756"/>
              <a:gd name="connsiteY984" fmla="*/ 1147965 h 1151908"/>
              <a:gd name="connsiteX985" fmla="*/ 1781439 w 1806756"/>
              <a:gd name="connsiteY985" fmla="*/ 1148253 h 1151908"/>
              <a:gd name="connsiteX986" fmla="*/ 1783243 w 1806756"/>
              <a:gd name="connsiteY986" fmla="*/ 1148541 h 1151908"/>
              <a:gd name="connsiteX987" fmla="*/ 1785057 w 1806756"/>
              <a:gd name="connsiteY987" fmla="*/ 1148829 h 1151908"/>
              <a:gd name="connsiteX988" fmla="*/ 1786862 w 1806756"/>
              <a:gd name="connsiteY988" fmla="*/ 1149109 h 1151908"/>
              <a:gd name="connsiteX989" fmla="*/ 1788675 w 1806756"/>
              <a:gd name="connsiteY989" fmla="*/ 1149378 h 1151908"/>
              <a:gd name="connsiteX990" fmla="*/ 1790480 w 1806756"/>
              <a:gd name="connsiteY990" fmla="*/ 1149648 h 1151908"/>
              <a:gd name="connsiteX991" fmla="*/ 1792284 w 1806756"/>
              <a:gd name="connsiteY991" fmla="*/ 1149918 h 1151908"/>
              <a:gd name="connsiteX992" fmla="*/ 1794098 w 1806756"/>
              <a:gd name="connsiteY992" fmla="*/ 1150178 h 1151908"/>
              <a:gd name="connsiteX993" fmla="*/ 1795902 w 1806756"/>
              <a:gd name="connsiteY993" fmla="*/ 1150439 h 1151908"/>
              <a:gd name="connsiteX994" fmla="*/ 1797716 w 1806756"/>
              <a:gd name="connsiteY994" fmla="*/ 1150699 h 1151908"/>
              <a:gd name="connsiteX995" fmla="*/ 1799520 w 1806756"/>
              <a:gd name="connsiteY995" fmla="*/ 1150941 h 1151908"/>
              <a:gd name="connsiteX996" fmla="*/ 1801334 w 1806756"/>
              <a:gd name="connsiteY996" fmla="*/ 1151192 h 1151908"/>
              <a:gd name="connsiteX997" fmla="*/ 1803138 w 1806756"/>
              <a:gd name="connsiteY997" fmla="*/ 1151434 h 1151908"/>
              <a:gd name="connsiteX998" fmla="*/ 1804952 w 1806756"/>
              <a:gd name="connsiteY998" fmla="*/ 1151676 h 1151908"/>
              <a:gd name="connsiteX999" fmla="*/ 1806756 w 1806756"/>
              <a:gd name="connsiteY999" fmla="*/ 1151908 h 115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6756" h="1151908">
                <a:moveTo>
                  <a:pt x="0" y="1151908"/>
                </a:moveTo>
                <a:lnTo>
                  <a:pt x="1808" y="1151676"/>
                </a:lnTo>
                <a:lnTo>
                  <a:pt x="3617" y="1151434"/>
                </a:lnTo>
                <a:lnTo>
                  <a:pt x="5425" y="1151192"/>
                </a:lnTo>
                <a:lnTo>
                  <a:pt x="7234" y="1150941"/>
                </a:lnTo>
                <a:lnTo>
                  <a:pt x="9042" y="1150699"/>
                </a:lnTo>
                <a:lnTo>
                  <a:pt x="10852" y="1150439"/>
                </a:lnTo>
                <a:lnTo>
                  <a:pt x="12660" y="1150178"/>
                </a:lnTo>
                <a:lnTo>
                  <a:pt x="14469" y="1149918"/>
                </a:lnTo>
                <a:lnTo>
                  <a:pt x="16277" y="1149648"/>
                </a:lnTo>
                <a:lnTo>
                  <a:pt x="18086" y="1149378"/>
                </a:lnTo>
                <a:lnTo>
                  <a:pt x="19894" y="1149109"/>
                </a:lnTo>
                <a:lnTo>
                  <a:pt x="21703" y="1148829"/>
                </a:lnTo>
                <a:lnTo>
                  <a:pt x="23511" y="1148541"/>
                </a:lnTo>
                <a:lnTo>
                  <a:pt x="25320" y="1148253"/>
                </a:lnTo>
                <a:lnTo>
                  <a:pt x="27128" y="1147965"/>
                </a:lnTo>
                <a:lnTo>
                  <a:pt x="28936" y="1147667"/>
                </a:lnTo>
                <a:lnTo>
                  <a:pt x="30745" y="1147360"/>
                </a:lnTo>
                <a:lnTo>
                  <a:pt x="32554" y="1147053"/>
                </a:lnTo>
                <a:lnTo>
                  <a:pt x="34363" y="1146746"/>
                </a:lnTo>
                <a:lnTo>
                  <a:pt x="36171" y="1146430"/>
                </a:lnTo>
                <a:lnTo>
                  <a:pt x="37980" y="1146104"/>
                </a:lnTo>
                <a:lnTo>
                  <a:pt x="39788" y="1145779"/>
                </a:lnTo>
                <a:lnTo>
                  <a:pt x="41597" y="1145453"/>
                </a:lnTo>
                <a:lnTo>
                  <a:pt x="43405" y="1145118"/>
                </a:lnTo>
                <a:lnTo>
                  <a:pt x="45214" y="1144774"/>
                </a:lnTo>
                <a:lnTo>
                  <a:pt x="47022" y="1144430"/>
                </a:lnTo>
                <a:lnTo>
                  <a:pt x="48831" y="1144077"/>
                </a:lnTo>
                <a:lnTo>
                  <a:pt x="50639" y="1143714"/>
                </a:lnTo>
                <a:lnTo>
                  <a:pt x="52449" y="1143360"/>
                </a:lnTo>
                <a:lnTo>
                  <a:pt x="54257" y="1142989"/>
                </a:lnTo>
                <a:lnTo>
                  <a:pt x="56066" y="1142616"/>
                </a:lnTo>
                <a:lnTo>
                  <a:pt x="57874" y="1142235"/>
                </a:lnTo>
                <a:lnTo>
                  <a:pt x="59683" y="1141854"/>
                </a:lnTo>
                <a:lnTo>
                  <a:pt x="61491" y="1141463"/>
                </a:lnTo>
                <a:lnTo>
                  <a:pt x="63300" y="1141072"/>
                </a:lnTo>
                <a:lnTo>
                  <a:pt x="65108" y="1140663"/>
                </a:lnTo>
                <a:lnTo>
                  <a:pt x="66917" y="1140263"/>
                </a:lnTo>
                <a:lnTo>
                  <a:pt x="68725" y="1139845"/>
                </a:lnTo>
                <a:lnTo>
                  <a:pt x="70533" y="1139426"/>
                </a:lnTo>
                <a:lnTo>
                  <a:pt x="72343" y="1138998"/>
                </a:lnTo>
                <a:lnTo>
                  <a:pt x="74151" y="1138571"/>
                </a:lnTo>
                <a:lnTo>
                  <a:pt x="75960" y="1138133"/>
                </a:lnTo>
                <a:lnTo>
                  <a:pt x="77768" y="1137687"/>
                </a:lnTo>
                <a:lnTo>
                  <a:pt x="79577" y="1137240"/>
                </a:lnTo>
                <a:lnTo>
                  <a:pt x="81385" y="1136785"/>
                </a:lnTo>
                <a:lnTo>
                  <a:pt x="83194" y="1136320"/>
                </a:lnTo>
                <a:lnTo>
                  <a:pt x="85002" y="1135845"/>
                </a:lnTo>
                <a:lnTo>
                  <a:pt x="86811" y="1135371"/>
                </a:lnTo>
                <a:lnTo>
                  <a:pt x="88619" y="1134887"/>
                </a:lnTo>
                <a:lnTo>
                  <a:pt x="90428" y="1134394"/>
                </a:lnTo>
                <a:lnTo>
                  <a:pt x="92236" y="1133901"/>
                </a:lnTo>
                <a:lnTo>
                  <a:pt x="94046" y="1133399"/>
                </a:lnTo>
                <a:lnTo>
                  <a:pt x="95854" y="1132887"/>
                </a:lnTo>
                <a:lnTo>
                  <a:pt x="97663" y="1132367"/>
                </a:lnTo>
                <a:lnTo>
                  <a:pt x="99471" y="1131836"/>
                </a:lnTo>
                <a:lnTo>
                  <a:pt x="101280" y="1131306"/>
                </a:lnTo>
                <a:lnTo>
                  <a:pt x="103088" y="1130767"/>
                </a:lnTo>
                <a:lnTo>
                  <a:pt x="104897" y="1130218"/>
                </a:lnTo>
                <a:lnTo>
                  <a:pt x="106705" y="1129660"/>
                </a:lnTo>
                <a:lnTo>
                  <a:pt x="108513" y="1129102"/>
                </a:lnTo>
                <a:lnTo>
                  <a:pt x="110322" y="1128525"/>
                </a:lnTo>
                <a:lnTo>
                  <a:pt x="112130" y="1127949"/>
                </a:lnTo>
                <a:lnTo>
                  <a:pt x="113940" y="1127363"/>
                </a:lnTo>
                <a:lnTo>
                  <a:pt x="115748" y="1126767"/>
                </a:lnTo>
                <a:lnTo>
                  <a:pt x="117557" y="1126172"/>
                </a:lnTo>
                <a:lnTo>
                  <a:pt x="119365" y="1125558"/>
                </a:lnTo>
                <a:lnTo>
                  <a:pt x="121174" y="1124944"/>
                </a:lnTo>
                <a:lnTo>
                  <a:pt x="122982" y="1124312"/>
                </a:lnTo>
                <a:lnTo>
                  <a:pt x="124791" y="1123680"/>
                </a:lnTo>
                <a:lnTo>
                  <a:pt x="126599" y="1123038"/>
                </a:lnTo>
                <a:lnTo>
                  <a:pt x="128408" y="1122387"/>
                </a:lnTo>
                <a:lnTo>
                  <a:pt x="130216" y="1121726"/>
                </a:lnTo>
                <a:lnTo>
                  <a:pt x="132025" y="1121057"/>
                </a:lnTo>
                <a:lnTo>
                  <a:pt x="133834" y="1120378"/>
                </a:lnTo>
                <a:lnTo>
                  <a:pt x="135643" y="1119689"/>
                </a:lnTo>
                <a:lnTo>
                  <a:pt x="137451" y="1118992"/>
                </a:lnTo>
                <a:lnTo>
                  <a:pt x="139260" y="1118285"/>
                </a:lnTo>
                <a:lnTo>
                  <a:pt x="141068" y="1117569"/>
                </a:lnTo>
                <a:lnTo>
                  <a:pt x="142877" y="1116853"/>
                </a:lnTo>
                <a:lnTo>
                  <a:pt x="144685" y="1116118"/>
                </a:lnTo>
                <a:lnTo>
                  <a:pt x="146494" y="1115374"/>
                </a:lnTo>
                <a:lnTo>
                  <a:pt x="148302" y="1114620"/>
                </a:lnTo>
                <a:lnTo>
                  <a:pt x="150110" y="1113858"/>
                </a:lnTo>
                <a:lnTo>
                  <a:pt x="151919" y="1113086"/>
                </a:lnTo>
                <a:lnTo>
                  <a:pt x="153727" y="1112304"/>
                </a:lnTo>
                <a:lnTo>
                  <a:pt x="155537" y="1111523"/>
                </a:lnTo>
                <a:lnTo>
                  <a:pt x="157345" y="1110714"/>
                </a:lnTo>
                <a:lnTo>
                  <a:pt x="159154" y="1109905"/>
                </a:lnTo>
                <a:lnTo>
                  <a:pt x="160962" y="1109086"/>
                </a:lnTo>
                <a:lnTo>
                  <a:pt x="162771" y="1108258"/>
                </a:lnTo>
                <a:lnTo>
                  <a:pt x="164579" y="1107412"/>
                </a:lnTo>
                <a:lnTo>
                  <a:pt x="166388" y="1106566"/>
                </a:lnTo>
                <a:lnTo>
                  <a:pt x="168196" y="1105701"/>
                </a:lnTo>
                <a:lnTo>
                  <a:pt x="170005" y="1104826"/>
                </a:lnTo>
                <a:lnTo>
                  <a:pt x="171813" y="1103943"/>
                </a:lnTo>
                <a:lnTo>
                  <a:pt x="173622" y="1103050"/>
                </a:lnTo>
                <a:lnTo>
                  <a:pt x="175431" y="1102148"/>
                </a:lnTo>
                <a:lnTo>
                  <a:pt x="177240" y="1101227"/>
                </a:lnTo>
                <a:lnTo>
                  <a:pt x="179048" y="1100306"/>
                </a:lnTo>
                <a:lnTo>
                  <a:pt x="180857" y="1099367"/>
                </a:lnTo>
                <a:lnTo>
                  <a:pt x="182665" y="1098418"/>
                </a:lnTo>
                <a:lnTo>
                  <a:pt x="184474" y="1097460"/>
                </a:lnTo>
                <a:lnTo>
                  <a:pt x="186282" y="1096483"/>
                </a:lnTo>
                <a:lnTo>
                  <a:pt x="188091" y="1095497"/>
                </a:lnTo>
                <a:lnTo>
                  <a:pt x="189899" y="1094502"/>
                </a:lnTo>
                <a:lnTo>
                  <a:pt x="191707" y="1093498"/>
                </a:lnTo>
                <a:lnTo>
                  <a:pt x="193516" y="1092484"/>
                </a:lnTo>
                <a:lnTo>
                  <a:pt x="195325" y="1091451"/>
                </a:lnTo>
                <a:lnTo>
                  <a:pt x="197134" y="1090410"/>
                </a:lnTo>
                <a:lnTo>
                  <a:pt x="198942" y="1089349"/>
                </a:lnTo>
                <a:lnTo>
                  <a:pt x="200751" y="1088289"/>
                </a:lnTo>
                <a:lnTo>
                  <a:pt x="202559" y="1087210"/>
                </a:lnTo>
                <a:lnTo>
                  <a:pt x="204368" y="1086113"/>
                </a:lnTo>
                <a:lnTo>
                  <a:pt x="206176" y="1085006"/>
                </a:lnTo>
                <a:lnTo>
                  <a:pt x="207985" y="1083890"/>
                </a:lnTo>
                <a:lnTo>
                  <a:pt x="209793" y="1082764"/>
                </a:lnTo>
                <a:lnTo>
                  <a:pt x="211602" y="1081620"/>
                </a:lnTo>
                <a:lnTo>
                  <a:pt x="213410" y="1080467"/>
                </a:lnTo>
                <a:lnTo>
                  <a:pt x="215219" y="1079304"/>
                </a:lnTo>
                <a:lnTo>
                  <a:pt x="217028" y="1078123"/>
                </a:lnTo>
                <a:lnTo>
                  <a:pt x="218837" y="1076923"/>
                </a:lnTo>
                <a:lnTo>
                  <a:pt x="220645" y="1075714"/>
                </a:lnTo>
                <a:lnTo>
                  <a:pt x="222454" y="1074496"/>
                </a:lnTo>
                <a:lnTo>
                  <a:pt x="224262" y="1073268"/>
                </a:lnTo>
                <a:lnTo>
                  <a:pt x="226071" y="1072022"/>
                </a:lnTo>
                <a:lnTo>
                  <a:pt x="227879" y="1070757"/>
                </a:lnTo>
                <a:lnTo>
                  <a:pt x="229687" y="1069482"/>
                </a:lnTo>
                <a:lnTo>
                  <a:pt x="231496" y="1068190"/>
                </a:lnTo>
                <a:lnTo>
                  <a:pt x="233304" y="1066887"/>
                </a:lnTo>
                <a:lnTo>
                  <a:pt x="235113" y="1065576"/>
                </a:lnTo>
                <a:lnTo>
                  <a:pt x="236921" y="1064246"/>
                </a:lnTo>
                <a:lnTo>
                  <a:pt x="238731" y="1062897"/>
                </a:lnTo>
                <a:lnTo>
                  <a:pt x="240539" y="1061539"/>
                </a:lnTo>
                <a:lnTo>
                  <a:pt x="242348" y="1060172"/>
                </a:lnTo>
                <a:lnTo>
                  <a:pt x="244156" y="1058777"/>
                </a:lnTo>
                <a:lnTo>
                  <a:pt x="245965" y="1057382"/>
                </a:lnTo>
                <a:lnTo>
                  <a:pt x="247773" y="1055959"/>
                </a:lnTo>
                <a:lnTo>
                  <a:pt x="249582" y="1054536"/>
                </a:lnTo>
                <a:lnTo>
                  <a:pt x="251390" y="1053085"/>
                </a:lnTo>
                <a:lnTo>
                  <a:pt x="253199" y="1051624"/>
                </a:lnTo>
                <a:lnTo>
                  <a:pt x="255007" y="1050146"/>
                </a:lnTo>
                <a:lnTo>
                  <a:pt x="256816" y="1048657"/>
                </a:lnTo>
                <a:lnTo>
                  <a:pt x="258625" y="1047151"/>
                </a:lnTo>
                <a:lnTo>
                  <a:pt x="260434" y="1045635"/>
                </a:lnTo>
                <a:lnTo>
                  <a:pt x="262242" y="1044091"/>
                </a:lnTo>
                <a:lnTo>
                  <a:pt x="264051" y="1042547"/>
                </a:lnTo>
                <a:lnTo>
                  <a:pt x="265859" y="1040975"/>
                </a:lnTo>
                <a:lnTo>
                  <a:pt x="267668" y="1039394"/>
                </a:lnTo>
                <a:lnTo>
                  <a:pt x="269476" y="1037794"/>
                </a:lnTo>
                <a:lnTo>
                  <a:pt x="271284" y="1036175"/>
                </a:lnTo>
                <a:lnTo>
                  <a:pt x="273093" y="1034548"/>
                </a:lnTo>
                <a:lnTo>
                  <a:pt x="274901" y="1032901"/>
                </a:lnTo>
                <a:lnTo>
                  <a:pt x="276710" y="1031246"/>
                </a:lnTo>
                <a:lnTo>
                  <a:pt x="278519" y="1029562"/>
                </a:lnTo>
                <a:lnTo>
                  <a:pt x="280328" y="1027870"/>
                </a:lnTo>
                <a:lnTo>
                  <a:pt x="282136" y="1026158"/>
                </a:lnTo>
                <a:lnTo>
                  <a:pt x="283945" y="1024437"/>
                </a:lnTo>
                <a:lnTo>
                  <a:pt x="285753" y="1022689"/>
                </a:lnTo>
                <a:lnTo>
                  <a:pt x="287562" y="1020931"/>
                </a:lnTo>
                <a:lnTo>
                  <a:pt x="289370" y="1019155"/>
                </a:lnTo>
                <a:lnTo>
                  <a:pt x="291179" y="1017359"/>
                </a:lnTo>
                <a:lnTo>
                  <a:pt x="292987" y="1015555"/>
                </a:lnTo>
                <a:lnTo>
                  <a:pt x="294796" y="1013723"/>
                </a:lnTo>
                <a:lnTo>
                  <a:pt x="296604" y="1011881"/>
                </a:lnTo>
                <a:lnTo>
                  <a:pt x="298413" y="1010021"/>
                </a:lnTo>
                <a:lnTo>
                  <a:pt x="300222" y="1008151"/>
                </a:lnTo>
                <a:lnTo>
                  <a:pt x="302031" y="1006254"/>
                </a:lnTo>
                <a:lnTo>
                  <a:pt x="303839" y="1004347"/>
                </a:lnTo>
                <a:lnTo>
                  <a:pt x="305648" y="1002413"/>
                </a:lnTo>
                <a:lnTo>
                  <a:pt x="307456" y="1000469"/>
                </a:lnTo>
                <a:lnTo>
                  <a:pt x="309265" y="998506"/>
                </a:lnTo>
                <a:lnTo>
                  <a:pt x="311073" y="996525"/>
                </a:lnTo>
                <a:lnTo>
                  <a:pt x="312881" y="994535"/>
                </a:lnTo>
                <a:lnTo>
                  <a:pt x="314690" y="992516"/>
                </a:lnTo>
                <a:lnTo>
                  <a:pt x="316498" y="990479"/>
                </a:lnTo>
                <a:lnTo>
                  <a:pt x="318307" y="988433"/>
                </a:lnTo>
                <a:lnTo>
                  <a:pt x="320116" y="986368"/>
                </a:lnTo>
                <a:lnTo>
                  <a:pt x="321925" y="984285"/>
                </a:lnTo>
                <a:lnTo>
                  <a:pt x="323733" y="982183"/>
                </a:lnTo>
                <a:lnTo>
                  <a:pt x="325542" y="980062"/>
                </a:lnTo>
                <a:lnTo>
                  <a:pt x="327350" y="977923"/>
                </a:lnTo>
                <a:lnTo>
                  <a:pt x="329159" y="975765"/>
                </a:lnTo>
                <a:lnTo>
                  <a:pt x="330967" y="973589"/>
                </a:lnTo>
                <a:lnTo>
                  <a:pt x="332776" y="971394"/>
                </a:lnTo>
                <a:lnTo>
                  <a:pt x="334584" y="969180"/>
                </a:lnTo>
                <a:lnTo>
                  <a:pt x="336393" y="966957"/>
                </a:lnTo>
                <a:lnTo>
                  <a:pt x="338201" y="964706"/>
                </a:lnTo>
                <a:lnTo>
                  <a:pt x="340010" y="962446"/>
                </a:lnTo>
                <a:lnTo>
                  <a:pt x="341819" y="960158"/>
                </a:lnTo>
                <a:lnTo>
                  <a:pt x="343628" y="957861"/>
                </a:lnTo>
                <a:lnTo>
                  <a:pt x="345436" y="955535"/>
                </a:lnTo>
                <a:lnTo>
                  <a:pt x="347245" y="953201"/>
                </a:lnTo>
                <a:lnTo>
                  <a:pt x="349053" y="950838"/>
                </a:lnTo>
                <a:lnTo>
                  <a:pt x="350861" y="948467"/>
                </a:lnTo>
                <a:lnTo>
                  <a:pt x="352670" y="946076"/>
                </a:lnTo>
                <a:lnTo>
                  <a:pt x="354478" y="943658"/>
                </a:lnTo>
                <a:lnTo>
                  <a:pt x="356287" y="941230"/>
                </a:lnTo>
                <a:lnTo>
                  <a:pt x="358095" y="938784"/>
                </a:lnTo>
                <a:lnTo>
                  <a:pt x="359904" y="936310"/>
                </a:lnTo>
                <a:lnTo>
                  <a:pt x="361713" y="933827"/>
                </a:lnTo>
                <a:lnTo>
                  <a:pt x="363522" y="931325"/>
                </a:lnTo>
                <a:lnTo>
                  <a:pt x="365330" y="928795"/>
                </a:lnTo>
                <a:lnTo>
                  <a:pt x="367139" y="926256"/>
                </a:lnTo>
                <a:lnTo>
                  <a:pt x="368947" y="923698"/>
                </a:lnTo>
                <a:lnTo>
                  <a:pt x="370756" y="921112"/>
                </a:lnTo>
                <a:lnTo>
                  <a:pt x="372564" y="918517"/>
                </a:lnTo>
                <a:lnTo>
                  <a:pt x="374373" y="915894"/>
                </a:lnTo>
                <a:lnTo>
                  <a:pt x="376181" y="913262"/>
                </a:lnTo>
                <a:lnTo>
                  <a:pt x="377990" y="910611"/>
                </a:lnTo>
                <a:lnTo>
                  <a:pt x="379798" y="907933"/>
                </a:lnTo>
                <a:lnTo>
                  <a:pt x="381607" y="905245"/>
                </a:lnTo>
                <a:lnTo>
                  <a:pt x="383416" y="902529"/>
                </a:lnTo>
                <a:lnTo>
                  <a:pt x="385225" y="899804"/>
                </a:lnTo>
                <a:lnTo>
                  <a:pt x="387033" y="897051"/>
                </a:lnTo>
                <a:lnTo>
                  <a:pt x="388842" y="894288"/>
                </a:lnTo>
                <a:lnTo>
                  <a:pt x="390650" y="891498"/>
                </a:lnTo>
                <a:lnTo>
                  <a:pt x="392458" y="888698"/>
                </a:lnTo>
                <a:lnTo>
                  <a:pt x="394267" y="885871"/>
                </a:lnTo>
                <a:lnTo>
                  <a:pt x="396075" y="883025"/>
                </a:lnTo>
                <a:lnTo>
                  <a:pt x="397884" y="880169"/>
                </a:lnTo>
                <a:lnTo>
                  <a:pt x="399692" y="877286"/>
                </a:lnTo>
                <a:lnTo>
                  <a:pt x="401501" y="874393"/>
                </a:lnTo>
                <a:lnTo>
                  <a:pt x="403310" y="871473"/>
                </a:lnTo>
                <a:lnTo>
                  <a:pt x="405119" y="868534"/>
                </a:lnTo>
                <a:lnTo>
                  <a:pt x="406927" y="865585"/>
                </a:lnTo>
                <a:lnTo>
                  <a:pt x="408736" y="862609"/>
                </a:lnTo>
                <a:lnTo>
                  <a:pt x="410544" y="859623"/>
                </a:lnTo>
                <a:lnTo>
                  <a:pt x="412353" y="856610"/>
                </a:lnTo>
                <a:lnTo>
                  <a:pt x="414161" y="853587"/>
                </a:lnTo>
                <a:lnTo>
                  <a:pt x="415970" y="850536"/>
                </a:lnTo>
                <a:lnTo>
                  <a:pt x="417778" y="847471"/>
                </a:lnTo>
                <a:lnTo>
                  <a:pt x="419587" y="844388"/>
                </a:lnTo>
                <a:lnTo>
                  <a:pt x="421395" y="841287"/>
                </a:lnTo>
                <a:lnTo>
                  <a:pt x="423204" y="838168"/>
                </a:lnTo>
                <a:lnTo>
                  <a:pt x="425013" y="835029"/>
                </a:lnTo>
                <a:lnTo>
                  <a:pt x="426822" y="831874"/>
                </a:lnTo>
                <a:lnTo>
                  <a:pt x="428630" y="828700"/>
                </a:lnTo>
                <a:lnTo>
                  <a:pt x="430438" y="825508"/>
                </a:lnTo>
                <a:lnTo>
                  <a:pt x="432247" y="822298"/>
                </a:lnTo>
                <a:lnTo>
                  <a:pt x="434055" y="819070"/>
                </a:lnTo>
                <a:lnTo>
                  <a:pt x="435864" y="815825"/>
                </a:lnTo>
                <a:lnTo>
                  <a:pt x="437672" y="812561"/>
                </a:lnTo>
                <a:lnTo>
                  <a:pt x="439481" y="809280"/>
                </a:lnTo>
                <a:lnTo>
                  <a:pt x="441289" y="805981"/>
                </a:lnTo>
                <a:lnTo>
                  <a:pt x="443098" y="802666"/>
                </a:lnTo>
                <a:lnTo>
                  <a:pt x="444907" y="799331"/>
                </a:lnTo>
                <a:lnTo>
                  <a:pt x="446716" y="795980"/>
                </a:lnTo>
                <a:lnTo>
                  <a:pt x="448524" y="792612"/>
                </a:lnTo>
                <a:lnTo>
                  <a:pt x="450333" y="789226"/>
                </a:lnTo>
                <a:lnTo>
                  <a:pt x="452141" y="785824"/>
                </a:lnTo>
                <a:lnTo>
                  <a:pt x="453950" y="782404"/>
                </a:lnTo>
                <a:lnTo>
                  <a:pt x="455758" y="778967"/>
                </a:lnTo>
                <a:lnTo>
                  <a:pt x="457567" y="775514"/>
                </a:lnTo>
                <a:lnTo>
                  <a:pt x="459375" y="772044"/>
                </a:lnTo>
                <a:lnTo>
                  <a:pt x="461184" y="768557"/>
                </a:lnTo>
                <a:lnTo>
                  <a:pt x="462992" y="765053"/>
                </a:lnTo>
                <a:lnTo>
                  <a:pt x="464801" y="761534"/>
                </a:lnTo>
                <a:lnTo>
                  <a:pt x="466610" y="757997"/>
                </a:lnTo>
                <a:lnTo>
                  <a:pt x="468419" y="754445"/>
                </a:lnTo>
                <a:lnTo>
                  <a:pt x="470227" y="750876"/>
                </a:lnTo>
                <a:lnTo>
                  <a:pt x="472035" y="747293"/>
                </a:lnTo>
                <a:lnTo>
                  <a:pt x="473844" y="743692"/>
                </a:lnTo>
                <a:lnTo>
                  <a:pt x="475652" y="740076"/>
                </a:lnTo>
                <a:lnTo>
                  <a:pt x="477461" y="736445"/>
                </a:lnTo>
                <a:lnTo>
                  <a:pt x="479269" y="732798"/>
                </a:lnTo>
                <a:lnTo>
                  <a:pt x="481078" y="729135"/>
                </a:lnTo>
                <a:lnTo>
                  <a:pt x="482886" y="725458"/>
                </a:lnTo>
                <a:lnTo>
                  <a:pt x="484695" y="721765"/>
                </a:lnTo>
                <a:lnTo>
                  <a:pt x="486504" y="718058"/>
                </a:lnTo>
                <a:lnTo>
                  <a:pt x="488313" y="714335"/>
                </a:lnTo>
                <a:lnTo>
                  <a:pt x="490121" y="710598"/>
                </a:lnTo>
                <a:lnTo>
                  <a:pt x="491930" y="706847"/>
                </a:lnTo>
                <a:lnTo>
                  <a:pt x="493738" y="703081"/>
                </a:lnTo>
                <a:lnTo>
                  <a:pt x="495547" y="699301"/>
                </a:lnTo>
                <a:lnTo>
                  <a:pt x="497355" y="695507"/>
                </a:lnTo>
                <a:lnTo>
                  <a:pt x="499164" y="691700"/>
                </a:lnTo>
                <a:lnTo>
                  <a:pt x="500972" y="687879"/>
                </a:lnTo>
                <a:lnTo>
                  <a:pt x="502781" y="684044"/>
                </a:lnTo>
                <a:lnTo>
                  <a:pt x="504589" y="680195"/>
                </a:lnTo>
                <a:lnTo>
                  <a:pt x="506399" y="676334"/>
                </a:lnTo>
                <a:lnTo>
                  <a:pt x="508207" y="672459"/>
                </a:lnTo>
                <a:lnTo>
                  <a:pt x="510016" y="668573"/>
                </a:lnTo>
                <a:lnTo>
                  <a:pt x="511824" y="664673"/>
                </a:lnTo>
                <a:lnTo>
                  <a:pt x="513632" y="660760"/>
                </a:lnTo>
                <a:lnTo>
                  <a:pt x="515441" y="656836"/>
                </a:lnTo>
                <a:lnTo>
                  <a:pt x="517249" y="652898"/>
                </a:lnTo>
                <a:lnTo>
                  <a:pt x="519058" y="648950"/>
                </a:lnTo>
                <a:lnTo>
                  <a:pt x="520866" y="644990"/>
                </a:lnTo>
                <a:lnTo>
                  <a:pt x="522675" y="641018"/>
                </a:lnTo>
                <a:lnTo>
                  <a:pt x="524483" y="637035"/>
                </a:lnTo>
                <a:lnTo>
                  <a:pt x="526292" y="633041"/>
                </a:lnTo>
                <a:lnTo>
                  <a:pt x="528101" y="629035"/>
                </a:lnTo>
                <a:lnTo>
                  <a:pt x="529910" y="625020"/>
                </a:lnTo>
                <a:lnTo>
                  <a:pt x="531718" y="620993"/>
                </a:lnTo>
                <a:lnTo>
                  <a:pt x="533527" y="616957"/>
                </a:lnTo>
                <a:lnTo>
                  <a:pt x="535335" y="612910"/>
                </a:lnTo>
                <a:lnTo>
                  <a:pt x="537144" y="608853"/>
                </a:lnTo>
                <a:lnTo>
                  <a:pt x="538952" y="604787"/>
                </a:lnTo>
                <a:lnTo>
                  <a:pt x="540761" y="600711"/>
                </a:lnTo>
                <a:lnTo>
                  <a:pt x="542569" y="596627"/>
                </a:lnTo>
                <a:lnTo>
                  <a:pt x="544378" y="592534"/>
                </a:lnTo>
                <a:lnTo>
                  <a:pt x="546186" y="588431"/>
                </a:lnTo>
                <a:lnTo>
                  <a:pt x="547996" y="584321"/>
                </a:lnTo>
                <a:lnTo>
                  <a:pt x="549804" y="580202"/>
                </a:lnTo>
                <a:lnTo>
                  <a:pt x="551612" y="576075"/>
                </a:lnTo>
                <a:lnTo>
                  <a:pt x="553421" y="571940"/>
                </a:lnTo>
                <a:lnTo>
                  <a:pt x="555229" y="567798"/>
                </a:lnTo>
                <a:lnTo>
                  <a:pt x="557038" y="563649"/>
                </a:lnTo>
                <a:lnTo>
                  <a:pt x="558846" y="559492"/>
                </a:lnTo>
                <a:lnTo>
                  <a:pt x="560655" y="555329"/>
                </a:lnTo>
                <a:lnTo>
                  <a:pt x="562463" y="551159"/>
                </a:lnTo>
                <a:lnTo>
                  <a:pt x="564272" y="546983"/>
                </a:lnTo>
                <a:lnTo>
                  <a:pt x="566080" y="542801"/>
                </a:lnTo>
                <a:lnTo>
                  <a:pt x="567890" y="538614"/>
                </a:lnTo>
                <a:lnTo>
                  <a:pt x="569698" y="534421"/>
                </a:lnTo>
                <a:lnTo>
                  <a:pt x="571507" y="530223"/>
                </a:lnTo>
                <a:lnTo>
                  <a:pt x="573315" y="526019"/>
                </a:lnTo>
                <a:lnTo>
                  <a:pt x="575124" y="521812"/>
                </a:lnTo>
                <a:lnTo>
                  <a:pt x="576932" y="517599"/>
                </a:lnTo>
                <a:lnTo>
                  <a:pt x="578741" y="513383"/>
                </a:lnTo>
                <a:lnTo>
                  <a:pt x="580549" y="509163"/>
                </a:lnTo>
                <a:lnTo>
                  <a:pt x="582358" y="504940"/>
                </a:lnTo>
                <a:lnTo>
                  <a:pt x="584166" y="500712"/>
                </a:lnTo>
                <a:lnTo>
                  <a:pt x="585975" y="496483"/>
                </a:lnTo>
                <a:lnTo>
                  <a:pt x="587783" y="492250"/>
                </a:lnTo>
                <a:lnTo>
                  <a:pt x="589593" y="488015"/>
                </a:lnTo>
                <a:lnTo>
                  <a:pt x="591401" y="483779"/>
                </a:lnTo>
                <a:lnTo>
                  <a:pt x="593209" y="479539"/>
                </a:lnTo>
                <a:lnTo>
                  <a:pt x="595018" y="475299"/>
                </a:lnTo>
                <a:lnTo>
                  <a:pt x="596826" y="471058"/>
                </a:lnTo>
                <a:lnTo>
                  <a:pt x="598635" y="466816"/>
                </a:lnTo>
                <a:lnTo>
                  <a:pt x="600443" y="462572"/>
                </a:lnTo>
                <a:lnTo>
                  <a:pt x="602252" y="458329"/>
                </a:lnTo>
                <a:lnTo>
                  <a:pt x="604058" y="454086"/>
                </a:lnTo>
                <a:lnTo>
                  <a:pt x="605872" y="449843"/>
                </a:lnTo>
                <a:lnTo>
                  <a:pt x="607677" y="445601"/>
                </a:lnTo>
                <a:lnTo>
                  <a:pt x="609490" y="441359"/>
                </a:lnTo>
                <a:lnTo>
                  <a:pt x="611295" y="437119"/>
                </a:lnTo>
                <a:lnTo>
                  <a:pt x="613099" y="432880"/>
                </a:lnTo>
                <a:lnTo>
                  <a:pt x="614913" y="428643"/>
                </a:lnTo>
                <a:lnTo>
                  <a:pt x="616717" y="424408"/>
                </a:lnTo>
                <a:lnTo>
                  <a:pt x="618531" y="420176"/>
                </a:lnTo>
                <a:lnTo>
                  <a:pt x="620335" y="415947"/>
                </a:lnTo>
                <a:lnTo>
                  <a:pt x="622149" y="411721"/>
                </a:lnTo>
                <a:lnTo>
                  <a:pt x="623953" y="407498"/>
                </a:lnTo>
                <a:lnTo>
                  <a:pt x="625767" y="403279"/>
                </a:lnTo>
                <a:lnTo>
                  <a:pt x="627572" y="399065"/>
                </a:lnTo>
                <a:lnTo>
                  <a:pt x="629385" y="394854"/>
                </a:lnTo>
                <a:lnTo>
                  <a:pt x="631190" y="390649"/>
                </a:lnTo>
                <a:lnTo>
                  <a:pt x="632994" y="386449"/>
                </a:lnTo>
                <a:lnTo>
                  <a:pt x="634808" y="382253"/>
                </a:lnTo>
                <a:lnTo>
                  <a:pt x="636612" y="378064"/>
                </a:lnTo>
                <a:lnTo>
                  <a:pt x="638426" y="373881"/>
                </a:lnTo>
                <a:lnTo>
                  <a:pt x="640230" y="369704"/>
                </a:lnTo>
                <a:lnTo>
                  <a:pt x="642044" y="365535"/>
                </a:lnTo>
                <a:lnTo>
                  <a:pt x="643848" y="361373"/>
                </a:lnTo>
                <a:lnTo>
                  <a:pt x="645662" y="357217"/>
                </a:lnTo>
                <a:lnTo>
                  <a:pt x="647466" y="353069"/>
                </a:lnTo>
                <a:lnTo>
                  <a:pt x="649271" y="348930"/>
                </a:lnTo>
                <a:lnTo>
                  <a:pt x="651084" y="344799"/>
                </a:lnTo>
                <a:lnTo>
                  <a:pt x="652889" y="340677"/>
                </a:lnTo>
                <a:lnTo>
                  <a:pt x="654703" y="336564"/>
                </a:lnTo>
                <a:lnTo>
                  <a:pt x="656507" y="332460"/>
                </a:lnTo>
                <a:lnTo>
                  <a:pt x="658321" y="328367"/>
                </a:lnTo>
                <a:lnTo>
                  <a:pt x="660125" y="324284"/>
                </a:lnTo>
                <a:lnTo>
                  <a:pt x="661939" y="320211"/>
                </a:lnTo>
                <a:lnTo>
                  <a:pt x="663743" y="316149"/>
                </a:lnTo>
                <a:lnTo>
                  <a:pt x="665548" y="312098"/>
                </a:lnTo>
                <a:lnTo>
                  <a:pt x="667361" y="308059"/>
                </a:lnTo>
                <a:lnTo>
                  <a:pt x="669166" y="304032"/>
                </a:lnTo>
                <a:lnTo>
                  <a:pt x="670979" y="300016"/>
                </a:lnTo>
                <a:lnTo>
                  <a:pt x="672784" y="296014"/>
                </a:lnTo>
                <a:lnTo>
                  <a:pt x="674597" y="292025"/>
                </a:lnTo>
                <a:lnTo>
                  <a:pt x="676402" y="288049"/>
                </a:lnTo>
                <a:lnTo>
                  <a:pt x="678216" y="284087"/>
                </a:lnTo>
                <a:lnTo>
                  <a:pt x="680020" y="280138"/>
                </a:lnTo>
                <a:lnTo>
                  <a:pt x="681824" y="276204"/>
                </a:lnTo>
                <a:lnTo>
                  <a:pt x="683638" y="272284"/>
                </a:lnTo>
                <a:lnTo>
                  <a:pt x="685443" y="268381"/>
                </a:lnTo>
                <a:lnTo>
                  <a:pt x="687256" y="264491"/>
                </a:lnTo>
                <a:lnTo>
                  <a:pt x="689061" y="260618"/>
                </a:lnTo>
                <a:lnTo>
                  <a:pt x="690874" y="256761"/>
                </a:lnTo>
                <a:lnTo>
                  <a:pt x="692679" y="252921"/>
                </a:lnTo>
                <a:lnTo>
                  <a:pt x="694492" y="249097"/>
                </a:lnTo>
                <a:lnTo>
                  <a:pt x="696297" y="245290"/>
                </a:lnTo>
                <a:lnTo>
                  <a:pt x="698111" y="241501"/>
                </a:lnTo>
                <a:lnTo>
                  <a:pt x="699915" y="237729"/>
                </a:lnTo>
                <a:lnTo>
                  <a:pt x="701719" y="233976"/>
                </a:lnTo>
                <a:lnTo>
                  <a:pt x="703533" y="230242"/>
                </a:lnTo>
                <a:lnTo>
                  <a:pt x="705337" y="226526"/>
                </a:lnTo>
                <a:lnTo>
                  <a:pt x="707151" y="222829"/>
                </a:lnTo>
                <a:lnTo>
                  <a:pt x="708956" y="219152"/>
                </a:lnTo>
                <a:lnTo>
                  <a:pt x="710769" y="215495"/>
                </a:lnTo>
                <a:lnTo>
                  <a:pt x="712574" y="211858"/>
                </a:lnTo>
                <a:lnTo>
                  <a:pt x="714387" y="208241"/>
                </a:lnTo>
                <a:lnTo>
                  <a:pt x="716192" y="204646"/>
                </a:lnTo>
                <a:lnTo>
                  <a:pt x="717996" y="201072"/>
                </a:lnTo>
                <a:lnTo>
                  <a:pt x="719810" y="197519"/>
                </a:lnTo>
                <a:lnTo>
                  <a:pt x="721614" y="193988"/>
                </a:lnTo>
                <a:lnTo>
                  <a:pt x="723428" y="190480"/>
                </a:lnTo>
                <a:lnTo>
                  <a:pt x="725232" y="186994"/>
                </a:lnTo>
                <a:lnTo>
                  <a:pt x="727046" y="183531"/>
                </a:lnTo>
                <a:lnTo>
                  <a:pt x="728850" y="180092"/>
                </a:lnTo>
                <a:lnTo>
                  <a:pt x="730664" y="176675"/>
                </a:lnTo>
                <a:lnTo>
                  <a:pt x="732468" y="173283"/>
                </a:lnTo>
                <a:lnTo>
                  <a:pt x="734273" y="169915"/>
                </a:lnTo>
                <a:lnTo>
                  <a:pt x="736087" y="166573"/>
                </a:lnTo>
                <a:lnTo>
                  <a:pt x="737891" y="163254"/>
                </a:lnTo>
                <a:lnTo>
                  <a:pt x="739705" y="159961"/>
                </a:lnTo>
                <a:lnTo>
                  <a:pt x="741509" y="156693"/>
                </a:lnTo>
                <a:lnTo>
                  <a:pt x="743323" y="153452"/>
                </a:lnTo>
                <a:lnTo>
                  <a:pt x="745127" y="150235"/>
                </a:lnTo>
                <a:lnTo>
                  <a:pt x="746941" y="147047"/>
                </a:lnTo>
                <a:lnTo>
                  <a:pt x="748745" y="143885"/>
                </a:lnTo>
                <a:lnTo>
                  <a:pt x="750559" y="140749"/>
                </a:lnTo>
                <a:lnTo>
                  <a:pt x="752363" y="137642"/>
                </a:lnTo>
                <a:lnTo>
                  <a:pt x="754168" y="134561"/>
                </a:lnTo>
                <a:lnTo>
                  <a:pt x="755982" y="131510"/>
                </a:lnTo>
                <a:lnTo>
                  <a:pt x="757786" y="128486"/>
                </a:lnTo>
                <a:lnTo>
                  <a:pt x="759600" y="125491"/>
                </a:lnTo>
                <a:lnTo>
                  <a:pt x="761404" y="122525"/>
                </a:lnTo>
                <a:lnTo>
                  <a:pt x="763218" y="119588"/>
                </a:lnTo>
                <a:lnTo>
                  <a:pt x="765022" y="116680"/>
                </a:lnTo>
                <a:lnTo>
                  <a:pt x="766836" y="113803"/>
                </a:lnTo>
                <a:lnTo>
                  <a:pt x="768640" y="110955"/>
                </a:lnTo>
                <a:lnTo>
                  <a:pt x="770445" y="108139"/>
                </a:lnTo>
                <a:lnTo>
                  <a:pt x="772258" y="105352"/>
                </a:lnTo>
                <a:lnTo>
                  <a:pt x="774063" y="102597"/>
                </a:lnTo>
                <a:lnTo>
                  <a:pt x="775876" y="99873"/>
                </a:lnTo>
                <a:lnTo>
                  <a:pt x="777681" y="97180"/>
                </a:lnTo>
                <a:lnTo>
                  <a:pt x="779495" y="94519"/>
                </a:lnTo>
                <a:lnTo>
                  <a:pt x="781299" y="91891"/>
                </a:lnTo>
                <a:lnTo>
                  <a:pt x="783113" y="89295"/>
                </a:lnTo>
                <a:lnTo>
                  <a:pt x="784917" y="86731"/>
                </a:lnTo>
                <a:lnTo>
                  <a:pt x="786721" y="84200"/>
                </a:lnTo>
                <a:lnTo>
                  <a:pt x="788535" y="81703"/>
                </a:lnTo>
                <a:lnTo>
                  <a:pt x="790340" y="79239"/>
                </a:lnTo>
                <a:lnTo>
                  <a:pt x="792153" y="76807"/>
                </a:lnTo>
                <a:lnTo>
                  <a:pt x="793958" y="74411"/>
                </a:lnTo>
                <a:lnTo>
                  <a:pt x="795771" y="72048"/>
                </a:lnTo>
                <a:lnTo>
                  <a:pt x="797576" y="69720"/>
                </a:lnTo>
                <a:lnTo>
                  <a:pt x="799389" y="67426"/>
                </a:lnTo>
                <a:lnTo>
                  <a:pt x="801194" y="65168"/>
                </a:lnTo>
                <a:lnTo>
                  <a:pt x="802998" y="62944"/>
                </a:lnTo>
                <a:lnTo>
                  <a:pt x="804812" y="60756"/>
                </a:lnTo>
                <a:lnTo>
                  <a:pt x="806616" y="58603"/>
                </a:lnTo>
                <a:lnTo>
                  <a:pt x="808430" y="56486"/>
                </a:lnTo>
                <a:lnTo>
                  <a:pt x="810234" y="54405"/>
                </a:lnTo>
                <a:lnTo>
                  <a:pt x="812048" y="52361"/>
                </a:lnTo>
                <a:lnTo>
                  <a:pt x="813853" y="50353"/>
                </a:lnTo>
                <a:lnTo>
                  <a:pt x="815666" y="48381"/>
                </a:lnTo>
                <a:lnTo>
                  <a:pt x="817471" y="46445"/>
                </a:lnTo>
                <a:lnTo>
                  <a:pt x="819284" y="44548"/>
                </a:lnTo>
                <a:lnTo>
                  <a:pt x="821089" y="42688"/>
                </a:lnTo>
                <a:lnTo>
                  <a:pt x="822893" y="40865"/>
                </a:lnTo>
                <a:lnTo>
                  <a:pt x="824707" y="39079"/>
                </a:lnTo>
                <a:lnTo>
                  <a:pt x="826511" y="37331"/>
                </a:lnTo>
                <a:lnTo>
                  <a:pt x="828325" y="35622"/>
                </a:lnTo>
                <a:lnTo>
                  <a:pt x="830129" y="33951"/>
                </a:lnTo>
                <a:lnTo>
                  <a:pt x="831943" y="32318"/>
                </a:lnTo>
                <a:lnTo>
                  <a:pt x="833747" y="30724"/>
                </a:lnTo>
                <a:lnTo>
                  <a:pt x="835561" y="29168"/>
                </a:lnTo>
                <a:lnTo>
                  <a:pt x="837366" y="27651"/>
                </a:lnTo>
                <a:lnTo>
                  <a:pt x="839170" y="26174"/>
                </a:lnTo>
                <a:lnTo>
                  <a:pt x="840984" y="24735"/>
                </a:lnTo>
                <a:lnTo>
                  <a:pt x="842788" y="23336"/>
                </a:lnTo>
                <a:lnTo>
                  <a:pt x="844602" y="21976"/>
                </a:lnTo>
                <a:lnTo>
                  <a:pt x="846406" y="20656"/>
                </a:lnTo>
                <a:lnTo>
                  <a:pt x="848220" y="19375"/>
                </a:lnTo>
                <a:lnTo>
                  <a:pt x="850024" y="18136"/>
                </a:lnTo>
                <a:lnTo>
                  <a:pt x="851838" y="16935"/>
                </a:lnTo>
                <a:lnTo>
                  <a:pt x="853642" y="15775"/>
                </a:lnTo>
                <a:lnTo>
                  <a:pt x="855447" y="14655"/>
                </a:lnTo>
                <a:lnTo>
                  <a:pt x="857260" y="13576"/>
                </a:lnTo>
                <a:lnTo>
                  <a:pt x="859065" y="12538"/>
                </a:lnTo>
                <a:lnTo>
                  <a:pt x="860879" y="11540"/>
                </a:lnTo>
                <a:lnTo>
                  <a:pt x="862683" y="10582"/>
                </a:lnTo>
                <a:lnTo>
                  <a:pt x="864497" y="9666"/>
                </a:lnTo>
                <a:lnTo>
                  <a:pt x="866301" y="8791"/>
                </a:lnTo>
                <a:lnTo>
                  <a:pt x="868115" y="7956"/>
                </a:lnTo>
                <a:lnTo>
                  <a:pt x="869919" y="7163"/>
                </a:lnTo>
                <a:lnTo>
                  <a:pt x="871733" y="6411"/>
                </a:lnTo>
                <a:lnTo>
                  <a:pt x="873537" y="5701"/>
                </a:lnTo>
                <a:lnTo>
                  <a:pt x="875342" y="5031"/>
                </a:lnTo>
                <a:lnTo>
                  <a:pt x="877155" y="4404"/>
                </a:lnTo>
                <a:lnTo>
                  <a:pt x="878960" y="3817"/>
                </a:lnTo>
                <a:lnTo>
                  <a:pt x="880774" y="3273"/>
                </a:lnTo>
                <a:lnTo>
                  <a:pt x="882578" y="2770"/>
                </a:lnTo>
                <a:lnTo>
                  <a:pt x="884392" y="2309"/>
                </a:lnTo>
                <a:lnTo>
                  <a:pt x="886196" y="1889"/>
                </a:lnTo>
                <a:lnTo>
                  <a:pt x="888010" y="1512"/>
                </a:lnTo>
                <a:lnTo>
                  <a:pt x="889814" y="1176"/>
                </a:lnTo>
                <a:lnTo>
                  <a:pt x="891618" y="882"/>
                </a:lnTo>
                <a:lnTo>
                  <a:pt x="893432" y="630"/>
                </a:lnTo>
                <a:lnTo>
                  <a:pt x="895237" y="420"/>
                </a:lnTo>
                <a:lnTo>
                  <a:pt x="897050" y="252"/>
                </a:lnTo>
                <a:lnTo>
                  <a:pt x="898855" y="126"/>
                </a:lnTo>
                <a:lnTo>
                  <a:pt x="900668" y="42"/>
                </a:lnTo>
                <a:lnTo>
                  <a:pt x="902473" y="0"/>
                </a:lnTo>
                <a:lnTo>
                  <a:pt x="904286" y="0"/>
                </a:lnTo>
                <a:lnTo>
                  <a:pt x="906091" y="42"/>
                </a:lnTo>
                <a:lnTo>
                  <a:pt x="907895" y="126"/>
                </a:lnTo>
                <a:lnTo>
                  <a:pt x="909709" y="252"/>
                </a:lnTo>
                <a:lnTo>
                  <a:pt x="911513" y="420"/>
                </a:lnTo>
                <a:lnTo>
                  <a:pt x="913327" y="630"/>
                </a:lnTo>
                <a:lnTo>
                  <a:pt x="915131" y="882"/>
                </a:lnTo>
                <a:lnTo>
                  <a:pt x="916945" y="1176"/>
                </a:lnTo>
                <a:lnTo>
                  <a:pt x="918750" y="1512"/>
                </a:lnTo>
                <a:lnTo>
                  <a:pt x="920563" y="1889"/>
                </a:lnTo>
                <a:lnTo>
                  <a:pt x="922368" y="2309"/>
                </a:lnTo>
                <a:lnTo>
                  <a:pt x="924172" y="2770"/>
                </a:lnTo>
                <a:lnTo>
                  <a:pt x="925986" y="3273"/>
                </a:lnTo>
                <a:lnTo>
                  <a:pt x="927790" y="3817"/>
                </a:lnTo>
                <a:lnTo>
                  <a:pt x="929604" y="4404"/>
                </a:lnTo>
                <a:lnTo>
                  <a:pt x="931408" y="5031"/>
                </a:lnTo>
                <a:lnTo>
                  <a:pt x="933222" y="5701"/>
                </a:lnTo>
                <a:lnTo>
                  <a:pt x="935026" y="6411"/>
                </a:lnTo>
                <a:lnTo>
                  <a:pt x="936840" y="7163"/>
                </a:lnTo>
                <a:lnTo>
                  <a:pt x="938645" y="7956"/>
                </a:lnTo>
                <a:lnTo>
                  <a:pt x="940458" y="8791"/>
                </a:lnTo>
                <a:lnTo>
                  <a:pt x="942263" y="9666"/>
                </a:lnTo>
                <a:lnTo>
                  <a:pt x="944067" y="10582"/>
                </a:lnTo>
                <a:lnTo>
                  <a:pt x="945881" y="11540"/>
                </a:lnTo>
                <a:lnTo>
                  <a:pt x="947685" y="12538"/>
                </a:lnTo>
                <a:lnTo>
                  <a:pt x="949499" y="13576"/>
                </a:lnTo>
                <a:lnTo>
                  <a:pt x="951303" y="14655"/>
                </a:lnTo>
                <a:lnTo>
                  <a:pt x="953117" y="15775"/>
                </a:lnTo>
                <a:lnTo>
                  <a:pt x="954921" y="16935"/>
                </a:lnTo>
                <a:lnTo>
                  <a:pt x="956735" y="18136"/>
                </a:lnTo>
                <a:lnTo>
                  <a:pt x="958539" y="19375"/>
                </a:lnTo>
                <a:lnTo>
                  <a:pt x="960344" y="20656"/>
                </a:lnTo>
                <a:lnTo>
                  <a:pt x="962158" y="21976"/>
                </a:lnTo>
                <a:lnTo>
                  <a:pt x="963962" y="23336"/>
                </a:lnTo>
                <a:lnTo>
                  <a:pt x="965776" y="24735"/>
                </a:lnTo>
                <a:lnTo>
                  <a:pt x="967580" y="26174"/>
                </a:lnTo>
                <a:lnTo>
                  <a:pt x="969394" y="27651"/>
                </a:lnTo>
                <a:lnTo>
                  <a:pt x="971198" y="29168"/>
                </a:lnTo>
                <a:lnTo>
                  <a:pt x="973012" y="30724"/>
                </a:lnTo>
                <a:lnTo>
                  <a:pt x="974816" y="32318"/>
                </a:lnTo>
                <a:lnTo>
                  <a:pt x="976621" y="33951"/>
                </a:lnTo>
                <a:lnTo>
                  <a:pt x="978434" y="35622"/>
                </a:lnTo>
                <a:lnTo>
                  <a:pt x="980239" y="37331"/>
                </a:lnTo>
                <a:lnTo>
                  <a:pt x="982052" y="39079"/>
                </a:lnTo>
                <a:lnTo>
                  <a:pt x="983857" y="40865"/>
                </a:lnTo>
                <a:lnTo>
                  <a:pt x="985670" y="42688"/>
                </a:lnTo>
                <a:lnTo>
                  <a:pt x="987475" y="44548"/>
                </a:lnTo>
                <a:lnTo>
                  <a:pt x="989289" y="46445"/>
                </a:lnTo>
                <a:lnTo>
                  <a:pt x="991093" y="48381"/>
                </a:lnTo>
                <a:lnTo>
                  <a:pt x="992907" y="50353"/>
                </a:lnTo>
                <a:lnTo>
                  <a:pt x="994711" y="52361"/>
                </a:lnTo>
                <a:lnTo>
                  <a:pt x="996516" y="54405"/>
                </a:lnTo>
                <a:lnTo>
                  <a:pt x="998329" y="56486"/>
                </a:lnTo>
                <a:lnTo>
                  <a:pt x="1000134" y="58603"/>
                </a:lnTo>
                <a:lnTo>
                  <a:pt x="1001947" y="60756"/>
                </a:lnTo>
                <a:lnTo>
                  <a:pt x="1003752" y="62944"/>
                </a:lnTo>
                <a:lnTo>
                  <a:pt x="1005565" y="65168"/>
                </a:lnTo>
                <a:lnTo>
                  <a:pt x="1007370" y="67426"/>
                </a:lnTo>
                <a:lnTo>
                  <a:pt x="1009184" y="69720"/>
                </a:lnTo>
                <a:lnTo>
                  <a:pt x="1010988" y="72048"/>
                </a:lnTo>
                <a:lnTo>
                  <a:pt x="1012792" y="74411"/>
                </a:lnTo>
                <a:lnTo>
                  <a:pt x="1014606" y="76807"/>
                </a:lnTo>
                <a:lnTo>
                  <a:pt x="1016410" y="79239"/>
                </a:lnTo>
                <a:lnTo>
                  <a:pt x="1018224" y="81703"/>
                </a:lnTo>
                <a:lnTo>
                  <a:pt x="1020029" y="84200"/>
                </a:lnTo>
                <a:lnTo>
                  <a:pt x="1021842" y="86731"/>
                </a:lnTo>
                <a:lnTo>
                  <a:pt x="1023647" y="89295"/>
                </a:lnTo>
                <a:lnTo>
                  <a:pt x="1025460" y="91891"/>
                </a:lnTo>
                <a:lnTo>
                  <a:pt x="1027265" y="94519"/>
                </a:lnTo>
                <a:lnTo>
                  <a:pt x="1029069" y="97180"/>
                </a:lnTo>
                <a:lnTo>
                  <a:pt x="1030883" y="99873"/>
                </a:lnTo>
                <a:lnTo>
                  <a:pt x="1032687" y="102597"/>
                </a:lnTo>
                <a:lnTo>
                  <a:pt x="1034501" y="105352"/>
                </a:lnTo>
                <a:lnTo>
                  <a:pt x="1036305" y="108139"/>
                </a:lnTo>
                <a:lnTo>
                  <a:pt x="1038119" y="110955"/>
                </a:lnTo>
                <a:lnTo>
                  <a:pt x="1039923" y="113803"/>
                </a:lnTo>
                <a:lnTo>
                  <a:pt x="1041737" y="116680"/>
                </a:lnTo>
                <a:lnTo>
                  <a:pt x="1043542" y="119588"/>
                </a:lnTo>
                <a:lnTo>
                  <a:pt x="1045346" y="122525"/>
                </a:lnTo>
                <a:lnTo>
                  <a:pt x="1047160" y="125491"/>
                </a:lnTo>
                <a:lnTo>
                  <a:pt x="1048964" y="128486"/>
                </a:lnTo>
                <a:lnTo>
                  <a:pt x="1050778" y="131510"/>
                </a:lnTo>
                <a:lnTo>
                  <a:pt x="1052582" y="134561"/>
                </a:lnTo>
                <a:lnTo>
                  <a:pt x="1054396" y="137642"/>
                </a:lnTo>
                <a:lnTo>
                  <a:pt x="1056200" y="140749"/>
                </a:lnTo>
                <a:lnTo>
                  <a:pt x="1058014" y="143885"/>
                </a:lnTo>
                <a:lnTo>
                  <a:pt x="1059818" y="147047"/>
                </a:lnTo>
                <a:lnTo>
                  <a:pt x="1061632" y="150235"/>
                </a:lnTo>
                <a:lnTo>
                  <a:pt x="1063437" y="153452"/>
                </a:lnTo>
                <a:lnTo>
                  <a:pt x="1065241" y="156693"/>
                </a:lnTo>
                <a:lnTo>
                  <a:pt x="1067055" y="159961"/>
                </a:lnTo>
                <a:lnTo>
                  <a:pt x="1068859" y="163254"/>
                </a:lnTo>
                <a:lnTo>
                  <a:pt x="1070673" y="166573"/>
                </a:lnTo>
                <a:lnTo>
                  <a:pt x="1072477" y="169915"/>
                </a:lnTo>
                <a:lnTo>
                  <a:pt x="1074291" y="173283"/>
                </a:lnTo>
                <a:lnTo>
                  <a:pt x="1076095" y="176675"/>
                </a:lnTo>
                <a:lnTo>
                  <a:pt x="1077909" y="180092"/>
                </a:lnTo>
                <a:lnTo>
                  <a:pt x="1079713" y="183531"/>
                </a:lnTo>
                <a:lnTo>
                  <a:pt x="1081518" y="186994"/>
                </a:lnTo>
                <a:lnTo>
                  <a:pt x="1083331" y="190480"/>
                </a:lnTo>
                <a:lnTo>
                  <a:pt x="1085136" y="193988"/>
                </a:lnTo>
                <a:lnTo>
                  <a:pt x="1086949" y="197519"/>
                </a:lnTo>
                <a:lnTo>
                  <a:pt x="1088754" y="201072"/>
                </a:lnTo>
                <a:lnTo>
                  <a:pt x="1090568" y="204646"/>
                </a:lnTo>
                <a:lnTo>
                  <a:pt x="1092372" y="208241"/>
                </a:lnTo>
                <a:lnTo>
                  <a:pt x="1094186" y="211858"/>
                </a:lnTo>
                <a:lnTo>
                  <a:pt x="1095990" y="215495"/>
                </a:lnTo>
                <a:lnTo>
                  <a:pt x="1097795" y="219152"/>
                </a:lnTo>
                <a:lnTo>
                  <a:pt x="1099608" y="222829"/>
                </a:lnTo>
                <a:lnTo>
                  <a:pt x="1101413" y="226526"/>
                </a:lnTo>
                <a:lnTo>
                  <a:pt x="1103226" y="230242"/>
                </a:lnTo>
                <a:lnTo>
                  <a:pt x="1105031" y="233976"/>
                </a:lnTo>
                <a:lnTo>
                  <a:pt x="1106844" y="237729"/>
                </a:lnTo>
                <a:lnTo>
                  <a:pt x="1108649" y="241501"/>
                </a:lnTo>
                <a:lnTo>
                  <a:pt x="1110463" y="245290"/>
                </a:lnTo>
                <a:lnTo>
                  <a:pt x="1112267" y="249097"/>
                </a:lnTo>
                <a:lnTo>
                  <a:pt x="1114081" y="252921"/>
                </a:lnTo>
                <a:lnTo>
                  <a:pt x="1115885" y="256761"/>
                </a:lnTo>
                <a:lnTo>
                  <a:pt x="1117689" y="260618"/>
                </a:lnTo>
                <a:lnTo>
                  <a:pt x="1119503" y="264491"/>
                </a:lnTo>
                <a:lnTo>
                  <a:pt x="1121308" y="268381"/>
                </a:lnTo>
                <a:lnTo>
                  <a:pt x="1123121" y="272284"/>
                </a:lnTo>
                <a:lnTo>
                  <a:pt x="1124926" y="276204"/>
                </a:lnTo>
                <a:lnTo>
                  <a:pt x="1126739" y="280138"/>
                </a:lnTo>
                <a:lnTo>
                  <a:pt x="1128544" y="284087"/>
                </a:lnTo>
                <a:lnTo>
                  <a:pt x="1130357" y="288049"/>
                </a:lnTo>
                <a:lnTo>
                  <a:pt x="1132162" y="292025"/>
                </a:lnTo>
                <a:lnTo>
                  <a:pt x="1133966" y="296014"/>
                </a:lnTo>
                <a:lnTo>
                  <a:pt x="1135780" y="300016"/>
                </a:lnTo>
                <a:lnTo>
                  <a:pt x="1137584" y="304032"/>
                </a:lnTo>
                <a:lnTo>
                  <a:pt x="1139398" y="308059"/>
                </a:lnTo>
                <a:lnTo>
                  <a:pt x="1141202" y="312098"/>
                </a:lnTo>
                <a:lnTo>
                  <a:pt x="1143016" y="316149"/>
                </a:lnTo>
                <a:lnTo>
                  <a:pt x="1144821" y="320211"/>
                </a:lnTo>
                <a:lnTo>
                  <a:pt x="1146634" y="324284"/>
                </a:lnTo>
                <a:lnTo>
                  <a:pt x="1148439" y="328367"/>
                </a:lnTo>
                <a:lnTo>
                  <a:pt x="1150243" y="332460"/>
                </a:lnTo>
                <a:lnTo>
                  <a:pt x="1152057" y="336564"/>
                </a:lnTo>
                <a:lnTo>
                  <a:pt x="1153861" y="340677"/>
                </a:lnTo>
                <a:lnTo>
                  <a:pt x="1155675" y="344799"/>
                </a:lnTo>
                <a:lnTo>
                  <a:pt x="1157479" y="348930"/>
                </a:lnTo>
                <a:lnTo>
                  <a:pt x="1159293" y="353069"/>
                </a:lnTo>
                <a:lnTo>
                  <a:pt x="1161097" y="357217"/>
                </a:lnTo>
                <a:lnTo>
                  <a:pt x="1162911" y="361373"/>
                </a:lnTo>
                <a:lnTo>
                  <a:pt x="1164715" y="365535"/>
                </a:lnTo>
                <a:lnTo>
                  <a:pt x="1166520" y="369704"/>
                </a:lnTo>
                <a:lnTo>
                  <a:pt x="1168334" y="373881"/>
                </a:lnTo>
                <a:lnTo>
                  <a:pt x="1170138" y="378064"/>
                </a:lnTo>
                <a:lnTo>
                  <a:pt x="1171952" y="382253"/>
                </a:lnTo>
                <a:lnTo>
                  <a:pt x="1173756" y="386449"/>
                </a:lnTo>
                <a:lnTo>
                  <a:pt x="1175570" y="390649"/>
                </a:lnTo>
                <a:lnTo>
                  <a:pt x="1177374" y="394854"/>
                </a:lnTo>
                <a:lnTo>
                  <a:pt x="1179188" y="399065"/>
                </a:lnTo>
                <a:lnTo>
                  <a:pt x="1180992" y="403279"/>
                </a:lnTo>
                <a:lnTo>
                  <a:pt x="1182806" y="407498"/>
                </a:lnTo>
                <a:lnTo>
                  <a:pt x="1184610" y="411721"/>
                </a:lnTo>
                <a:lnTo>
                  <a:pt x="1186415" y="415947"/>
                </a:lnTo>
                <a:lnTo>
                  <a:pt x="1188228" y="420176"/>
                </a:lnTo>
                <a:lnTo>
                  <a:pt x="1190033" y="424408"/>
                </a:lnTo>
                <a:lnTo>
                  <a:pt x="1191847" y="428643"/>
                </a:lnTo>
                <a:lnTo>
                  <a:pt x="1193651" y="432880"/>
                </a:lnTo>
                <a:lnTo>
                  <a:pt x="1195465" y="437119"/>
                </a:lnTo>
                <a:lnTo>
                  <a:pt x="1197269" y="441359"/>
                </a:lnTo>
                <a:lnTo>
                  <a:pt x="1199083" y="445601"/>
                </a:lnTo>
                <a:lnTo>
                  <a:pt x="1200887" y="449843"/>
                </a:lnTo>
                <a:lnTo>
                  <a:pt x="1202692" y="454086"/>
                </a:lnTo>
                <a:lnTo>
                  <a:pt x="1204505" y="458329"/>
                </a:lnTo>
                <a:lnTo>
                  <a:pt x="1206310" y="462572"/>
                </a:lnTo>
                <a:lnTo>
                  <a:pt x="1208123" y="466816"/>
                </a:lnTo>
                <a:lnTo>
                  <a:pt x="1209928" y="471058"/>
                </a:lnTo>
                <a:lnTo>
                  <a:pt x="1211741" y="475299"/>
                </a:lnTo>
                <a:lnTo>
                  <a:pt x="1213546" y="479539"/>
                </a:lnTo>
                <a:lnTo>
                  <a:pt x="1215360" y="483779"/>
                </a:lnTo>
                <a:lnTo>
                  <a:pt x="1217164" y="488015"/>
                </a:lnTo>
                <a:lnTo>
                  <a:pt x="1218968" y="492250"/>
                </a:lnTo>
                <a:lnTo>
                  <a:pt x="1220782" y="496483"/>
                </a:lnTo>
                <a:lnTo>
                  <a:pt x="1222587" y="500712"/>
                </a:lnTo>
                <a:lnTo>
                  <a:pt x="1224400" y="504940"/>
                </a:lnTo>
                <a:lnTo>
                  <a:pt x="1226205" y="509163"/>
                </a:lnTo>
                <a:lnTo>
                  <a:pt x="1228018" y="513383"/>
                </a:lnTo>
                <a:lnTo>
                  <a:pt x="1229823" y="517599"/>
                </a:lnTo>
                <a:lnTo>
                  <a:pt x="1231636" y="521812"/>
                </a:lnTo>
                <a:lnTo>
                  <a:pt x="1233441" y="526019"/>
                </a:lnTo>
                <a:lnTo>
                  <a:pt x="1235255" y="530223"/>
                </a:lnTo>
                <a:lnTo>
                  <a:pt x="1237059" y="534421"/>
                </a:lnTo>
                <a:lnTo>
                  <a:pt x="1238863" y="538614"/>
                </a:lnTo>
                <a:lnTo>
                  <a:pt x="1240677" y="542801"/>
                </a:lnTo>
                <a:lnTo>
                  <a:pt x="1242481" y="546983"/>
                </a:lnTo>
                <a:lnTo>
                  <a:pt x="1244295" y="551159"/>
                </a:lnTo>
                <a:lnTo>
                  <a:pt x="1246099" y="555329"/>
                </a:lnTo>
                <a:lnTo>
                  <a:pt x="1247913" y="559492"/>
                </a:lnTo>
                <a:lnTo>
                  <a:pt x="1249718" y="563649"/>
                </a:lnTo>
                <a:lnTo>
                  <a:pt x="1251531" y="567798"/>
                </a:lnTo>
                <a:lnTo>
                  <a:pt x="1253336" y="571940"/>
                </a:lnTo>
                <a:lnTo>
                  <a:pt x="1255140" y="576075"/>
                </a:lnTo>
                <a:lnTo>
                  <a:pt x="1256954" y="580202"/>
                </a:lnTo>
                <a:lnTo>
                  <a:pt x="1258758" y="584321"/>
                </a:lnTo>
                <a:lnTo>
                  <a:pt x="1260572" y="588431"/>
                </a:lnTo>
                <a:lnTo>
                  <a:pt x="1262376" y="592534"/>
                </a:lnTo>
                <a:lnTo>
                  <a:pt x="1264190" y="596627"/>
                </a:lnTo>
                <a:lnTo>
                  <a:pt x="1265994" y="600711"/>
                </a:lnTo>
                <a:lnTo>
                  <a:pt x="1267808" y="604787"/>
                </a:lnTo>
                <a:lnTo>
                  <a:pt x="1269612" y="608853"/>
                </a:lnTo>
                <a:lnTo>
                  <a:pt x="1271417" y="612910"/>
                </a:lnTo>
                <a:lnTo>
                  <a:pt x="1273231" y="616957"/>
                </a:lnTo>
                <a:lnTo>
                  <a:pt x="1275035" y="620993"/>
                </a:lnTo>
                <a:lnTo>
                  <a:pt x="1276849" y="625020"/>
                </a:lnTo>
                <a:lnTo>
                  <a:pt x="1278653" y="629035"/>
                </a:lnTo>
                <a:lnTo>
                  <a:pt x="1280467" y="633041"/>
                </a:lnTo>
                <a:lnTo>
                  <a:pt x="1282271" y="637035"/>
                </a:lnTo>
                <a:lnTo>
                  <a:pt x="1284085" y="641018"/>
                </a:lnTo>
                <a:lnTo>
                  <a:pt x="1285889" y="644990"/>
                </a:lnTo>
                <a:lnTo>
                  <a:pt x="1287694" y="648950"/>
                </a:lnTo>
                <a:lnTo>
                  <a:pt x="1289507" y="652898"/>
                </a:lnTo>
                <a:lnTo>
                  <a:pt x="1291312" y="656836"/>
                </a:lnTo>
                <a:lnTo>
                  <a:pt x="1293126" y="660760"/>
                </a:lnTo>
                <a:lnTo>
                  <a:pt x="1294930" y="664673"/>
                </a:lnTo>
                <a:lnTo>
                  <a:pt x="1296744" y="668573"/>
                </a:lnTo>
                <a:lnTo>
                  <a:pt x="1298548" y="672459"/>
                </a:lnTo>
                <a:lnTo>
                  <a:pt x="1300362" y="676334"/>
                </a:lnTo>
                <a:lnTo>
                  <a:pt x="1302166" y="680195"/>
                </a:lnTo>
                <a:lnTo>
                  <a:pt x="1303980" y="684044"/>
                </a:lnTo>
                <a:lnTo>
                  <a:pt x="1305784" y="687879"/>
                </a:lnTo>
                <a:lnTo>
                  <a:pt x="1307589" y="691700"/>
                </a:lnTo>
                <a:lnTo>
                  <a:pt x="1309402" y="695507"/>
                </a:lnTo>
                <a:lnTo>
                  <a:pt x="1311207" y="699301"/>
                </a:lnTo>
                <a:lnTo>
                  <a:pt x="1313020" y="703081"/>
                </a:lnTo>
                <a:lnTo>
                  <a:pt x="1314825" y="706847"/>
                </a:lnTo>
                <a:lnTo>
                  <a:pt x="1316639" y="710598"/>
                </a:lnTo>
                <a:lnTo>
                  <a:pt x="1318443" y="714335"/>
                </a:lnTo>
                <a:lnTo>
                  <a:pt x="1320257" y="718058"/>
                </a:lnTo>
                <a:lnTo>
                  <a:pt x="1322061" y="721765"/>
                </a:lnTo>
                <a:lnTo>
                  <a:pt x="1323865" y="725458"/>
                </a:lnTo>
                <a:lnTo>
                  <a:pt x="1325679" y="729135"/>
                </a:lnTo>
                <a:lnTo>
                  <a:pt x="1327483" y="732798"/>
                </a:lnTo>
                <a:lnTo>
                  <a:pt x="1329297" y="736445"/>
                </a:lnTo>
                <a:lnTo>
                  <a:pt x="1331102" y="740076"/>
                </a:lnTo>
                <a:lnTo>
                  <a:pt x="1332915" y="743692"/>
                </a:lnTo>
                <a:lnTo>
                  <a:pt x="1334720" y="747293"/>
                </a:lnTo>
                <a:lnTo>
                  <a:pt x="1336533" y="750876"/>
                </a:lnTo>
                <a:lnTo>
                  <a:pt x="1338338" y="754445"/>
                </a:lnTo>
                <a:lnTo>
                  <a:pt x="1340142" y="757997"/>
                </a:lnTo>
                <a:lnTo>
                  <a:pt x="1341956" y="761534"/>
                </a:lnTo>
                <a:lnTo>
                  <a:pt x="1343760" y="765053"/>
                </a:lnTo>
                <a:lnTo>
                  <a:pt x="1345574" y="768557"/>
                </a:lnTo>
                <a:lnTo>
                  <a:pt x="1347378" y="772044"/>
                </a:lnTo>
                <a:lnTo>
                  <a:pt x="1349192" y="775514"/>
                </a:lnTo>
                <a:lnTo>
                  <a:pt x="1350997" y="778967"/>
                </a:lnTo>
                <a:lnTo>
                  <a:pt x="1352810" y="782404"/>
                </a:lnTo>
                <a:lnTo>
                  <a:pt x="1354615" y="785824"/>
                </a:lnTo>
                <a:lnTo>
                  <a:pt x="1356428" y="789226"/>
                </a:lnTo>
                <a:lnTo>
                  <a:pt x="1358233" y="792612"/>
                </a:lnTo>
                <a:lnTo>
                  <a:pt x="1360037" y="795980"/>
                </a:lnTo>
                <a:lnTo>
                  <a:pt x="1361851" y="799331"/>
                </a:lnTo>
                <a:lnTo>
                  <a:pt x="1363655" y="802666"/>
                </a:lnTo>
                <a:lnTo>
                  <a:pt x="1365469" y="805981"/>
                </a:lnTo>
                <a:lnTo>
                  <a:pt x="1367273" y="809280"/>
                </a:lnTo>
                <a:lnTo>
                  <a:pt x="1369087" y="812561"/>
                </a:lnTo>
                <a:lnTo>
                  <a:pt x="1370891" y="815825"/>
                </a:lnTo>
                <a:lnTo>
                  <a:pt x="1372705" y="819070"/>
                </a:lnTo>
                <a:lnTo>
                  <a:pt x="1374510" y="822298"/>
                </a:lnTo>
                <a:lnTo>
                  <a:pt x="1376314" y="825508"/>
                </a:lnTo>
                <a:lnTo>
                  <a:pt x="1378128" y="828700"/>
                </a:lnTo>
                <a:lnTo>
                  <a:pt x="1379932" y="831874"/>
                </a:lnTo>
                <a:lnTo>
                  <a:pt x="1381746" y="835029"/>
                </a:lnTo>
                <a:lnTo>
                  <a:pt x="1383550" y="838168"/>
                </a:lnTo>
                <a:lnTo>
                  <a:pt x="1385364" y="841287"/>
                </a:lnTo>
                <a:lnTo>
                  <a:pt x="1387168" y="844388"/>
                </a:lnTo>
                <a:lnTo>
                  <a:pt x="1388982" y="847471"/>
                </a:lnTo>
                <a:lnTo>
                  <a:pt x="1390786" y="850536"/>
                </a:lnTo>
                <a:lnTo>
                  <a:pt x="1392591" y="853587"/>
                </a:lnTo>
                <a:lnTo>
                  <a:pt x="1394404" y="856610"/>
                </a:lnTo>
                <a:lnTo>
                  <a:pt x="1396209" y="859623"/>
                </a:lnTo>
                <a:lnTo>
                  <a:pt x="1398023" y="862609"/>
                </a:lnTo>
                <a:lnTo>
                  <a:pt x="1399827" y="865585"/>
                </a:lnTo>
                <a:lnTo>
                  <a:pt x="1401641" y="868534"/>
                </a:lnTo>
                <a:lnTo>
                  <a:pt x="1403445" y="871473"/>
                </a:lnTo>
                <a:lnTo>
                  <a:pt x="1405259" y="874393"/>
                </a:lnTo>
                <a:lnTo>
                  <a:pt x="1407063" y="877286"/>
                </a:lnTo>
                <a:lnTo>
                  <a:pt x="1408868" y="880169"/>
                </a:lnTo>
                <a:lnTo>
                  <a:pt x="1410681" y="883025"/>
                </a:lnTo>
                <a:lnTo>
                  <a:pt x="1412486" y="885871"/>
                </a:lnTo>
                <a:lnTo>
                  <a:pt x="1414299" y="888698"/>
                </a:lnTo>
                <a:lnTo>
                  <a:pt x="1416104" y="891498"/>
                </a:lnTo>
                <a:lnTo>
                  <a:pt x="1417918" y="894288"/>
                </a:lnTo>
                <a:lnTo>
                  <a:pt x="1419722" y="897051"/>
                </a:lnTo>
                <a:lnTo>
                  <a:pt x="1421536" y="899804"/>
                </a:lnTo>
                <a:lnTo>
                  <a:pt x="1423340" y="902529"/>
                </a:lnTo>
                <a:lnTo>
                  <a:pt x="1425154" y="905245"/>
                </a:lnTo>
                <a:lnTo>
                  <a:pt x="1426958" y="907933"/>
                </a:lnTo>
                <a:lnTo>
                  <a:pt x="1428762" y="910611"/>
                </a:lnTo>
                <a:lnTo>
                  <a:pt x="1430576" y="913262"/>
                </a:lnTo>
                <a:lnTo>
                  <a:pt x="1432381" y="915894"/>
                </a:lnTo>
                <a:lnTo>
                  <a:pt x="1434194" y="918517"/>
                </a:lnTo>
                <a:lnTo>
                  <a:pt x="1435999" y="921112"/>
                </a:lnTo>
                <a:lnTo>
                  <a:pt x="1437812" y="923698"/>
                </a:lnTo>
                <a:lnTo>
                  <a:pt x="1439617" y="926256"/>
                </a:lnTo>
                <a:lnTo>
                  <a:pt x="1441430" y="928795"/>
                </a:lnTo>
                <a:lnTo>
                  <a:pt x="1443235" y="931325"/>
                </a:lnTo>
                <a:lnTo>
                  <a:pt x="1445039" y="933827"/>
                </a:lnTo>
                <a:lnTo>
                  <a:pt x="1446853" y="936310"/>
                </a:lnTo>
                <a:lnTo>
                  <a:pt x="1448657" y="938784"/>
                </a:lnTo>
                <a:lnTo>
                  <a:pt x="1450471" y="941230"/>
                </a:lnTo>
                <a:lnTo>
                  <a:pt x="1452275" y="943658"/>
                </a:lnTo>
                <a:lnTo>
                  <a:pt x="1454089" y="946076"/>
                </a:lnTo>
                <a:lnTo>
                  <a:pt x="1455894" y="948467"/>
                </a:lnTo>
                <a:lnTo>
                  <a:pt x="1457707" y="950838"/>
                </a:lnTo>
                <a:lnTo>
                  <a:pt x="1459512" y="953201"/>
                </a:lnTo>
                <a:lnTo>
                  <a:pt x="1461316" y="955535"/>
                </a:lnTo>
                <a:lnTo>
                  <a:pt x="1463130" y="957861"/>
                </a:lnTo>
                <a:lnTo>
                  <a:pt x="1464934" y="960158"/>
                </a:lnTo>
                <a:lnTo>
                  <a:pt x="1466748" y="962446"/>
                </a:lnTo>
                <a:lnTo>
                  <a:pt x="1468552" y="964706"/>
                </a:lnTo>
                <a:lnTo>
                  <a:pt x="1470366" y="966957"/>
                </a:lnTo>
                <a:lnTo>
                  <a:pt x="1472170" y="969180"/>
                </a:lnTo>
                <a:lnTo>
                  <a:pt x="1473984" y="971394"/>
                </a:lnTo>
                <a:lnTo>
                  <a:pt x="1475789" y="973589"/>
                </a:lnTo>
                <a:lnTo>
                  <a:pt x="1477593" y="975765"/>
                </a:lnTo>
                <a:lnTo>
                  <a:pt x="1479407" y="977923"/>
                </a:lnTo>
                <a:lnTo>
                  <a:pt x="1481211" y="980062"/>
                </a:lnTo>
                <a:lnTo>
                  <a:pt x="1483025" y="982183"/>
                </a:lnTo>
                <a:lnTo>
                  <a:pt x="1484829" y="984285"/>
                </a:lnTo>
                <a:lnTo>
                  <a:pt x="1486643" y="986368"/>
                </a:lnTo>
                <a:lnTo>
                  <a:pt x="1488447" y="988433"/>
                </a:lnTo>
                <a:lnTo>
                  <a:pt x="1490261" y="990479"/>
                </a:lnTo>
                <a:lnTo>
                  <a:pt x="1492065" y="992516"/>
                </a:lnTo>
                <a:lnTo>
                  <a:pt x="1493879" y="994535"/>
                </a:lnTo>
                <a:lnTo>
                  <a:pt x="1495683" y="996525"/>
                </a:lnTo>
                <a:lnTo>
                  <a:pt x="1497488" y="998506"/>
                </a:lnTo>
                <a:lnTo>
                  <a:pt x="1499302" y="1000469"/>
                </a:lnTo>
                <a:lnTo>
                  <a:pt x="1501106" y="1002413"/>
                </a:lnTo>
                <a:lnTo>
                  <a:pt x="1502920" y="1004347"/>
                </a:lnTo>
                <a:lnTo>
                  <a:pt x="1504724" y="1006254"/>
                </a:lnTo>
                <a:lnTo>
                  <a:pt x="1506538" y="1008151"/>
                </a:lnTo>
                <a:lnTo>
                  <a:pt x="1508342" y="1010021"/>
                </a:lnTo>
                <a:lnTo>
                  <a:pt x="1510156" y="1011881"/>
                </a:lnTo>
                <a:lnTo>
                  <a:pt x="1511960" y="1013723"/>
                </a:lnTo>
                <a:lnTo>
                  <a:pt x="1513765" y="1015555"/>
                </a:lnTo>
                <a:lnTo>
                  <a:pt x="1515578" y="1017359"/>
                </a:lnTo>
                <a:lnTo>
                  <a:pt x="1517383" y="1019155"/>
                </a:lnTo>
                <a:lnTo>
                  <a:pt x="1519196" y="1020931"/>
                </a:lnTo>
                <a:lnTo>
                  <a:pt x="1521001" y="1022689"/>
                </a:lnTo>
                <a:lnTo>
                  <a:pt x="1522814" y="1024437"/>
                </a:lnTo>
                <a:lnTo>
                  <a:pt x="1524619" y="1026158"/>
                </a:lnTo>
                <a:lnTo>
                  <a:pt x="1526433" y="1027870"/>
                </a:lnTo>
                <a:lnTo>
                  <a:pt x="1528237" y="1029562"/>
                </a:lnTo>
                <a:lnTo>
                  <a:pt x="1530041" y="1031246"/>
                </a:lnTo>
                <a:lnTo>
                  <a:pt x="1531855" y="1032901"/>
                </a:lnTo>
                <a:lnTo>
                  <a:pt x="1533660" y="1034548"/>
                </a:lnTo>
                <a:lnTo>
                  <a:pt x="1535473" y="1036175"/>
                </a:lnTo>
                <a:lnTo>
                  <a:pt x="1537278" y="1037794"/>
                </a:lnTo>
                <a:lnTo>
                  <a:pt x="1539091" y="1039394"/>
                </a:lnTo>
                <a:lnTo>
                  <a:pt x="1540896" y="1040975"/>
                </a:lnTo>
                <a:lnTo>
                  <a:pt x="1542709" y="1042547"/>
                </a:lnTo>
                <a:lnTo>
                  <a:pt x="1544514" y="1044091"/>
                </a:lnTo>
                <a:lnTo>
                  <a:pt x="1546328" y="1045635"/>
                </a:lnTo>
                <a:lnTo>
                  <a:pt x="1548132" y="1047151"/>
                </a:lnTo>
                <a:lnTo>
                  <a:pt x="1549936" y="1048657"/>
                </a:lnTo>
                <a:lnTo>
                  <a:pt x="1551750" y="1050146"/>
                </a:lnTo>
                <a:lnTo>
                  <a:pt x="1553554" y="1051624"/>
                </a:lnTo>
                <a:lnTo>
                  <a:pt x="1555368" y="1053085"/>
                </a:lnTo>
                <a:lnTo>
                  <a:pt x="1557173" y="1054536"/>
                </a:lnTo>
                <a:lnTo>
                  <a:pt x="1558986" y="1055959"/>
                </a:lnTo>
                <a:lnTo>
                  <a:pt x="1560791" y="1057382"/>
                </a:lnTo>
                <a:lnTo>
                  <a:pt x="1562604" y="1058777"/>
                </a:lnTo>
                <a:lnTo>
                  <a:pt x="1564409" y="1060172"/>
                </a:lnTo>
                <a:lnTo>
                  <a:pt x="1566213" y="1061539"/>
                </a:lnTo>
                <a:lnTo>
                  <a:pt x="1568027" y="1062897"/>
                </a:lnTo>
                <a:lnTo>
                  <a:pt x="1569831" y="1064246"/>
                </a:lnTo>
                <a:lnTo>
                  <a:pt x="1571645" y="1065576"/>
                </a:lnTo>
                <a:lnTo>
                  <a:pt x="1573449" y="1066887"/>
                </a:lnTo>
                <a:lnTo>
                  <a:pt x="1575263" y="1068190"/>
                </a:lnTo>
                <a:lnTo>
                  <a:pt x="1577067" y="1069482"/>
                </a:lnTo>
                <a:lnTo>
                  <a:pt x="1578881" y="1070757"/>
                </a:lnTo>
                <a:lnTo>
                  <a:pt x="1580686" y="1072022"/>
                </a:lnTo>
                <a:lnTo>
                  <a:pt x="1582490" y="1073268"/>
                </a:lnTo>
                <a:lnTo>
                  <a:pt x="1584304" y="1074496"/>
                </a:lnTo>
                <a:lnTo>
                  <a:pt x="1586108" y="1075714"/>
                </a:lnTo>
                <a:lnTo>
                  <a:pt x="1587922" y="1076923"/>
                </a:lnTo>
                <a:lnTo>
                  <a:pt x="1589726" y="1078123"/>
                </a:lnTo>
                <a:lnTo>
                  <a:pt x="1591540" y="1079304"/>
                </a:lnTo>
                <a:lnTo>
                  <a:pt x="1593344" y="1080467"/>
                </a:lnTo>
                <a:lnTo>
                  <a:pt x="1595158" y="1081620"/>
                </a:lnTo>
                <a:lnTo>
                  <a:pt x="1596962" y="1082764"/>
                </a:lnTo>
                <a:lnTo>
                  <a:pt x="1598767" y="1083890"/>
                </a:lnTo>
                <a:lnTo>
                  <a:pt x="1600581" y="1085006"/>
                </a:lnTo>
                <a:lnTo>
                  <a:pt x="1602385" y="1086113"/>
                </a:lnTo>
                <a:lnTo>
                  <a:pt x="1604199" y="1087210"/>
                </a:lnTo>
                <a:lnTo>
                  <a:pt x="1606003" y="1088289"/>
                </a:lnTo>
                <a:lnTo>
                  <a:pt x="1607817" y="1089349"/>
                </a:lnTo>
                <a:lnTo>
                  <a:pt x="1609621" y="1090410"/>
                </a:lnTo>
                <a:lnTo>
                  <a:pt x="1611435" y="1091451"/>
                </a:lnTo>
                <a:lnTo>
                  <a:pt x="1613239" y="1092484"/>
                </a:lnTo>
                <a:lnTo>
                  <a:pt x="1615053" y="1093498"/>
                </a:lnTo>
                <a:lnTo>
                  <a:pt x="1616857" y="1094502"/>
                </a:lnTo>
                <a:lnTo>
                  <a:pt x="1618662" y="1095497"/>
                </a:lnTo>
                <a:lnTo>
                  <a:pt x="1620475" y="1096483"/>
                </a:lnTo>
                <a:lnTo>
                  <a:pt x="1622280" y="1097460"/>
                </a:lnTo>
                <a:lnTo>
                  <a:pt x="1624094" y="1098418"/>
                </a:lnTo>
                <a:lnTo>
                  <a:pt x="1625898" y="1099367"/>
                </a:lnTo>
                <a:lnTo>
                  <a:pt x="1627712" y="1100306"/>
                </a:lnTo>
                <a:lnTo>
                  <a:pt x="1629516" y="1101227"/>
                </a:lnTo>
                <a:lnTo>
                  <a:pt x="1631330" y="1102148"/>
                </a:lnTo>
                <a:lnTo>
                  <a:pt x="1633134" y="1103050"/>
                </a:lnTo>
                <a:lnTo>
                  <a:pt x="1634939" y="1103943"/>
                </a:lnTo>
                <a:lnTo>
                  <a:pt x="1636752" y="1104826"/>
                </a:lnTo>
                <a:lnTo>
                  <a:pt x="1638557" y="1105701"/>
                </a:lnTo>
                <a:lnTo>
                  <a:pt x="1640370" y="1106566"/>
                </a:lnTo>
                <a:lnTo>
                  <a:pt x="1642175" y="1107412"/>
                </a:lnTo>
                <a:lnTo>
                  <a:pt x="1643988" y="1108258"/>
                </a:lnTo>
                <a:lnTo>
                  <a:pt x="1645793" y="1109086"/>
                </a:lnTo>
                <a:lnTo>
                  <a:pt x="1647607" y="1109905"/>
                </a:lnTo>
                <a:lnTo>
                  <a:pt x="1649411" y="1110714"/>
                </a:lnTo>
                <a:lnTo>
                  <a:pt x="1651215" y="1111523"/>
                </a:lnTo>
                <a:lnTo>
                  <a:pt x="1653029" y="1112304"/>
                </a:lnTo>
                <a:lnTo>
                  <a:pt x="1654833" y="1113086"/>
                </a:lnTo>
                <a:lnTo>
                  <a:pt x="1656647" y="1113858"/>
                </a:lnTo>
                <a:lnTo>
                  <a:pt x="1658452" y="1114620"/>
                </a:lnTo>
                <a:lnTo>
                  <a:pt x="1660265" y="1115374"/>
                </a:lnTo>
                <a:lnTo>
                  <a:pt x="1662070" y="1116118"/>
                </a:lnTo>
                <a:lnTo>
                  <a:pt x="1663883" y="1116853"/>
                </a:lnTo>
                <a:lnTo>
                  <a:pt x="1665688" y="1117569"/>
                </a:lnTo>
                <a:lnTo>
                  <a:pt x="1667501" y="1118285"/>
                </a:lnTo>
                <a:lnTo>
                  <a:pt x="1669306" y="1118992"/>
                </a:lnTo>
                <a:lnTo>
                  <a:pt x="1671110" y="1119689"/>
                </a:lnTo>
                <a:lnTo>
                  <a:pt x="1672924" y="1120378"/>
                </a:lnTo>
                <a:lnTo>
                  <a:pt x="1674728" y="1121057"/>
                </a:lnTo>
                <a:lnTo>
                  <a:pt x="1676542" y="1121726"/>
                </a:lnTo>
                <a:lnTo>
                  <a:pt x="1678346" y="1122387"/>
                </a:lnTo>
                <a:lnTo>
                  <a:pt x="1680160" y="1123038"/>
                </a:lnTo>
                <a:lnTo>
                  <a:pt x="1681965" y="1123680"/>
                </a:lnTo>
                <a:lnTo>
                  <a:pt x="1683778" y="1124312"/>
                </a:lnTo>
                <a:lnTo>
                  <a:pt x="1685583" y="1124944"/>
                </a:lnTo>
                <a:lnTo>
                  <a:pt x="1687387" y="1125558"/>
                </a:lnTo>
                <a:lnTo>
                  <a:pt x="1689201" y="1126172"/>
                </a:lnTo>
                <a:lnTo>
                  <a:pt x="1691005" y="1126767"/>
                </a:lnTo>
                <a:lnTo>
                  <a:pt x="1692819" y="1127363"/>
                </a:lnTo>
                <a:lnTo>
                  <a:pt x="1694623" y="1127949"/>
                </a:lnTo>
                <a:lnTo>
                  <a:pt x="1696437" y="1128525"/>
                </a:lnTo>
                <a:lnTo>
                  <a:pt x="1698241" y="1129102"/>
                </a:lnTo>
                <a:lnTo>
                  <a:pt x="1700055" y="1129660"/>
                </a:lnTo>
                <a:lnTo>
                  <a:pt x="1701859" y="1130218"/>
                </a:lnTo>
                <a:lnTo>
                  <a:pt x="1703664" y="1130767"/>
                </a:lnTo>
                <a:lnTo>
                  <a:pt x="1705478" y="1131306"/>
                </a:lnTo>
                <a:lnTo>
                  <a:pt x="1707282" y="1131836"/>
                </a:lnTo>
                <a:lnTo>
                  <a:pt x="1709096" y="1132367"/>
                </a:lnTo>
                <a:lnTo>
                  <a:pt x="1710900" y="1132887"/>
                </a:lnTo>
                <a:lnTo>
                  <a:pt x="1712714" y="1133399"/>
                </a:lnTo>
                <a:lnTo>
                  <a:pt x="1714518" y="1133901"/>
                </a:lnTo>
                <a:lnTo>
                  <a:pt x="1716332" y="1134394"/>
                </a:lnTo>
                <a:lnTo>
                  <a:pt x="1718136" y="1134887"/>
                </a:lnTo>
                <a:lnTo>
                  <a:pt x="1719941" y="1135371"/>
                </a:lnTo>
                <a:lnTo>
                  <a:pt x="1721754" y="1135845"/>
                </a:lnTo>
                <a:lnTo>
                  <a:pt x="1723559" y="1136320"/>
                </a:lnTo>
                <a:lnTo>
                  <a:pt x="1725372" y="1136785"/>
                </a:lnTo>
                <a:lnTo>
                  <a:pt x="1727177" y="1137240"/>
                </a:lnTo>
                <a:lnTo>
                  <a:pt x="1728991" y="1137687"/>
                </a:lnTo>
                <a:lnTo>
                  <a:pt x="1730795" y="1138133"/>
                </a:lnTo>
                <a:lnTo>
                  <a:pt x="1732609" y="1138571"/>
                </a:lnTo>
                <a:lnTo>
                  <a:pt x="1734413" y="1138998"/>
                </a:lnTo>
                <a:lnTo>
                  <a:pt x="1736227" y="1139426"/>
                </a:lnTo>
                <a:lnTo>
                  <a:pt x="1738031" y="1139845"/>
                </a:lnTo>
                <a:lnTo>
                  <a:pt x="1739836" y="1140263"/>
                </a:lnTo>
                <a:lnTo>
                  <a:pt x="1741649" y="1140663"/>
                </a:lnTo>
                <a:lnTo>
                  <a:pt x="1743454" y="1141072"/>
                </a:lnTo>
                <a:lnTo>
                  <a:pt x="1745267" y="1141463"/>
                </a:lnTo>
                <a:lnTo>
                  <a:pt x="1747072" y="1141854"/>
                </a:lnTo>
                <a:lnTo>
                  <a:pt x="1748885" y="1142235"/>
                </a:lnTo>
                <a:lnTo>
                  <a:pt x="1750690" y="1142616"/>
                </a:lnTo>
                <a:lnTo>
                  <a:pt x="1752503" y="1142989"/>
                </a:lnTo>
                <a:lnTo>
                  <a:pt x="1754308" y="1143360"/>
                </a:lnTo>
                <a:lnTo>
                  <a:pt x="1756112" y="1143714"/>
                </a:lnTo>
                <a:lnTo>
                  <a:pt x="1757926" y="1144077"/>
                </a:lnTo>
                <a:lnTo>
                  <a:pt x="1759730" y="1144430"/>
                </a:lnTo>
                <a:lnTo>
                  <a:pt x="1761544" y="1144774"/>
                </a:lnTo>
                <a:lnTo>
                  <a:pt x="1763349" y="1145118"/>
                </a:lnTo>
                <a:lnTo>
                  <a:pt x="1765162" y="1145453"/>
                </a:lnTo>
                <a:lnTo>
                  <a:pt x="1766967" y="1145779"/>
                </a:lnTo>
                <a:lnTo>
                  <a:pt x="1768780" y="1146104"/>
                </a:lnTo>
                <a:lnTo>
                  <a:pt x="1770585" y="1146430"/>
                </a:lnTo>
                <a:lnTo>
                  <a:pt x="1772389" y="1146746"/>
                </a:lnTo>
                <a:lnTo>
                  <a:pt x="1774203" y="1147053"/>
                </a:lnTo>
                <a:lnTo>
                  <a:pt x="1776007" y="1147360"/>
                </a:lnTo>
                <a:lnTo>
                  <a:pt x="1777821" y="1147667"/>
                </a:lnTo>
                <a:lnTo>
                  <a:pt x="1779625" y="1147965"/>
                </a:lnTo>
                <a:lnTo>
                  <a:pt x="1781439" y="1148253"/>
                </a:lnTo>
                <a:lnTo>
                  <a:pt x="1783243" y="1148541"/>
                </a:lnTo>
                <a:lnTo>
                  <a:pt x="1785057" y="1148829"/>
                </a:lnTo>
                <a:lnTo>
                  <a:pt x="1786862" y="1149109"/>
                </a:lnTo>
                <a:lnTo>
                  <a:pt x="1788675" y="1149378"/>
                </a:lnTo>
                <a:lnTo>
                  <a:pt x="1790480" y="1149648"/>
                </a:lnTo>
                <a:lnTo>
                  <a:pt x="1792284" y="1149918"/>
                </a:lnTo>
                <a:lnTo>
                  <a:pt x="1794098" y="1150178"/>
                </a:lnTo>
                <a:lnTo>
                  <a:pt x="1795902" y="1150439"/>
                </a:lnTo>
                <a:lnTo>
                  <a:pt x="1797716" y="1150699"/>
                </a:lnTo>
                <a:lnTo>
                  <a:pt x="1799520" y="1150941"/>
                </a:lnTo>
                <a:lnTo>
                  <a:pt x="1801334" y="1151192"/>
                </a:lnTo>
                <a:lnTo>
                  <a:pt x="1803138" y="1151434"/>
                </a:lnTo>
                <a:lnTo>
                  <a:pt x="1804952" y="1151676"/>
                </a:lnTo>
                <a:lnTo>
                  <a:pt x="1806756" y="1151908"/>
                </a:lnTo>
              </a:path>
            </a:pathLst>
          </a:custGeom>
          <a:noFill/>
          <a:ln w="11144" cap="rnd">
            <a:solidFill>
              <a:srgbClr val="000000"/>
            </a:solidFill>
            <a:prstDash val="solid"/>
            <a:round/>
          </a:ln>
        </p:spPr>
        <p:txBody>
          <a:bodyPr rtlCol="0" anchor="ctr"/>
          <a:lstStyle/>
          <a:p>
            <a:endParaRPr lang="en-DE"/>
          </a:p>
        </p:txBody>
      </p:sp>
      <p:grpSp>
        <p:nvGrpSpPr>
          <p:cNvPr id="117" name="Group 116">
            <a:extLst>
              <a:ext uri="{FF2B5EF4-FFF2-40B4-BE49-F238E27FC236}">
                <a16:creationId xmlns:a16="http://schemas.microsoft.com/office/drawing/2014/main" id="{D6BB478B-DA64-02BA-19E5-E99AA681A424}"/>
              </a:ext>
            </a:extLst>
          </p:cNvPr>
          <p:cNvGrpSpPr/>
          <p:nvPr/>
        </p:nvGrpSpPr>
        <p:grpSpPr>
          <a:xfrm>
            <a:off x="5835451" y="2190732"/>
            <a:ext cx="408069" cy="301139"/>
            <a:chOff x="5835451" y="2190732"/>
            <a:chExt cx="408069" cy="301139"/>
          </a:xfrm>
        </p:grpSpPr>
        <p:sp>
          <p:nvSpPr>
            <p:cNvPr id="98" name="Freeform 97">
              <a:extLst>
                <a:ext uri="{FF2B5EF4-FFF2-40B4-BE49-F238E27FC236}">
                  <a16:creationId xmlns:a16="http://schemas.microsoft.com/office/drawing/2014/main" id="{33B4BBBF-3FF1-9106-50FF-98B780E58E6A}"/>
                </a:ext>
              </a:extLst>
            </p:cNvPr>
            <p:cNvSpPr/>
            <p:nvPr/>
          </p:nvSpPr>
          <p:spPr>
            <a:xfrm>
              <a:off x="5835451" y="2190732"/>
              <a:ext cx="408069" cy="301139"/>
            </a:xfrm>
            <a:custGeom>
              <a:avLst/>
              <a:gdLst>
                <a:gd name="connsiteX0" fmla="*/ 0 w 408069"/>
                <a:gd name="connsiteY0" fmla="*/ 288202 h 301139"/>
                <a:gd name="connsiteX1" fmla="*/ 1364 w 408069"/>
                <a:gd name="connsiteY1" fmla="*/ 288025 h 301139"/>
                <a:gd name="connsiteX2" fmla="*/ 2730 w 408069"/>
                <a:gd name="connsiteY2" fmla="*/ 287848 h 301139"/>
                <a:gd name="connsiteX3" fmla="*/ 4094 w 408069"/>
                <a:gd name="connsiteY3" fmla="*/ 287662 h 301139"/>
                <a:gd name="connsiteX4" fmla="*/ 5459 w 408069"/>
                <a:gd name="connsiteY4" fmla="*/ 287486 h 301139"/>
                <a:gd name="connsiteX5" fmla="*/ 6824 w 408069"/>
                <a:gd name="connsiteY5" fmla="*/ 287300 h 301139"/>
                <a:gd name="connsiteX6" fmla="*/ 8189 w 408069"/>
                <a:gd name="connsiteY6" fmla="*/ 287104 h 301139"/>
                <a:gd name="connsiteX7" fmla="*/ 9553 w 408069"/>
                <a:gd name="connsiteY7" fmla="*/ 286918 h 301139"/>
                <a:gd name="connsiteX8" fmla="*/ 10918 w 408069"/>
                <a:gd name="connsiteY8" fmla="*/ 286723 h 301139"/>
                <a:gd name="connsiteX9" fmla="*/ 12283 w 408069"/>
                <a:gd name="connsiteY9" fmla="*/ 286528 h 301139"/>
                <a:gd name="connsiteX10" fmla="*/ 13647 w 408069"/>
                <a:gd name="connsiteY10" fmla="*/ 286332 h 301139"/>
                <a:gd name="connsiteX11" fmla="*/ 15013 w 408069"/>
                <a:gd name="connsiteY11" fmla="*/ 286137 h 301139"/>
                <a:gd name="connsiteX12" fmla="*/ 16377 w 408069"/>
                <a:gd name="connsiteY12" fmla="*/ 285932 h 301139"/>
                <a:gd name="connsiteX13" fmla="*/ 17742 w 408069"/>
                <a:gd name="connsiteY13" fmla="*/ 285728 h 301139"/>
                <a:gd name="connsiteX14" fmla="*/ 19107 w 408069"/>
                <a:gd name="connsiteY14" fmla="*/ 285523 h 301139"/>
                <a:gd name="connsiteX15" fmla="*/ 20472 w 408069"/>
                <a:gd name="connsiteY15" fmla="*/ 285309 h 301139"/>
                <a:gd name="connsiteX16" fmla="*/ 21836 w 408069"/>
                <a:gd name="connsiteY16" fmla="*/ 285095 h 301139"/>
                <a:gd name="connsiteX17" fmla="*/ 23201 w 408069"/>
                <a:gd name="connsiteY17" fmla="*/ 284881 h 301139"/>
                <a:gd name="connsiteX18" fmla="*/ 24566 w 408069"/>
                <a:gd name="connsiteY18" fmla="*/ 284667 h 301139"/>
                <a:gd name="connsiteX19" fmla="*/ 25930 w 408069"/>
                <a:gd name="connsiteY19" fmla="*/ 284453 h 301139"/>
                <a:gd name="connsiteX20" fmla="*/ 27296 w 408069"/>
                <a:gd name="connsiteY20" fmla="*/ 284230 h 301139"/>
                <a:gd name="connsiteX21" fmla="*/ 28660 w 408069"/>
                <a:gd name="connsiteY21" fmla="*/ 284007 h 301139"/>
                <a:gd name="connsiteX22" fmla="*/ 30025 w 408069"/>
                <a:gd name="connsiteY22" fmla="*/ 283775 h 301139"/>
                <a:gd name="connsiteX23" fmla="*/ 31390 w 408069"/>
                <a:gd name="connsiteY23" fmla="*/ 283551 h 301139"/>
                <a:gd name="connsiteX24" fmla="*/ 32755 w 408069"/>
                <a:gd name="connsiteY24" fmla="*/ 283319 h 301139"/>
                <a:gd name="connsiteX25" fmla="*/ 34119 w 408069"/>
                <a:gd name="connsiteY25" fmla="*/ 283077 h 301139"/>
                <a:gd name="connsiteX26" fmla="*/ 35484 w 408069"/>
                <a:gd name="connsiteY26" fmla="*/ 282844 h 301139"/>
                <a:gd name="connsiteX27" fmla="*/ 36849 w 408069"/>
                <a:gd name="connsiteY27" fmla="*/ 282603 h 301139"/>
                <a:gd name="connsiteX28" fmla="*/ 38213 w 408069"/>
                <a:gd name="connsiteY28" fmla="*/ 282361 h 301139"/>
                <a:gd name="connsiteX29" fmla="*/ 39579 w 408069"/>
                <a:gd name="connsiteY29" fmla="*/ 282110 h 301139"/>
                <a:gd name="connsiteX30" fmla="*/ 40943 w 408069"/>
                <a:gd name="connsiteY30" fmla="*/ 281868 h 301139"/>
                <a:gd name="connsiteX31" fmla="*/ 42309 w 408069"/>
                <a:gd name="connsiteY31" fmla="*/ 281607 h 301139"/>
                <a:gd name="connsiteX32" fmla="*/ 43673 w 408069"/>
                <a:gd name="connsiteY32" fmla="*/ 281356 h 301139"/>
                <a:gd name="connsiteX33" fmla="*/ 45037 w 408069"/>
                <a:gd name="connsiteY33" fmla="*/ 281096 h 301139"/>
                <a:gd name="connsiteX34" fmla="*/ 46403 w 408069"/>
                <a:gd name="connsiteY34" fmla="*/ 280835 h 301139"/>
                <a:gd name="connsiteX35" fmla="*/ 47767 w 408069"/>
                <a:gd name="connsiteY35" fmla="*/ 280575 h 301139"/>
                <a:gd name="connsiteX36" fmla="*/ 49132 w 408069"/>
                <a:gd name="connsiteY36" fmla="*/ 280305 h 301139"/>
                <a:gd name="connsiteX37" fmla="*/ 50497 w 408069"/>
                <a:gd name="connsiteY37" fmla="*/ 280045 h 301139"/>
                <a:gd name="connsiteX38" fmla="*/ 51862 w 408069"/>
                <a:gd name="connsiteY38" fmla="*/ 279766 h 301139"/>
                <a:gd name="connsiteX39" fmla="*/ 53226 w 408069"/>
                <a:gd name="connsiteY39" fmla="*/ 279496 h 301139"/>
                <a:gd name="connsiteX40" fmla="*/ 54591 w 408069"/>
                <a:gd name="connsiteY40" fmla="*/ 279217 h 301139"/>
                <a:gd name="connsiteX41" fmla="*/ 55956 w 408069"/>
                <a:gd name="connsiteY41" fmla="*/ 278929 h 301139"/>
                <a:gd name="connsiteX42" fmla="*/ 57320 w 408069"/>
                <a:gd name="connsiteY42" fmla="*/ 278650 h 301139"/>
                <a:gd name="connsiteX43" fmla="*/ 58686 w 408069"/>
                <a:gd name="connsiteY43" fmla="*/ 278361 h 301139"/>
                <a:gd name="connsiteX44" fmla="*/ 60050 w 408069"/>
                <a:gd name="connsiteY44" fmla="*/ 278064 h 301139"/>
                <a:gd name="connsiteX45" fmla="*/ 61415 w 408069"/>
                <a:gd name="connsiteY45" fmla="*/ 277775 h 301139"/>
                <a:gd name="connsiteX46" fmla="*/ 62780 w 408069"/>
                <a:gd name="connsiteY46" fmla="*/ 277478 h 301139"/>
                <a:gd name="connsiteX47" fmla="*/ 64145 w 408069"/>
                <a:gd name="connsiteY47" fmla="*/ 277171 h 301139"/>
                <a:gd name="connsiteX48" fmla="*/ 65509 w 408069"/>
                <a:gd name="connsiteY48" fmla="*/ 276873 h 301139"/>
                <a:gd name="connsiteX49" fmla="*/ 66874 w 408069"/>
                <a:gd name="connsiteY49" fmla="*/ 276566 h 301139"/>
                <a:gd name="connsiteX50" fmla="*/ 68239 w 408069"/>
                <a:gd name="connsiteY50" fmla="*/ 276250 h 301139"/>
                <a:gd name="connsiteX51" fmla="*/ 69603 w 408069"/>
                <a:gd name="connsiteY51" fmla="*/ 275934 h 301139"/>
                <a:gd name="connsiteX52" fmla="*/ 70969 w 408069"/>
                <a:gd name="connsiteY52" fmla="*/ 275617 h 301139"/>
                <a:gd name="connsiteX53" fmla="*/ 72333 w 408069"/>
                <a:gd name="connsiteY53" fmla="*/ 275301 h 301139"/>
                <a:gd name="connsiteX54" fmla="*/ 73698 w 408069"/>
                <a:gd name="connsiteY54" fmla="*/ 274976 h 301139"/>
                <a:gd name="connsiteX55" fmla="*/ 75063 w 408069"/>
                <a:gd name="connsiteY55" fmla="*/ 274641 h 301139"/>
                <a:gd name="connsiteX56" fmla="*/ 76428 w 408069"/>
                <a:gd name="connsiteY56" fmla="*/ 274315 h 301139"/>
                <a:gd name="connsiteX57" fmla="*/ 77792 w 408069"/>
                <a:gd name="connsiteY57" fmla="*/ 273971 h 301139"/>
                <a:gd name="connsiteX58" fmla="*/ 79157 w 408069"/>
                <a:gd name="connsiteY58" fmla="*/ 273636 h 301139"/>
                <a:gd name="connsiteX59" fmla="*/ 80522 w 408069"/>
                <a:gd name="connsiteY59" fmla="*/ 273292 h 301139"/>
                <a:gd name="connsiteX60" fmla="*/ 81887 w 408069"/>
                <a:gd name="connsiteY60" fmla="*/ 272948 h 301139"/>
                <a:gd name="connsiteX61" fmla="*/ 83252 w 408069"/>
                <a:gd name="connsiteY61" fmla="*/ 272595 h 301139"/>
                <a:gd name="connsiteX62" fmla="*/ 84616 w 408069"/>
                <a:gd name="connsiteY62" fmla="*/ 272241 h 301139"/>
                <a:gd name="connsiteX63" fmla="*/ 85982 w 408069"/>
                <a:gd name="connsiteY63" fmla="*/ 271888 h 301139"/>
                <a:gd name="connsiteX64" fmla="*/ 87346 w 408069"/>
                <a:gd name="connsiteY64" fmla="*/ 271525 h 301139"/>
                <a:gd name="connsiteX65" fmla="*/ 88710 w 408069"/>
                <a:gd name="connsiteY65" fmla="*/ 271153 h 301139"/>
                <a:gd name="connsiteX66" fmla="*/ 90076 w 408069"/>
                <a:gd name="connsiteY66" fmla="*/ 270790 h 301139"/>
                <a:gd name="connsiteX67" fmla="*/ 91440 w 408069"/>
                <a:gd name="connsiteY67" fmla="*/ 270409 h 301139"/>
                <a:gd name="connsiteX68" fmla="*/ 92805 w 408069"/>
                <a:gd name="connsiteY68" fmla="*/ 270037 h 301139"/>
                <a:gd name="connsiteX69" fmla="*/ 94170 w 408069"/>
                <a:gd name="connsiteY69" fmla="*/ 269655 h 301139"/>
                <a:gd name="connsiteX70" fmla="*/ 95535 w 408069"/>
                <a:gd name="connsiteY70" fmla="*/ 269265 h 301139"/>
                <a:gd name="connsiteX71" fmla="*/ 96899 w 408069"/>
                <a:gd name="connsiteY71" fmla="*/ 268874 h 301139"/>
                <a:gd name="connsiteX72" fmla="*/ 98265 w 408069"/>
                <a:gd name="connsiteY72" fmla="*/ 268484 h 301139"/>
                <a:gd name="connsiteX73" fmla="*/ 99629 w 408069"/>
                <a:gd name="connsiteY73" fmla="*/ 268084 h 301139"/>
                <a:gd name="connsiteX74" fmla="*/ 100993 w 408069"/>
                <a:gd name="connsiteY74" fmla="*/ 267684 h 301139"/>
                <a:gd name="connsiteX75" fmla="*/ 102359 w 408069"/>
                <a:gd name="connsiteY75" fmla="*/ 267274 h 301139"/>
                <a:gd name="connsiteX76" fmla="*/ 103723 w 408069"/>
                <a:gd name="connsiteY76" fmla="*/ 266865 h 301139"/>
                <a:gd name="connsiteX77" fmla="*/ 105088 w 408069"/>
                <a:gd name="connsiteY77" fmla="*/ 266456 h 301139"/>
                <a:gd name="connsiteX78" fmla="*/ 106453 w 408069"/>
                <a:gd name="connsiteY78" fmla="*/ 266037 h 301139"/>
                <a:gd name="connsiteX79" fmla="*/ 107818 w 408069"/>
                <a:gd name="connsiteY79" fmla="*/ 265610 h 301139"/>
                <a:gd name="connsiteX80" fmla="*/ 109182 w 408069"/>
                <a:gd name="connsiteY80" fmla="*/ 265182 h 301139"/>
                <a:gd name="connsiteX81" fmla="*/ 110547 w 408069"/>
                <a:gd name="connsiteY81" fmla="*/ 264754 h 301139"/>
                <a:gd name="connsiteX82" fmla="*/ 111912 w 408069"/>
                <a:gd name="connsiteY82" fmla="*/ 264317 h 301139"/>
                <a:gd name="connsiteX83" fmla="*/ 113276 w 408069"/>
                <a:gd name="connsiteY83" fmla="*/ 263870 h 301139"/>
                <a:gd name="connsiteX84" fmla="*/ 114642 w 408069"/>
                <a:gd name="connsiteY84" fmla="*/ 263433 h 301139"/>
                <a:gd name="connsiteX85" fmla="*/ 116006 w 408069"/>
                <a:gd name="connsiteY85" fmla="*/ 262977 h 301139"/>
                <a:gd name="connsiteX86" fmla="*/ 117371 w 408069"/>
                <a:gd name="connsiteY86" fmla="*/ 262522 h 301139"/>
                <a:gd name="connsiteX87" fmla="*/ 118736 w 408069"/>
                <a:gd name="connsiteY87" fmla="*/ 262066 h 301139"/>
                <a:gd name="connsiteX88" fmla="*/ 120101 w 408069"/>
                <a:gd name="connsiteY88" fmla="*/ 261601 h 301139"/>
                <a:gd name="connsiteX89" fmla="*/ 121466 w 408069"/>
                <a:gd name="connsiteY89" fmla="*/ 261136 h 301139"/>
                <a:gd name="connsiteX90" fmla="*/ 122830 w 408069"/>
                <a:gd name="connsiteY90" fmla="*/ 260661 h 301139"/>
                <a:gd name="connsiteX91" fmla="*/ 124195 w 408069"/>
                <a:gd name="connsiteY91" fmla="*/ 260178 h 301139"/>
                <a:gd name="connsiteX92" fmla="*/ 125560 w 408069"/>
                <a:gd name="connsiteY92" fmla="*/ 259703 h 301139"/>
                <a:gd name="connsiteX93" fmla="*/ 126925 w 408069"/>
                <a:gd name="connsiteY93" fmla="*/ 259210 h 301139"/>
                <a:gd name="connsiteX94" fmla="*/ 128289 w 408069"/>
                <a:gd name="connsiteY94" fmla="*/ 258717 h 301139"/>
                <a:gd name="connsiteX95" fmla="*/ 129655 w 408069"/>
                <a:gd name="connsiteY95" fmla="*/ 258225 h 301139"/>
                <a:gd name="connsiteX96" fmla="*/ 131019 w 408069"/>
                <a:gd name="connsiteY96" fmla="*/ 257722 h 301139"/>
                <a:gd name="connsiteX97" fmla="*/ 132383 w 408069"/>
                <a:gd name="connsiteY97" fmla="*/ 257211 h 301139"/>
                <a:gd name="connsiteX98" fmla="*/ 133749 w 408069"/>
                <a:gd name="connsiteY98" fmla="*/ 256699 h 301139"/>
                <a:gd name="connsiteX99" fmla="*/ 135113 w 408069"/>
                <a:gd name="connsiteY99" fmla="*/ 256178 h 301139"/>
                <a:gd name="connsiteX100" fmla="*/ 136478 w 408069"/>
                <a:gd name="connsiteY100" fmla="*/ 255658 h 301139"/>
                <a:gd name="connsiteX101" fmla="*/ 137843 w 408069"/>
                <a:gd name="connsiteY101" fmla="*/ 255137 h 301139"/>
                <a:gd name="connsiteX102" fmla="*/ 139208 w 408069"/>
                <a:gd name="connsiteY102" fmla="*/ 254597 h 301139"/>
                <a:gd name="connsiteX103" fmla="*/ 140572 w 408069"/>
                <a:gd name="connsiteY103" fmla="*/ 254058 h 301139"/>
                <a:gd name="connsiteX104" fmla="*/ 141938 w 408069"/>
                <a:gd name="connsiteY104" fmla="*/ 253518 h 301139"/>
                <a:gd name="connsiteX105" fmla="*/ 143302 w 408069"/>
                <a:gd name="connsiteY105" fmla="*/ 252969 h 301139"/>
                <a:gd name="connsiteX106" fmla="*/ 144666 w 408069"/>
                <a:gd name="connsiteY106" fmla="*/ 252421 h 301139"/>
                <a:gd name="connsiteX107" fmla="*/ 146032 w 408069"/>
                <a:gd name="connsiteY107" fmla="*/ 251853 h 301139"/>
                <a:gd name="connsiteX108" fmla="*/ 147396 w 408069"/>
                <a:gd name="connsiteY108" fmla="*/ 251295 h 301139"/>
                <a:gd name="connsiteX109" fmla="*/ 148761 w 408069"/>
                <a:gd name="connsiteY109" fmla="*/ 250719 h 301139"/>
                <a:gd name="connsiteX110" fmla="*/ 150126 w 408069"/>
                <a:gd name="connsiteY110" fmla="*/ 250151 h 301139"/>
                <a:gd name="connsiteX111" fmla="*/ 151491 w 408069"/>
                <a:gd name="connsiteY111" fmla="*/ 249565 h 301139"/>
                <a:gd name="connsiteX112" fmla="*/ 152855 w 408069"/>
                <a:gd name="connsiteY112" fmla="*/ 248979 h 301139"/>
                <a:gd name="connsiteX113" fmla="*/ 154220 w 408069"/>
                <a:gd name="connsiteY113" fmla="*/ 248384 h 301139"/>
                <a:gd name="connsiteX114" fmla="*/ 155585 w 408069"/>
                <a:gd name="connsiteY114" fmla="*/ 247789 h 301139"/>
                <a:gd name="connsiteX115" fmla="*/ 156949 w 408069"/>
                <a:gd name="connsiteY115" fmla="*/ 247184 h 301139"/>
                <a:gd name="connsiteX116" fmla="*/ 158315 w 408069"/>
                <a:gd name="connsiteY116" fmla="*/ 246580 h 301139"/>
                <a:gd name="connsiteX117" fmla="*/ 159679 w 408069"/>
                <a:gd name="connsiteY117" fmla="*/ 245966 h 301139"/>
                <a:gd name="connsiteX118" fmla="*/ 161045 w 408069"/>
                <a:gd name="connsiteY118" fmla="*/ 245343 h 301139"/>
                <a:gd name="connsiteX119" fmla="*/ 162409 w 408069"/>
                <a:gd name="connsiteY119" fmla="*/ 244719 h 301139"/>
                <a:gd name="connsiteX120" fmla="*/ 163774 w 408069"/>
                <a:gd name="connsiteY120" fmla="*/ 244087 h 301139"/>
                <a:gd name="connsiteX121" fmla="*/ 165139 w 408069"/>
                <a:gd name="connsiteY121" fmla="*/ 243445 h 301139"/>
                <a:gd name="connsiteX122" fmla="*/ 166503 w 408069"/>
                <a:gd name="connsiteY122" fmla="*/ 242803 h 301139"/>
                <a:gd name="connsiteX123" fmla="*/ 167868 w 408069"/>
                <a:gd name="connsiteY123" fmla="*/ 242152 h 301139"/>
                <a:gd name="connsiteX124" fmla="*/ 169233 w 408069"/>
                <a:gd name="connsiteY124" fmla="*/ 241492 h 301139"/>
                <a:gd name="connsiteX125" fmla="*/ 170598 w 408069"/>
                <a:gd name="connsiteY125" fmla="*/ 240832 h 301139"/>
                <a:gd name="connsiteX126" fmla="*/ 171962 w 408069"/>
                <a:gd name="connsiteY126" fmla="*/ 240162 h 301139"/>
                <a:gd name="connsiteX127" fmla="*/ 173328 w 408069"/>
                <a:gd name="connsiteY127" fmla="*/ 239492 h 301139"/>
                <a:gd name="connsiteX128" fmla="*/ 174692 w 408069"/>
                <a:gd name="connsiteY128" fmla="*/ 238813 h 301139"/>
                <a:gd name="connsiteX129" fmla="*/ 176056 w 408069"/>
                <a:gd name="connsiteY129" fmla="*/ 238125 h 301139"/>
                <a:gd name="connsiteX130" fmla="*/ 177422 w 408069"/>
                <a:gd name="connsiteY130" fmla="*/ 237428 h 301139"/>
                <a:gd name="connsiteX131" fmla="*/ 178786 w 408069"/>
                <a:gd name="connsiteY131" fmla="*/ 236730 h 301139"/>
                <a:gd name="connsiteX132" fmla="*/ 180151 w 408069"/>
                <a:gd name="connsiteY132" fmla="*/ 236023 h 301139"/>
                <a:gd name="connsiteX133" fmla="*/ 181516 w 408069"/>
                <a:gd name="connsiteY133" fmla="*/ 235316 h 301139"/>
                <a:gd name="connsiteX134" fmla="*/ 182881 w 408069"/>
                <a:gd name="connsiteY134" fmla="*/ 234600 h 301139"/>
                <a:gd name="connsiteX135" fmla="*/ 184245 w 408069"/>
                <a:gd name="connsiteY135" fmla="*/ 233874 h 301139"/>
                <a:gd name="connsiteX136" fmla="*/ 185610 w 408069"/>
                <a:gd name="connsiteY136" fmla="*/ 233140 h 301139"/>
                <a:gd name="connsiteX137" fmla="*/ 186975 w 408069"/>
                <a:gd name="connsiteY137" fmla="*/ 232405 h 301139"/>
                <a:gd name="connsiteX138" fmla="*/ 188339 w 408069"/>
                <a:gd name="connsiteY138" fmla="*/ 231661 h 301139"/>
                <a:gd name="connsiteX139" fmla="*/ 189705 w 408069"/>
                <a:gd name="connsiteY139" fmla="*/ 230907 h 301139"/>
                <a:gd name="connsiteX140" fmla="*/ 191069 w 408069"/>
                <a:gd name="connsiteY140" fmla="*/ 230145 h 301139"/>
                <a:gd name="connsiteX141" fmla="*/ 192434 w 408069"/>
                <a:gd name="connsiteY141" fmla="*/ 229382 h 301139"/>
                <a:gd name="connsiteX142" fmla="*/ 193799 w 408069"/>
                <a:gd name="connsiteY142" fmla="*/ 228610 h 301139"/>
                <a:gd name="connsiteX143" fmla="*/ 195164 w 408069"/>
                <a:gd name="connsiteY143" fmla="*/ 227838 h 301139"/>
                <a:gd name="connsiteX144" fmla="*/ 196528 w 408069"/>
                <a:gd name="connsiteY144" fmla="*/ 227048 h 301139"/>
                <a:gd name="connsiteX145" fmla="*/ 197893 w 408069"/>
                <a:gd name="connsiteY145" fmla="*/ 226257 h 301139"/>
                <a:gd name="connsiteX146" fmla="*/ 199258 w 408069"/>
                <a:gd name="connsiteY146" fmla="*/ 225457 h 301139"/>
                <a:gd name="connsiteX147" fmla="*/ 200623 w 408069"/>
                <a:gd name="connsiteY147" fmla="*/ 224657 h 301139"/>
                <a:gd name="connsiteX148" fmla="*/ 201988 w 408069"/>
                <a:gd name="connsiteY148" fmla="*/ 223839 h 301139"/>
                <a:gd name="connsiteX149" fmla="*/ 203352 w 408069"/>
                <a:gd name="connsiteY149" fmla="*/ 223020 h 301139"/>
                <a:gd name="connsiteX150" fmla="*/ 204718 w 408069"/>
                <a:gd name="connsiteY150" fmla="*/ 222192 h 301139"/>
                <a:gd name="connsiteX151" fmla="*/ 206082 w 408069"/>
                <a:gd name="connsiteY151" fmla="*/ 221365 h 301139"/>
                <a:gd name="connsiteX152" fmla="*/ 207447 w 408069"/>
                <a:gd name="connsiteY152" fmla="*/ 220518 h 301139"/>
                <a:gd name="connsiteX153" fmla="*/ 208812 w 408069"/>
                <a:gd name="connsiteY153" fmla="*/ 219672 h 301139"/>
                <a:gd name="connsiteX154" fmla="*/ 210176 w 408069"/>
                <a:gd name="connsiteY154" fmla="*/ 218816 h 301139"/>
                <a:gd name="connsiteX155" fmla="*/ 211541 w 408069"/>
                <a:gd name="connsiteY155" fmla="*/ 217951 h 301139"/>
                <a:gd name="connsiteX156" fmla="*/ 212906 w 408069"/>
                <a:gd name="connsiteY156" fmla="*/ 217086 h 301139"/>
                <a:gd name="connsiteX157" fmla="*/ 214271 w 408069"/>
                <a:gd name="connsiteY157" fmla="*/ 216212 h 301139"/>
                <a:gd name="connsiteX158" fmla="*/ 215635 w 408069"/>
                <a:gd name="connsiteY158" fmla="*/ 215319 h 301139"/>
                <a:gd name="connsiteX159" fmla="*/ 217001 w 408069"/>
                <a:gd name="connsiteY159" fmla="*/ 214435 h 301139"/>
                <a:gd name="connsiteX160" fmla="*/ 218365 w 408069"/>
                <a:gd name="connsiteY160" fmla="*/ 213533 h 301139"/>
                <a:gd name="connsiteX161" fmla="*/ 219730 w 408069"/>
                <a:gd name="connsiteY161" fmla="*/ 212622 h 301139"/>
                <a:gd name="connsiteX162" fmla="*/ 221095 w 408069"/>
                <a:gd name="connsiteY162" fmla="*/ 211710 h 301139"/>
                <a:gd name="connsiteX163" fmla="*/ 222459 w 408069"/>
                <a:gd name="connsiteY163" fmla="*/ 210789 h 301139"/>
                <a:gd name="connsiteX164" fmla="*/ 223824 w 408069"/>
                <a:gd name="connsiteY164" fmla="*/ 209859 h 301139"/>
                <a:gd name="connsiteX165" fmla="*/ 225189 w 408069"/>
                <a:gd name="connsiteY165" fmla="*/ 208920 h 301139"/>
                <a:gd name="connsiteX166" fmla="*/ 226554 w 408069"/>
                <a:gd name="connsiteY166" fmla="*/ 207971 h 301139"/>
                <a:gd name="connsiteX167" fmla="*/ 227918 w 408069"/>
                <a:gd name="connsiteY167" fmla="*/ 207022 h 301139"/>
                <a:gd name="connsiteX168" fmla="*/ 229284 w 408069"/>
                <a:gd name="connsiteY168" fmla="*/ 206064 h 301139"/>
                <a:gd name="connsiteX169" fmla="*/ 230648 w 408069"/>
                <a:gd name="connsiteY169" fmla="*/ 205097 h 301139"/>
                <a:gd name="connsiteX170" fmla="*/ 232012 w 408069"/>
                <a:gd name="connsiteY170" fmla="*/ 204120 h 301139"/>
                <a:gd name="connsiteX171" fmla="*/ 233378 w 408069"/>
                <a:gd name="connsiteY171" fmla="*/ 203134 h 301139"/>
                <a:gd name="connsiteX172" fmla="*/ 234742 w 408069"/>
                <a:gd name="connsiteY172" fmla="*/ 202139 h 301139"/>
                <a:gd name="connsiteX173" fmla="*/ 236107 w 408069"/>
                <a:gd name="connsiteY173" fmla="*/ 201135 h 301139"/>
                <a:gd name="connsiteX174" fmla="*/ 237472 w 408069"/>
                <a:gd name="connsiteY174" fmla="*/ 200130 h 301139"/>
                <a:gd name="connsiteX175" fmla="*/ 238837 w 408069"/>
                <a:gd name="connsiteY175" fmla="*/ 199117 h 301139"/>
                <a:gd name="connsiteX176" fmla="*/ 240202 w 408069"/>
                <a:gd name="connsiteY176" fmla="*/ 198093 h 301139"/>
                <a:gd name="connsiteX177" fmla="*/ 241566 w 408069"/>
                <a:gd name="connsiteY177" fmla="*/ 197061 h 301139"/>
                <a:gd name="connsiteX178" fmla="*/ 242931 w 408069"/>
                <a:gd name="connsiteY178" fmla="*/ 196019 h 301139"/>
                <a:gd name="connsiteX179" fmla="*/ 244296 w 408069"/>
                <a:gd name="connsiteY179" fmla="*/ 194968 h 301139"/>
                <a:gd name="connsiteX180" fmla="*/ 245661 w 408069"/>
                <a:gd name="connsiteY180" fmla="*/ 193908 h 301139"/>
                <a:gd name="connsiteX181" fmla="*/ 247025 w 408069"/>
                <a:gd name="connsiteY181" fmla="*/ 192848 h 301139"/>
                <a:gd name="connsiteX182" fmla="*/ 248391 w 408069"/>
                <a:gd name="connsiteY182" fmla="*/ 191769 h 301139"/>
                <a:gd name="connsiteX183" fmla="*/ 249755 w 408069"/>
                <a:gd name="connsiteY183" fmla="*/ 190690 h 301139"/>
                <a:gd name="connsiteX184" fmla="*/ 251120 w 408069"/>
                <a:gd name="connsiteY184" fmla="*/ 189592 h 301139"/>
                <a:gd name="connsiteX185" fmla="*/ 252485 w 408069"/>
                <a:gd name="connsiteY185" fmla="*/ 188495 h 301139"/>
                <a:gd name="connsiteX186" fmla="*/ 253849 w 408069"/>
                <a:gd name="connsiteY186" fmla="*/ 187388 h 301139"/>
                <a:gd name="connsiteX187" fmla="*/ 255214 w 408069"/>
                <a:gd name="connsiteY187" fmla="*/ 186272 h 301139"/>
                <a:gd name="connsiteX188" fmla="*/ 256579 w 408069"/>
                <a:gd name="connsiteY188" fmla="*/ 185146 h 301139"/>
                <a:gd name="connsiteX189" fmla="*/ 257944 w 408069"/>
                <a:gd name="connsiteY189" fmla="*/ 184012 h 301139"/>
                <a:gd name="connsiteX190" fmla="*/ 259308 w 408069"/>
                <a:gd name="connsiteY190" fmla="*/ 182877 h 301139"/>
                <a:gd name="connsiteX191" fmla="*/ 260674 w 408069"/>
                <a:gd name="connsiteY191" fmla="*/ 181724 h 301139"/>
                <a:gd name="connsiteX192" fmla="*/ 262038 w 408069"/>
                <a:gd name="connsiteY192" fmla="*/ 180561 h 301139"/>
                <a:gd name="connsiteX193" fmla="*/ 263402 w 408069"/>
                <a:gd name="connsiteY193" fmla="*/ 179398 h 301139"/>
                <a:gd name="connsiteX194" fmla="*/ 264768 w 408069"/>
                <a:gd name="connsiteY194" fmla="*/ 178217 h 301139"/>
                <a:gd name="connsiteX195" fmla="*/ 266132 w 408069"/>
                <a:gd name="connsiteY195" fmla="*/ 177027 h 301139"/>
                <a:gd name="connsiteX196" fmla="*/ 267497 w 408069"/>
                <a:gd name="connsiteY196" fmla="*/ 175836 h 301139"/>
                <a:gd name="connsiteX197" fmla="*/ 268862 w 408069"/>
                <a:gd name="connsiteY197" fmla="*/ 174636 h 301139"/>
                <a:gd name="connsiteX198" fmla="*/ 270227 w 408069"/>
                <a:gd name="connsiteY198" fmla="*/ 173418 h 301139"/>
                <a:gd name="connsiteX199" fmla="*/ 271591 w 408069"/>
                <a:gd name="connsiteY199" fmla="*/ 172199 h 301139"/>
                <a:gd name="connsiteX200" fmla="*/ 272957 w 408069"/>
                <a:gd name="connsiteY200" fmla="*/ 170972 h 301139"/>
                <a:gd name="connsiteX201" fmla="*/ 274321 w 408069"/>
                <a:gd name="connsiteY201" fmla="*/ 169725 h 301139"/>
                <a:gd name="connsiteX202" fmla="*/ 275685 w 408069"/>
                <a:gd name="connsiteY202" fmla="*/ 168479 h 301139"/>
                <a:gd name="connsiteX203" fmla="*/ 277051 w 408069"/>
                <a:gd name="connsiteY203" fmla="*/ 167223 h 301139"/>
                <a:gd name="connsiteX204" fmla="*/ 278415 w 408069"/>
                <a:gd name="connsiteY204" fmla="*/ 165958 h 301139"/>
                <a:gd name="connsiteX205" fmla="*/ 279781 w 408069"/>
                <a:gd name="connsiteY205" fmla="*/ 164675 h 301139"/>
                <a:gd name="connsiteX206" fmla="*/ 281145 w 408069"/>
                <a:gd name="connsiteY206" fmla="*/ 163391 h 301139"/>
                <a:gd name="connsiteX207" fmla="*/ 282510 w 408069"/>
                <a:gd name="connsiteY207" fmla="*/ 162098 h 301139"/>
                <a:gd name="connsiteX208" fmla="*/ 283875 w 408069"/>
                <a:gd name="connsiteY208" fmla="*/ 160796 h 301139"/>
                <a:gd name="connsiteX209" fmla="*/ 285239 w 408069"/>
                <a:gd name="connsiteY209" fmla="*/ 159485 h 301139"/>
                <a:gd name="connsiteX210" fmla="*/ 286604 w 408069"/>
                <a:gd name="connsiteY210" fmla="*/ 158155 h 301139"/>
                <a:gd name="connsiteX211" fmla="*/ 287969 w 408069"/>
                <a:gd name="connsiteY211" fmla="*/ 156825 h 301139"/>
                <a:gd name="connsiteX212" fmla="*/ 289334 w 408069"/>
                <a:gd name="connsiteY212" fmla="*/ 155485 h 301139"/>
                <a:gd name="connsiteX213" fmla="*/ 290698 w 408069"/>
                <a:gd name="connsiteY213" fmla="*/ 154137 h 301139"/>
                <a:gd name="connsiteX214" fmla="*/ 292064 w 408069"/>
                <a:gd name="connsiteY214" fmla="*/ 152770 h 301139"/>
                <a:gd name="connsiteX215" fmla="*/ 293428 w 408069"/>
                <a:gd name="connsiteY215" fmla="*/ 151402 h 301139"/>
                <a:gd name="connsiteX216" fmla="*/ 294793 w 408069"/>
                <a:gd name="connsiteY216" fmla="*/ 150026 h 301139"/>
                <a:gd name="connsiteX217" fmla="*/ 296158 w 408069"/>
                <a:gd name="connsiteY217" fmla="*/ 148630 h 301139"/>
                <a:gd name="connsiteX218" fmla="*/ 297522 w 408069"/>
                <a:gd name="connsiteY218" fmla="*/ 147235 h 301139"/>
                <a:gd name="connsiteX219" fmla="*/ 298887 w 408069"/>
                <a:gd name="connsiteY219" fmla="*/ 145831 h 301139"/>
                <a:gd name="connsiteX220" fmla="*/ 300252 w 408069"/>
                <a:gd name="connsiteY220" fmla="*/ 144408 h 301139"/>
                <a:gd name="connsiteX221" fmla="*/ 301617 w 408069"/>
                <a:gd name="connsiteY221" fmla="*/ 142985 h 301139"/>
                <a:gd name="connsiteX222" fmla="*/ 302981 w 408069"/>
                <a:gd name="connsiteY222" fmla="*/ 141543 h 301139"/>
                <a:gd name="connsiteX223" fmla="*/ 304347 w 408069"/>
                <a:gd name="connsiteY223" fmla="*/ 140102 h 301139"/>
                <a:gd name="connsiteX224" fmla="*/ 305711 w 408069"/>
                <a:gd name="connsiteY224" fmla="*/ 138641 h 301139"/>
                <a:gd name="connsiteX225" fmla="*/ 307075 w 408069"/>
                <a:gd name="connsiteY225" fmla="*/ 137172 h 301139"/>
                <a:gd name="connsiteX226" fmla="*/ 308441 w 408069"/>
                <a:gd name="connsiteY226" fmla="*/ 135702 h 301139"/>
                <a:gd name="connsiteX227" fmla="*/ 309805 w 408069"/>
                <a:gd name="connsiteY227" fmla="*/ 134214 h 301139"/>
                <a:gd name="connsiteX228" fmla="*/ 311170 w 408069"/>
                <a:gd name="connsiteY228" fmla="*/ 132716 h 301139"/>
                <a:gd name="connsiteX229" fmla="*/ 312535 w 408069"/>
                <a:gd name="connsiteY229" fmla="*/ 131210 h 301139"/>
                <a:gd name="connsiteX230" fmla="*/ 313900 w 408069"/>
                <a:gd name="connsiteY230" fmla="*/ 129694 h 301139"/>
                <a:gd name="connsiteX231" fmla="*/ 315264 w 408069"/>
                <a:gd name="connsiteY231" fmla="*/ 128168 h 301139"/>
                <a:gd name="connsiteX232" fmla="*/ 316629 w 408069"/>
                <a:gd name="connsiteY232" fmla="*/ 126634 h 301139"/>
                <a:gd name="connsiteX233" fmla="*/ 317994 w 408069"/>
                <a:gd name="connsiteY233" fmla="*/ 125080 h 301139"/>
                <a:gd name="connsiteX234" fmla="*/ 319359 w 408069"/>
                <a:gd name="connsiteY234" fmla="*/ 123527 h 301139"/>
                <a:gd name="connsiteX235" fmla="*/ 320724 w 408069"/>
                <a:gd name="connsiteY235" fmla="*/ 121964 h 301139"/>
                <a:gd name="connsiteX236" fmla="*/ 322088 w 408069"/>
                <a:gd name="connsiteY236" fmla="*/ 120383 h 301139"/>
                <a:gd name="connsiteX237" fmla="*/ 323454 w 408069"/>
                <a:gd name="connsiteY237" fmla="*/ 118802 h 301139"/>
                <a:gd name="connsiteX238" fmla="*/ 324818 w 408069"/>
                <a:gd name="connsiteY238" fmla="*/ 117202 h 301139"/>
                <a:gd name="connsiteX239" fmla="*/ 326183 w 408069"/>
                <a:gd name="connsiteY239" fmla="*/ 115593 h 301139"/>
                <a:gd name="connsiteX240" fmla="*/ 327548 w 408069"/>
                <a:gd name="connsiteY240" fmla="*/ 113975 h 301139"/>
                <a:gd name="connsiteX241" fmla="*/ 328912 w 408069"/>
                <a:gd name="connsiteY241" fmla="*/ 112347 h 301139"/>
                <a:gd name="connsiteX242" fmla="*/ 330277 w 408069"/>
                <a:gd name="connsiteY242" fmla="*/ 110710 h 301139"/>
                <a:gd name="connsiteX243" fmla="*/ 331642 w 408069"/>
                <a:gd name="connsiteY243" fmla="*/ 109064 h 301139"/>
                <a:gd name="connsiteX244" fmla="*/ 333007 w 408069"/>
                <a:gd name="connsiteY244" fmla="*/ 107408 h 301139"/>
                <a:gd name="connsiteX245" fmla="*/ 334371 w 408069"/>
                <a:gd name="connsiteY245" fmla="*/ 105743 h 301139"/>
                <a:gd name="connsiteX246" fmla="*/ 335737 w 408069"/>
                <a:gd name="connsiteY246" fmla="*/ 104060 h 301139"/>
                <a:gd name="connsiteX247" fmla="*/ 337101 w 408069"/>
                <a:gd name="connsiteY247" fmla="*/ 102367 h 301139"/>
                <a:gd name="connsiteX248" fmla="*/ 338466 w 408069"/>
                <a:gd name="connsiteY248" fmla="*/ 100674 h 301139"/>
                <a:gd name="connsiteX249" fmla="*/ 339831 w 408069"/>
                <a:gd name="connsiteY249" fmla="*/ 98963 h 301139"/>
                <a:gd name="connsiteX250" fmla="*/ 341195 w 408069"/>
                <a:gd name="connsiteY250" fmla="*/ 97242 h 301139"/>
                <a:gd name="connsiteX251" fmla="*/ 342560 w 408069"/>
                <a:gd name="connsiteY251" fmla="*/ 95512 h 301139"/>
                <a:gd name="connsiteX252" fmla="*/ 343925 w 408069"/>
                <a:gd name="connsiteY252" fmla="*/ 93773 h 301139"/>
                <a:gd name="connsiteX253" fmla="*/ 345290 w 408069"/>
                <a:gd name="connsiteY253" fmla="*/ 92024 h 301139"/>
                <a:gd name="connsiteX254" fmla="*/ 346654 w 408069"/>
                <a:gd name="connsiteY254" fmla="*/ 90257 h 301139"/>
                <a:gd name="connsiteX255" fmla="*/ 348020 w 408069"/>
                <a:gd name="connsiteY255" fmla="*/ 88490 h 301139"/>
                <a:gd name="connsiteX256" fmla="*/ 349384 w 408069"/>
                <a:gd name="connsiteY256" fmla="*/ 86704 h 301139"/>
                <a:gd name="connsiteX257" fmla="*/ 350749 w 408069"/>
                <a:gd name="connsiteY257" fmla="*/ 84909 h 301139"/>
                <a:gd name="connsiteX258" fmla="*/ 352114 w 408069"/>
                <a:gd name="connsiteY258" fmla="*/ 83105 h 301139"/>
                <a:gd name="connsiteX259" fmla="*/ 353478 w 408069"/>
                <a:gd name="connsiteY259" fmla="*/ 81291 h 301139"/>
                <a:gd name="connsiteX260" fmla="*/ 354843 w 408069"/>
                <a:gd name="connsiteY260" fmla="*/ 79468 h 301139"/>
                <a:gd name="connsiteX261" fmla="*/ 356208 w 408069"/>
                <a:gd name="connsiteY261" fmla="*/ 77636 h 301139"/>
                <a:gd name="connsiteX262" fmla="*/ 357573 w 408069"/>
                <a:gd name="connsiteY262" fmla="*/ 75785 h 301139"/>
                <a:gd name="connsiteX263" fmla="*/ 358938 w 408069"/>
                <a:gd name="connsiteY263" fmla="*/ 73925 h 301139"/>
                <a:gd name="connsiteX264" fmla="*/ 360303 w 408069"/>
                <a:gd name="connsiteY264" fmla="*/ 72064 h 301139"/>
                <a:gd name="connsiteX265" fmla="*/ 361667 w 408069"/>
                <a:gd name="connsiteY265" fmla="*/ 70186 h 301139"/>
                <a:gd name="connsiteX266" fmla="*/ 363032 w 408069"/>
                <a:gd name="connsiteY266" fmla="*/ 68297 h 301139"/>
                <a:gd name="connsiteX267" fmla="*/ 364397 w 408069"/>
                <a:gd name="connsiteY267" fmla="*/ 66400 h 301139"/>
                <a:gd name="connsiteX268" fmla="*/ 365761 w 408069"/>
                <a:gd name="connsiteY268" fmla="*/ 64484 h 301139"/>
                <a:gd name="connsiteX269" fmla="*/ 367127 w 408069"/>
                <a:gd name="connsiteY269" fmla="*/ 62568 h 301139"/>
                <a:gd name="connsiteX270" fmla="*/ 368491 w 408069"/>
                <a:gd name="connsiteY270" fmla="*/ 60633 h 301139"/>
                <a:gd name="connsiteX271" fmla="*/ 369856 w 408069"/>
                <a:gd name="connsiteY271" fmla="*/ 58690 h 301139"/>
                <a:gd name="connsiteX272" fmla="*/ 371221 w 408069"/>
                <a:gd name="connsiteY272" fmla="*/ 56746 h 301139"/>
                <a:gd name="connsiteX273" fmla="*/ 372585 w 408069"/>
                <a:gd name="connsiteY273" fmla="*/ 54783 h 301139"/>
                <a:gd name="connsiteX274" fmla="*/ 373950 w 408069"/>
                <a:gd name="connsiteY274" fmla="*/ 52802 h 301139"/>
                <a:gd name="connsiteX275" fmla="*/ 375315 w 408069"/>
                <a:gd name="connsiteY275" fmla="*/ 50821 h 301139"/>
                <a:gd name="connsiteX276" fmla="*/ 376680 w 408069"/>
                <a:gd name="connsiteY276" fmla="*/ 48830 h 301139"/>
                <a:gd name="connsiteX277" fmla="*/ 378044 w 408069"/>
                <a:gd name="connsiteY277" fmla="*/ 46821 h 301139"/>
                <a:gd name="connsiteX278" fmla="*/ 379410 w 408069"/>
                <a:gd name="connsiteY278" fmla="*/ 44803 h 301139"/>
                <a:gd name="connsiteX279" fmla="*/ 380774 w 408069"/>
                <a:gd name="connsiteY279" fmla="*/ 42775 h 301139"/>
                <a:gd name="connsiteX280" fmla="*/ 382139 w 408069"/>
                <a:gd name="connsiteY280" fmla="*/ 40739 h 301139"/>
                <a:gd name="connsiteX281" fmla="*/ 383504 w 408069"/>
                <a:gd name="connsiteY281" fmla="*/ 38692 h 301139"/>
                <a:gd name="connsiteX282" fmla="*/ 384868 w 408069"/>
                <a:gd name="connsiteY282" fmla="*/ 36637 h 301139"/>
                <a:gd name="connsiteX283" fmla="*/ 386233 w 408069"/>
                <a:gd name="connsiteY283" fmla="*/ 34563 h 301139"/>
                <a:gd name="connsiteX284" fmla="*/ 387598 w 408069"/>
                <a:gd name="connsiteY284" fmla="*/ 32479 h 301139"/>
                <a:gd name="connsiteX285" fmla="*/ 388963 w 408069"/>
                <a:gd name="connsiteY285" fmla="*/ 30396 h 301139"/>
                <a:gd name="connsiteX286" fmla="*/ 390327 w 408069"/>
                <a:gd name="connsiteY286" fmla="*/ 28294 h 301139"/>
                <a:gd name="connsiteX287" fmla="*/ 391693 w 408069"/>
                <a:gd name="connsiteY287" fmla="*/ 26182 h 301139"/>
                <a:gd name="connsiteX288" fmla="*/ 393057 w 408069"/>
                <a:gd name="connsiteY288" fmla="*/ 24053 h 301139"/>
                <a:gd name="connsiteX289" fmla="*/ 394421 w 408069"/>
                <a:gd name="connsiteY289" fmla="*/ 21923 h 301139"/>
                <a:gd name="connsiteX290" fmla="*/ 395787 w 408069"/>
                <a:gd name="connsiteY290" fmla="*/ 19774 h 301139"/>
                <a:gd name="connsiteX291" fmla="*/ 397151 w 408069"/>
                <a:gd name="connsiteY291" fmla="*/ 17625 h 301139"/>
                <a:gd name="connsiteX292" fmla="*/ 398517 w 408069"/>
                <a:gd name="connsiteY292" fmla="*/ 15458 h 301139"/>
                <a:gd name="connsiteX293" fmla="*/ 399881 w 408069"/>
                <a:gd name="connsiteY293" fmla="*/ 13282 h 301139"/>
                <a:gd name="connsiteX294" fmla="*/ 401246 w 408069"/>
                <a:gd name="connsiteY294" fmla="*/ 11096 h 301139"/>
                <a:gd name="connsiteX295" fmla="*/ 402611 w 408069"/>
                <a:gd name="connsiteY295" fmla="*/ 8901 h 301139"/>
                <a:gd name="connsiteX296" fmla="*/ 403976 w 408069"/>
                <a:gd name="connsiteY296" fmla="*/ 6687 h 301139"/>
                <a:gd name="connsiteX297" fmla="*/ 405340 w 408069"/>
                <a:gd name="connsiteY297" fmla="*/ 4474 h 301139"/>
                <a:gd name="connsiteX298" fmla="*/ 406705 w 408069"/>
                <a:gd name="connsiteY298" fmla="*/ 2242 h 301139"/>
                <a:gd name="connsiteX299" fmla="*/ 408070 w 408069"/>
                <a:gd name="connsiteY299" fmla="*/ 0 h 301139"/>
                <a:gd name="connsiteX300" fmla="*/ 408070 w 408069"/>
                <a:gd name="connsiteY300" fmla="*/ 301140 h 301139"/>
                <a:gd name="connsiteX301" fmla="*/ 0 w 408069"/>
                <a:gd name="connsiteY301" fmla="*/ 301140 h 301139"/>
                <a:gd name="connsiteX302" fmla="*/ 0 w 408069"/>
                <a:gd name="connsiteY302" fmla="*/ 288202 h 30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08069" h="301139">
                  <a:moveTo>
                    <a:pt x="0" y="288202"/>
                  </a:moveTo>
                  <a:lnTo>
                    <a:pt x="1364" y="288025"/>
                  </a:lnTo>
                  <a:lnTo>
                    <a:pt x="2730" y="287848"/>
                  </a:lnTo>
                  <a:lnTo>
                    <a:pt x="4094" y="287662"/>
                  </a:lnTo>
                  <a:lnTo>
                    <a:pt x="5459" y="287486"/>
                  </a:lnTo>
                  <a:lnTo>
                    <a:pt x="6824" y="287300"/>
                  </a:lnTo>
                  <a:lnTo>
                    <a:pt x="8189" y="287104"/>
                  </a:lnTo>
                  <a:lnTo>
                    <a:pt x="9553" y="286918"/>
                  </a:lnTo>
                  <a:lnTo>
                    <a:pt x="10918" y="286723"/>
                  </a:lnTo>
                  <a:lnTo>
                    <a:pt x="12283" y="286528"/>
                  </a:lnTo>
                  <a:lnTo>
                    <a:pt x="13647" y="286332"/>
                  </a:lnTo>
                  <a:lnTo>
                    <a:pt x="15013" y="286137"/>
                  </a:lnTo>
                  <a:lnTo>
                    <a:pt x="16377" y="285932"/>
                  </a:lnTo>
                  <a:lnTo>
                    <a:pt x="17742" y="285728"/>
                  </a:lnTo>
                  <a:lnTo>
                    <a:pt x="19107" y="285523"/>
                  </a:lnTo>
                  <a:lnTo>
                    <a:pt x="20472" y="285309"/>
                  </a:lnTo>
                  <a:lnTo>
                    <a:pt x="21836" y="285095"/>
                  </a:lnTo>
                  <a:lnTo>
                    <a:pt x="23201" y="284881"/>
                  </a:lnTo>
                  <a:lnTo>
                    <a:pt x="24566" y="284667"/>
                  </a:lnTo>
                  <a:lnTo>
                    <a:pt x="25930" y="284453"/>
                  </a:lnTo>
                  <a:lnTo>
                    <a:pt x="27296" y="284230"/>
                  </a:lnTo>
                  <a:lnTo>
                    <a:pt x="28660" y="284007"/>
                  </a:lnTo>
                  <a:lnTo>
                    <a:pt x="30025" y="283775"/>
                  </a:lnTo>
                  <a:lnTo>
                    <a:pt x="31390" y="283551"/>
                  </a:lnTo>
                  <a:lnTo>
                    <a:pt x="32755" y="283319"/>
                  </a:lnTo>
                  <a:lnTo>
                    <a:pt x="34119" y="283077"/>
                  </a:lnTo>
                  <a:lnTo>
                    <a:pt x="35484" y="282844"/>
                  </a:lnTo>
                  <a:lnTo>
                    <a:pt x="36849" y="282603"/>
                  </a:lnTo>
                  <a:lnTo>
                    <a:pt x="38213" y="282361"/>
                  </a:lnTo>
                  <a:lnTo>
                    <a:pt x="39579" y="282110"/>
                  </a:lnTo>
                  <a:lnTo>
                    <a:pt x="40943" y="281868"/>
                  </a:lnTo>
                  <a:lnTo>
                    <a:pt x="42309" y="281607"/>
                  </a:lnTo>
                  <a:lnTo>
                    <a:pt x="43673" y="281356"/>
                  </a:lnTo>
                  <a:lnTo>
                    <a:pt x="45037" y="281096"/>
                  </a:lnTo>
                  <a:lnTo>
                    <a:pt x="46403" y="280835"/>
                  </a:lnTo>
                  <a:lnTo>
                    <a:pt x="47767" y="280575"/>
                  </a:lnTo>
                  <a:lnTo>
                    <a:pt x="49132" y="280305"/>
                  </a:lnTo>
                  <a:lnTo>
                    <a:pt x="50497" y="280045"/>
                  </a:lnTo>
                  <a:lnTo>
                    <a:pt x="51862" y="279766"/>
                  </a:lnTo>
                  <a:lnTo>
                    <a:pt x="53226" y="279496"/>
                  </a:lnTo>
                  <a:lnTo>
                    <a:pt x="54591" y="279217"/>
                  </a:lnTo>
                  <a:lnTo>
                    <a:pt x="55956" y="278929"/>
                  </a:lnTo>
                  <a:lnTo>
                    <a:pt x="57320" y="278650"/>
                  </a:lnTo>
                  <a:lnTo>
                    <a:pt x="58686" y="278361"/>
                  </a:lnTo>
                  <a:lnTo>
                    <a:pt x="60050" y="278064"/>
                  </a:lnTo>
                  <a:lnTo>
                    <a:pt x="61415" y="277775"/>
                  </a:lnTo>
                  <a:lnTo>
                    <a:pt x="62780" y="277478"/>
                  </a:lnTo>
                  <a:lnTo>
                    <a:pt x="64145" y="277171"/>
                  </a:lnTo>
                  <a:lnTo>
                    <a:pt x="65509" y="276873"/>
                  </a:lnTo>
                  <a:lnTo>
                    <a:pt x="66874" y="276566"/>
                  </a:lnTo>
                  <a:lnTo>
                    <a:pt x="68239" y="276250"/>
                  </a:lnTo>
                  <a:lnTo>
                    <a:pt x="69603" y="275934"/>
                  </a:lnTo>
                  <a:lnTo>
                    <a:pt x="70969" y="275617"/>
                  </a:lnTo>
                  <a:lnTo>
                    <a:pt x="72333" y="275301"/>
                  </a:lnTo>
                  <a:lnTo>
                    <a:pt x="73698" y="274976"/>
                  </a:lnTo>
                  <a:lnTo>
                    <a:pt x="75063" y="274641"/>
                  </a:lnTo>
                  <a:lnTo>
                    <a:pt x="76428" y="274315"/>
                  </a:lnTo>
                  <a:lnTo>
                    <a:pt x="77792" y="273971"/>
                  </a:lnTo>
                  <a:lnTo>
                    <a:pt x="79157" y="273636"/>
                  </a:lnTo>
                  <a:lnTo>
                    <a:pt x="80522" y="273292"/>
                  </a:lnTo>
                  <a:lnTo>
                    <a:pt x="81887" y="272948"/>
                  </a:lnTo>
                  <a:lnTo>
                    <a:pt x="83252" y="272595"/>
                  </a:lnTo>
                  <a:lnTo>
                    <a:pt x="84616" y="272241"/>
                  </a:lnTo>
                  <a:lnTo>
                    <a:pt x="85982" y="271888"/>
                  </a:lnTo>
                  <a:lnTo>
                    <a:pt x="87346" y="271525"/>
                  </a:lnTo>
                  <a:lnTo>
                    <a:pt x="88710" y="271153"/>
                  </a:lnTo>
                  <a:lnTo>
                    <a:pt x="90076" y="270790"/>
                  </a:lnTo>
                  <a:lnTo>
                    <a:pt x="91440" y="270409"/>
                  </a:lnTo>
                  <a:lnTo>
                    <a:pt x="92805" y="270037"/>
                  </a:lnTo>
                  <a:lnTo>
                    <a:pt x="94170" y="269655"/>
                  </a:lnTo>
                  <a:lnTo>
                    <a:pt x="95535" y="269265"/>
                  </a:lnTo>
                  <a:lnTo>
                    <a:pt x="96899" y="268874"/>
                  </a:lnTo>
                  <a:lnTo>
                    <a:pt x="98265" y="268484"/>
                  </a:lnTo>
                  <a:lnTo>
                    <a:pt x="99629" y="268084"/>
                  </a:lnTo>
                  <a:lnTo>
                    <a:pt x="100993" y="267684"/>
                  </a:lnTo>
                  <a:lnTo>
                    <a:pt x="102359" y="267274"/>
                  </a:lnTo>
                  <a:lnTo>
                    <a:pt x="103723" y="266865"/>
                  </a:lnTo>
                  <a:lnTo>
                    <a:pt x="105088" y="266456"/>
                  </a:lnTo>
                  <a:lnTo>
                    <a:pt x="106453" y="266037"/>
                  </a:lnTo>
                  <a:lnTo>
                    <a:pt x="107818" y="265610"/>
                  </a:lnTo>
                  <a:lnTo>
                    <a:pt x="109182" y="265182"/>
                  </a:lnTo>
                  <a:lnTo>
                    <a:pt x="110547" y="264754"/>
                  </a:lnTo>
                  <a:lnTo>
                    <a:pt x="111912" y="264317"/>
                  </a:lnTo>
                  <a:lnTo>
                    <a:pt x="113276" y="263870"/>
                  </a:lnTo>
                  <a:lnTo>
                    <a:pt x="114642" y="263433"/>
                  </a:lnTo>
                  <a:lnTo>
                    <a:pt x="116006" y="262977"/>
                  </a:lnTo>
                  <a:lnTo>
                    <a:pt x="117371" y="262522"/>
                  </a:lnTo>
                  <a:lnTo>
                    <a:pt x="118736" y="262066"/>
                  </a:lnTo>
                  <a:lnTo>
                    <a:pt x="120101" y="261601"/>
                  </a:lnTo>
                  <a:lnTo>
                    <a:pt x="121466" y="261136"/>
                  </a:lnTo>
                  <a:lnTo>
                    <a:pt x="122830" y="260661"/>
                  </a:lnTo>
                  <a:lnTo>
                    <a:pt x="124195" y="260178"/>
                  </a:lnTo>
                  <a:lnTo>
                    <a:pt x="125560" y="259703"/>
                  </a:lnTo>
                  <a:lnTo>
                    <a:pt x="126925" y="259210"/>
                  </a:lnTo>
                  <a:lnTo>
                    <a:pt x="128289" y="258717"/>
                  </a:lnTo>
                  <a:lnTo>
                    <a:pt x="129655" y="258225"/>
                  </a:lnTo>
                  <a:lnTo>
                    <a:pt x="131019" y="257722"/>
                  </a:lnTo>
                  <a:lnTo>
                    <a:pt x="132383" y="257211"/>
                  </a:lnTo>
                  <a:lnTo>
                    <a:pt x="133749" y="256699"/>
                  </a:lnTo>
                  <a:lnTo>
                    <a:pt x="135113" y="256178"/>
                  </a:lnTo>
                  <a:lnTo>
                    <a:pt x="136478" y="255658"/>
                  </a:lnTo>
                  <a:lnTo>
                    <a:pt x="137843" y="255137"/>
                  </a:lnTo>
                  <a:lnTo>
                    <a:pt x="139208" y="254597"/>
                  </a:lnTo>
                  <a:lnTo>
                    <a:pt x="140572" y="254058"/>
                  </a:lnTo>
                  <a:lnTo>
                    <a:pt x="141938" y="253518"/>
                  </a:lnTo>
                  <a:lnTo>
                    <a:pt x="143302" y="252969"/>
                  </a:lnTo>
                  <a:lnTo>
                    <a:pt x="144666" y="252421"/>
                  </a:lnTo>
                  <a:lnTo>
                    <a:pt x="146032" y="251853"/>
                  </a:lnTo>
                  <a:lnTo>
                    <a:pt x="147396" y="251295"/>
                  </a:lnTo>
                  <a:lnTo>
                    <a:pt x="148761" y="250719"/>
                  </a:lnTo>
                  <a:lnTo>
                    <a:pt x="150126" y="250151"/>
                  </a:lnTo>
                  <a:lnTo>
                    <a:pt x="151491" y="249565"/>
                  </a:lnTo>
                  <a:lnTo>
                    <a:pt x="152855" y="248979"/>
                  </a:lnTo>
                  <a:lnTo>
                    <a:pt x="154220" y="248384"/>
                  </a:lnTo>
                  <a:lnTo>
                    <a:pt x="155585" y="247789"/>
                  </a:lnTo>
                  <a:lnTo>
                    <a:pt x="156949" y="247184"/>
                  </a:lnTo>
                  <a:lnTo>
                    <a:pt x="158315" y="246580"/>
                  </a:lnTo>
                  <a:lnTo>
                    <a:pt x="159679" y="245966"/>
                  </a:lnTo>
                  <a:lnTo>
                    <a:pt x="161045" y="245343"/>
                  </a:lnTo>
                  <a:lnTo>
                    <a:pt x="162409" y="244719"/>
                  </a:lnTo>
                  <a:lnTo>
                    <a:pt x="163774" y="244087"/>
                  </a:lnTo>
                  <a:lnTo>
                    <a:pt x="165139" y="243445"/>
                  </a:lnTo>
                  <a:lnTo>
                    <a:pt x="166503" y="242803"/>
                  </a:lnTo>
                  <a:lnTo>
                    <a:pt x="167868" y="242152"/>
                  </a:lnTo>
                  <a:lnTo>
                    <a:pt x="169233" y="241492"/>
                  </a:lnTo>
                  <a:lnTo>
                    <a:pt x="170598" y="240832"/>
                  </a:lnTo>
                  <a:lnTo>
                    <a:pt x="171962" y="240162"/>
                  </a:lnTo>
                  <a:lnTo>
                    <a:pt x="173328" y="239492"/>
                  </a:lnTo>
                  <a:lnTo>
                    <a:pt x="174692" y="238813"/>
                  </a:lnTo>
                  <a:lnTo>
                    <a:pt x="176056" y="238125"/>
                  </a:lnTo>
                  <a:lnTo>
                    <a:pt x="177422" y="237428"/>
                  </a:lnTo>
                  <a:lnTo>
                    <a:pt x="178786" y="236730"/>
                  </a:lnTo>
                  <a:lnTo>
                    <a:pt x="180151" y="236023"/>
                  </a:lnTo>
                  <a:lnTo>
                    <a:pt x="181516" y="235316"/>
                  </a:lnTo>
                  <a:lnTo>
                    <a:pt x="182881" y="234600"/>
                  </a:lnTo>
                  <a:lnTo>
                    <a:pt x="184245" y="233874"/>
                  </a:lnTo>
                  <a:lnTo>
                    <a:pt x="185610" y="233140"/>
                  </a:lnTo>
                  <a:lnTo>
                    <a:pt x="186975" y="232405"/>
                  </a:lnTo>
                  <a:lnTo>
                    <a:pt x="188339" y="231661"/>
                  </a:lnTo>
                  <a:lnTo>
                    <a:pt x="189705" y="230907"/>
                  </a:lnTo>
                  <a:lnTo>
                    <a:pt x="191069" y="230145"/>
                  </a:lnTo>
                  <a:lnTo>
                    <a:pt x="192434" y="229382"/>
                  </a:lnTo>
                  <a:lnTo>
                    <a:pt x="193799" y="228610"/>
                  </a:lnTo>
                  <a:lnTo>
                    <a:pt x="195164" y="227838"/>
                  </a:lnTo>
                  <a:lnTo>
                    <a:pt x="196528" y="227048"/>
                  </a:lnTo>
                  <a:lnTo>
                    <a:pt x="197893" y="226257"/>
                  </a:lnTo>
                  <a:lnTo>
                    <a:pt x="199258" y="225457"/>
                  </a:lnTo>
                  <a:lnTo>
                    <a:pt x="200623" y="224657"/>
                  </a:lnTo>
                  <a:lnTo>
                    <a:pt x="201988" y="223839"/>
                  </a:lnTo>
                  <a:lnTo>
                    <a:pt x="203352" y="223020"/>
                  </a:lnTo>
                  <a:lnTo>
                    <a:pt x="204718" y="222192"/>
                  </a:lnTo>
                  <a:lnTo>
                    <a:pt x="206082" y="221365"/>
                  </a:lnTo>
                  <a:lnTo>
                    <a:pt x="207447" y="220518"/>
                  </a:lnTo>
                  <a:lnTo>
                    <a:pt x="208812" y="219672"/>
                  </a:lnTo>
                  <a:lnTo>
                    <a:pt x="210176" y="218816"/>
                  </a:lnTo>
                  <a:lnTo>
                    <a:pt x="211541" y="217951"/>
                  </a:lnTo>
                  <a:lnTo>
                    <a:pt x="212906" y="217086"/>
                  </a:lnTo>
                  <a:lnTo>
                    <a:pt x="214271" y="216212"/>
                  </a:lnTo>
                  <a:lnTo>
                    <a:pt x="215635" y="215319"/>
                  </a:lnTo>
                  <a:lnTo>
                    <a:pt x="217001" y="214435"/>
                  </a:lnTo>
                  <a:lnTo>
                    <a:pt x="218365" y="213533"/>
                  </a:lnTo>
                  <a:lnTo>
                    <a:pt x="219730" y="212622"/>
                  </a:lnTo>
                  <a:lnTo>
                    <a:pt x="221095" y="211710"/>
                  </a:lnTo>
                  <a:lnTo>
                    <a:pt x="222459" y="210789"/>
                  </a:lnTo>
                  <a:lnTo>
                    <a:pt x="223824" y="209859"/>
                  </a:lnTo>
                  <a:lnTo>
                    <a:pt x="225189" y="208920"/>
                  </a:lnTo>
                  <a:lnTo>
                    <a:pt x="226554" y="207971"/>
                  </a:lnTo>
                  <a:lnTo>
                    <a:pt x="227918" y="207022"/>
                  </a:lnTo>
                  <a:lnTo>
                    <a:pt x="229284" y="206064"/>
                  </a:lnTo>
                  <a:lnTo>
                    <a:pt x="230648" y="205097"/>
                  </a:lnTo>
                  <a:lnTo>
                    <a:pt x="232012" y="204120"/>
                  </a:lnTo>
                  <a:lnTo>
                    <a:pt x="233378" y="203134"/>
                  </a:lnTo>
                  <a:lnTo>
                    <a:pt x="234742" y="202139"/>
                  </a:lnTo>
                  <a:lnTo>
                    <a:pt x="236107" y="201135"/>
                  </a:lnTo>
                  <a:lnTo>
                    <a:pt x="237472" y="200130"/>
                  </a:lnTo>
                  <a:lnTo>
                    <a:pt x="238837" y="199117"/>
                  </a:lnTo>
                  <a:lnTo>
                    <a:pt x="240202" y="198093"/>
                  </a:lnTo>
                  <a:lnTo>
                    <a:pt x="241566" y="197061"/>
                  </a:lnTo>
                  <a:lnTo>
                    <a:pt x="242931" y="196019"/>
                  </a:lnTo>
                  <a:lnTo>
                    <a:pt x="244296" y="194968"/>
                  </a:lnTo>
                  <a:lnTo>
                    <a:pt x="245661" y="193908"/>
                  </a:lnTo>
                  <a:lnTo>
                    <a:pt x="247025" y="192848"/>
                  </a:lnTo>
                  <a:lnTo>
                    <a:pt x="248391" y="191769"/>
                  </a:lnTo>
                  <a:lnTo>
                    <a:pt x="249755" y="190690"/>
                  </a:lnTo>
                  <a:lnTo>
                    <a:pt x="251120" y="189592"/>
                  </a:lnTo>
                  <a:lnTo>
                    <a:pt x="252485" y="188495"/>
                  </a:lnTo>
                  <a:lnTo>
                    <a:pt x="253849" y="187388"/>
                  </a:lnTo>
                  <a:lnTo>
                    <a:pt x="255214" y="186272"/>
                  </a:lnTo>
                  <a:lnTo>
                    <a:pt x="256579" y="185146"/>
                  </a:lnTo>
                  <a:lnTo>
                    <a:pt x="257944" y="184012"/>
                  </a:lnTo>
                  <a:lnTo>
                    <a:pt x="259308" y="182877"/>
                  </a:lnTo>
                  <a:lnTo>
                    <a:pt x="260674" y="181724"/>
                  </a:lnTo>
                  <a:lnTo>
                    <a:pt x="262038" y="180561"/>
                  </a:lnTo>
                  <a:lnTo>
                    <a:pt x="263402" y="179398"/>
                  </a:lnTo>
                  <a:lnTo>
                    <a:pt x="264768" y="178217"/>
                  </a:lnTo>
                  <a:lnTo>
                    <a:pt x="266132" y="177027"/>
                  </a:lnTo>
                  <a:lnTo>
                    <a:pt x="267497" y="175836"/>
                  </a:lnTo>
                  <a:lnTo>
                    <a:pt x="268862" y="174636"/>
                  </a:lnTo>
                  <a:lnTo>
                    <a:pt x="270227" y="173418"/>
                  </a:lnTo>
                  <a:lnTo>
                    <a:pt x="271591" y="172199"/>
                  </a:lnTo>
                  <a:lnTo>
                    <a:pt x="272957" y="170972"/>
                  </a:lnTo>
                  <a:lnTo>
                    <a:pt x="274321" y="169725"/>
                  </a:lnTo>
                  <a:lnTo>
                    <a:pt x="275685" y="168479"/>
                  </a:lnTo>
                  <a:lnTo>
                    <a:pt x="277051" y="167223"/>
                  </a:lnTo>
                  <a:lnTo>
                    <a:pt x="278415" y="165958"/>
                  </a:lnTo>
                  <a:lnTo>
                    <a:pt x="279781" y="164675"/>
                  </a:lnTo>
                  <a:lnTo>
                    <a:pt x="281145" y="163391"/>
                  </a:lnTo>
                  <a:lnTo>
                    <a:pt x="282510" y="162098"/>
                  </a:lnTo>
                  <a:lnTo>
                    <a:pt x="283875" y="160796"/>
                  </a:lnTo>
                  <a:lnTo>
                    <a:pt x="285239" y="159485"/>
                  </a:lnTo>
                  <a:lnTo>
                    <a:pt x="286604" y="158155"/>
                  </a:lnTo>
                  <a:lnTo>
                    <a:pt x="287969" y="156825"/>
                  </a:lnTo>
                  <a:lnTo>
                    <a:pt x="289334" y="155485"/>
                  </a:lnTo>
                  <a:lnTo>
                    <a:pt x="290698" y="154137"/>
                  </a:lnTo>
                  <a:lnTo>
                    <a:pt x="292064" y="152770"/>
                  </a:lnTo>
                  <a:lnTo>
                    <a:pt x="293428" y="151402"/>
                  </a:lnTo>
                  <a:lnTo>
                    <a:pt x="294793" y="150026"/>
                  </a:lnTo>
                  <a:lnTo>
                    <a:pt x="296158" y="148630"/>
                  </a:lnTo>
                  <a:lnTo>
                    <a:pt x="297522" y="147235"/>
                  </a:lnTo>
                  <a:lnTo>
                    <a:pt x="298887" y="145831"/>
                  </a:lnTo>
                  <a:lnTo>
                    <a:pt x="300252" y="144408"/>
                  </a:lnTo>
                  <a:lnTo>
                    <a:pt x="301617" y="142985"/>
                  </a:lnTo>
                  <a:lnTo>
                    <a:pt x="302981" y="141543"/>
                  </a:lnTo>
                  <a:lnTo>
                    <a:pt x="304347" y="140102"/>
                  </a:lnTo>
                  <a:lnTo>
                    <a:pt x="305711" y="138641"/>
                  </a:lnTo>
                  <a:lnTo>
                    <a:pt x="307075" y="137172"/>
                  </a:lnTo>
                  <a:lnTo>
                    <a:pt x="308441" y="135702"/>
                  </a:lnTo>
                  <a:lnTo>
                    <a:pt x="309805" y="134214"/>
                  </a:lnTo>
                  <a:lnTo>
                    <a:pt x="311170" y="132716"/>
                  </a:lnTo>
                  <a:lnTo>
                    <a:pt x="312535" y="131210"/>
                  </a:lnTo>
                  <a:lnTo>
                    <a:pt x="313900" y="129694"/>
                  </a:lnTo>
                  <a:lnTo>
                    <a:pt x="315264" y="128168"/>
                  </a:lnTo>
                  <a:lnTo>
                    <a:pt x="316629" y="126634"/>
                  </a:lnTo>
                  <a:lnTo>
                    <a:pt x="317994" y="125080"/>
                  </a:lnTo>
                  <a:lnTo>
                    <a:pt x="319359" y="123527"/>
                  </a:lnTo>
                  <a:lnTo>
                    <a:pt x="320724" y="121964"/>
                  </a:lnTo>
                  <a:lnTo>
                    <a:pt x="322088" y="120383"/>
                  </a:lnTo>
                  <a:lnTo>
                    <a:pt x="323454" y="118802"/>
                  </a:lnTo>
                  <a:lnTo>
                    <a:pt x="324818" y="117202"/>
                  </a:lnTo>
                  <a:lnTo>
                    <a:pt x="326183" y="115593"/>
                  </a:lnTo>
                  <a:lnTo>
                    <a:pt x="327548" y="113975"/>
                  </a:lnTo>
                  <a:lnTo>
                    <a:pt x="328912" y="112347"/>
                  </a:lnTo>
                  <a:lnTo>
                    <a:pt x="330277" y="110710"/>
                  </a:lnTo>
                  <a:lnTo>
                    <a:pt x="331642" y="109064"/>
                  </a:lnTo>
                  <a:lnTo>
                    <a:pt x="333007" y="107408"/>
                  </a:lnTo>
                  <a:lnTo>
                    <a:pt x="334371" y="105743"/>
                  </a:lnTo>
                  <a:lnTo>
                    <a:pt x="335737" y="104060"/>
                  </a:lnTo>
                  <a:lnTo>
                    <a:pt x="337101" y="102367"/>
                  </a:lnTo>
                  <a:lnTo>
                    <a:pt x="338466" y="100674"/>
                  </a:lnTo>
                  <a:lnTo>
                    <a:pt x="339831" y="98963"/>
                  </a:lnTo>
                  <a:lnTo>
                    <a:pt x="341195" y="97242"/>
                  </a:lnTo>
                  <a:lnTo>
                    <a:pt x="342560" y="95512"/>
                  </a:lnTo>
                  <a:lnTo>
                    <a:pt x="343925" y="93773"/>
                  </a:lnTo>
                  <a:lnTo>
                    <a:pt x="345290" y="92024"/>
                  </a:lnTo>
                  <a:lnTo>
                    <a:pt x="346654" y="90257"/>
                  </a:lnTo>
                  <a:lnTo>
                    <a:pt x="348020" y="88490"/>
                  </a:lnTo>
                  <a:lnTo>
                    <a:pt x="349384" y="86704"/>
                  </a:lnTo>
                  <a:lnTo>
                    <a:pt x="350749" y="84909"/>
                  </a:lnTo>
                  <a:lnTo>
                    <a:pt x="352114" y="83105"/>
                  </a:lnTo>
                  <a:lnTo>
                    <a:pt x="353478" y="81291"/>
                  </a:lnTo>
                  <a:lnTo>
                    <a:pt x="354843" y="79468"/>
                  </a:lnTo>
                  <a:lnTo>
                    <a:pt x="356208" y="77636"/>
                  </a:lnTo>
                  <a:lnTo>
                    <a:pt x="357573" y="75785"/>
                  </a:lnTo>
                  <a:lnTo>
                    <a:pt x="358938" y="73925"/>
                  </a:lnTo>
                  <a:lnTo>
                    <a:pt x="360303" y="72064"/>
                  </a:lnTo>
                  <a:lnTo>
                    <a:pt x="361667" y="70186"/>
                  </a:lnTo>
                  <a:lnTo>
                    <a:pt x="363032" y="68297"/>
                  </a:lnTo>
                  <a:lnTo>
                    <a:pt x="364397" y="66400"/>
                  </a:lnTo>
                  <a:lnTo>
                    <a:pt x="365761" y="64484"/>
                  </a:lnTo>
                  <a:lnTo>
                    <a:pt x="367127" y="62568"/>
                  </a:lnTo>
                  <a:lnTo>
                    <a:pt x="368491" y="60633"/>
                  </a:lnTo>
                  <a:lnTo>
                    <a:pt x="369856" y="58690"/>
                  </a:lnTo>
                  <a:lnTo>
                    <a:pt x="371221" y="56746"/>
                  </a:lnTo>
                  <a:lnTo>
                    <a:pt x="372585" y="54783"/>
                  </a:lnTo>
                  <a:lnTo>
                    <a:pt x="373950" y="52802"/>
                  </a:lnTo>
                  <a:lnTo>
                    <a:pt x="375315" y="50821"/>
                  </a:lnTo>
                  <a:lnTo>
                    <a:pt x="376680" y="48830"/>
                  </a:lnTo>
                  <a:lnTo>
                    <a:pt x="378044" y="46821"/>
                  </a:lnTo>
                  <a:lnTo>
                    <a:pt x="379410" y="44803"/>
                  </a:lnTo>
                  <a:lnTo>
                    <a:pt x="380774" y="42775"/>
                  </a:lnTo>
                  <a:lnTo>
                    <a:pt x="382139" y="40739"/>
                  </a:lnTo>
                  <a:lnTo>
                    <a:pt x="383504" y="38692"/>
                  </a:lnTo>
                  <a:lnTo>
                    <a:pt x="384868" y="36637"/>
                  </a:lnTo>
                  <a:lnTo>
                    <a:pt x="386233" y="34563"/>
                  </a:lnTo>
                  <a:lnTo>
                    <a:pt x="387598" y="32479"/>
                  </a:lnTo>
                  <a:lnTo>
                    <a:pt x="388963" y="30396"/>
                  </a:lnTo>
                  <a:lnTo>
                    <a:pt x="390327" y="28294"/>
                  </a:lnTo>
                  <a:lnTo>
                    <a:pt x="391693" y="26182"/>
                  </a:lnTo>
                  <a:lnTo>
                    <a:pt x="393057" y="24053"/>
                  </a:lnTo>
                  <a:lnTo>
                    <a:pt x="394421" y="21923"/>
                  </a:lnTo>
                  <a:lnTo>
                    <a:pt x="395787" y="19774"/>
                  </a:lnTo>
                  <a:lnTo>
                    <a:pt x="397151" y="17625"/>
                  </a:lnTo>
                  <a:lnTo>
                    <a:pt x="398517" y="15458"/>
                  </a:lnTo>
                  <a:lnTo>
                    <a:pt x="399881" y="13282"/>
                  </a:lnTo>
                  <a:lnTo>
                    <a:pt x="401246" y="11096"/>
                  </a:lnTo>
                  <a:lnTo>
                    <a:pt x="402611" y="8901"/>
                  </a:lnTo>
                  <a:lnTo>
                    <a:pt x="403976" y="6687"/>
                  </a:lnTo>
                  <a:lnTo>
                    <a:pt x="405340" y="4474"/>
                  </a:lnTo>
                  <a:lnTo>
                    <a:pt x="406705" y="2242"/>
                  </a:lnTo>
                  <a:lnTo>
                    <a:pt x="408070" y="0"/>
                  </a:lnTo>
                  <a:lnTo>
                    <a:pt x="408070" y="301140"/>
                  </a:lnTo>
                  <a:lnTo>
                    <a:pt x="0" y="301140"/>
                  </a:lnTo>
                  <a:lnTo>
                    <a:pt x="0" y="288202"/>
                  </a:lnTo>
                  <a:close/>
                </a:path>
              </a:pathLst>
            </a:custGeom>
            <a:solidFill>
              <a:srgbClr val="0000FF">
                <a:alpha val="50000"/>
              </a:srgbClr>
            </a:solidFill>
            <a:ln w="929"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2655DF13-9F84-13CE-EC9C-38AEB671E857}"/>
                </a:ext>
              </a:extLst>
            </p:cNvPr>
            <p:cNvSpPr/>
            <p:nvPr/>
          </p:nvSpPr>
          <p:spPr>
            <a:xfrm>
              <a:off x="5835451" y="2190732"/>
              <a:ext cx="408069" cy="301139"/>
            </a:xfrm>
            <a:custGeom>
              <a:avLst/>
              <a:gdLst>
                <a:gd name="connsiteX0" fmla="*/ 0 w 408069"/>
                <a:gd name="connsiteY0" fmla="*/ 288202 h 301139"/>
                <a:gd name="connsiteX1" fmla="*/ 1364 w 408069"/>
                <a:gd name="connsiteY1" fmla="*/ 288025 h 301139"/>
                <a:gd name="connsiteX2" fmla="*/ 2730 w 408069"/>
                <a:gd name="connsiteY2" fmla="*/ 287848 h 301139"/>
                <a:gd name="connsiteX3" fmla="*/ 4094 w 408069"/>
                <a:gd name="connsiteY3" fmla="*/ 287662 h 301139"/>
                <a:gd name="connsiteX4" fmla="*/ 5459 w 408069"/>
                <a:gd name="connsiteY4" fmla="*/ 287486 h 301139"/>
                <a:gd name="connsiteX5" fmla="*/ 6824 w 408069"/>
                <a:gd name="connsiteY5" fmla="*/ 287300 h 301139"/>
                <a:gd name="connsiteX6" fmla="*/ 8189 w 408069"/>
                <a:gd name="connsiteY6" fmla="*/ 287104 h 301139"/>
                <a:gd name="connsiteX7" fmla="*/ 9553 w 408069"/>
                <a:gd name="connsiteY7" fmla="*/ 286918 h 301139"/>
                <a:gd name="connsiteX8" fmla="*/ 10918 w 408069"/>
                <a:gd name="connsiteY8" fmla="*/ 286723 h 301139"/>
                <a:gd name="connsiteX9" fmla="*/ 12283 w 408069"/>
                <a:gd name="connsiteY9" fmla="*/ 286528 h 301139"/>
                <a:gd name="connsiteX10" fmla="*/ 13647 w 408069"/>
                <a:gd name="connsiteY10" fmla="*/ 286332 h 301139"/>
                <a:gd name="connsiteX11" fmla="*/ 15013 w 408069"/>
                <a:gd name="connsiteY11" fmla="*/ 286137 h 301139"/>
                <a:gd name="connsiteX12" fmla="*/ 16377 w 408069"/>
                <a:gd name="connsiteY12" fmla="*/ 285932 h 301139"/>
                <a:gd name="connsiteX13" fmla="*/ 17742 w 408069"/>
                <a:gd name="connsiteY13" fmla="*/ 285728 h 301139"/>
                <a:gd name="connsiteX14" fmla="*/ 19107 w 408069"/>
                <a:gd name="connsiteY14" fmla="*/ 285523 h 301139"/>
                <a:gd name="connsiteX15" fmla="*/ 20472 w 408069"/>
                <a:gd name="connsiteY15" fmla="*/ 285309 h 301139"/>
                <a:gd name="connsiteX16" fmla="*/ 21836 w 408069"/>
                <a:gd name="connsiteY16" fmla="*/ 285095 h 301139"/>
                <a:gd name="connsiteX17" fmla="*/ 23201 w 408069"/>
                <a:gd name="connsiteY17" fmla="*/ 284881 h 301139"/>
                <a:gd name="connsiteX18" fmla="*/ 24566 w 408069"/>
                <a:gd name="connsiteY18" fmla="*/ 284667 h 301139"/>
                <a:gd name="connsiteX19" fmla="*/ 25930 w 408069"/>
                <a:gd name="connsiteY19" fmla="*/ 284453 h 301139"/>
                <a:gd name="connsiteX20" fmla="*/ 27296 w 408069"/>
                <a:gd name="connsiteY20" fmla="*/ 284230 h 301139"/>
                <a:gd name="connsiteX21" fmla="*/ 28660 w 408069"/>
                <a:gd name="connsiteY21" fmla="*/ 284007 h 301139"/>
                <a:gd name="connsiteX22" fmla="*/ 30025 w 408069"/>
                <a:gd name="connsiteY22" fmla="*/ 283775 h 301139"/>
                <a:gd name="connsiteX23" fmla="*/ 31390 w 408069"/>
                <a:gd name="connsiteY23" fmla="*/ 283551 h 301139"/>
                <a:gd name="connsiteX24" fmla="*/ 32755 w 408069"/>
                <a:gd name="connsiteY24" fmla="*/ 283319 h 301139"/>
                <a:gd name="connsiteX25" fmla="*/ 34119 w 408069"/>
                <a:gd name="connsiteY25" fmla="*/ 283077 h 301139"/>
                <a:gd name="connsiteX26" fmla="*/ 35484 w 408069"/>
                <a:gd name="connsiteY26" fmla="*/ 282844 h 301139"/>
                <a:gd name="connsiteX27" fmla="*/ 36849 w 408069"/>
                <a:gd name="connsiteY27" fmla="*/ 282603 h 301139"/>
                <a:gd name="connsiteX28" fmla="*/ 38213 w 408069"/>
                <a:gd name="connsiteY28" fmla="*/ 282361 h 301139"/>
                <a:gd name="connsiteX29" fmla="*/ 39579 w 408069"/>
                <a:gd name="connsiteY29" fmla="*/ 282110 h 301139"/>
                <a:gd name="connsiteX30" fmla="*/ 40943 w 408069"/>
                <a:gd name="connsiteY30" fmla="*/ 281868 h 301139"/>
                <a:gd name="connsiteX31" fmla="*/ 42309 w 408069"/>
                <a:gd name="connsiteY31" fmla="*/ 281607 h 301139"/>
                <a:gd name="connsiteX32" fmla="*/ 43673 w 408069"/>
                <a:gd name="connsiteY32" fmla="*/ 281356 h 301139"/>
                <a:gd name="connsiteX33" fmla="*/ 45037 w 408069"/>
                <a:gd name="connsiteY33" fmla="*/ 281096 h 301139"/>
                <a:gd name="connsiteX34" fmla="*/ 46403 w 408069"/>
                <a:gd name="connsiteY34" fmla="*/ 280835 h 301139"/>
                <a:gd name="connsiteX35" fmla="*/ 47767 w 408069"/>
                <a:gd name="connsiteY35" fmla="*/ 280575 h 301139"/>
                <a:gd name="connsiteX36" fmla="*/ 49132 w 408069"/>
                <a:gd name="connsiteY36" fmla="*/ 280305 h 301139"/>
                <a:gd name="connsiteX37" fmla="*/ 50497 w 408069"/>
                <a:gd name="connsiteY37" fmla="*/ 280045 h 301139"/>
                <a:gd name="connsiteX38" fmla="*/ 51862 w 408069"/>
                <a:gd name="connsiteY38" fmla="*/ 279766 h 301139"/>
                <a:gd name="connsiteX39" fmla="*/ 53226 w 408069"/>
                <a:gd name="connsiteY39" fmla="*/ 279496 h 301139"/>
                <a:gd name="connsiteX40" fmla="*/ 54591 w 408069"/>
                <a:gd name="connsiteY40" fmla="*/ 279217 h 301139"/>
                <a:gd name="connsiteX41" fmla="*/ 55956 w 408069"/>
                <a:gd name="connsiteY41" fmla="*/ 278929 h 301139"/>
                <a:gd name="connsiteX42" fmla="*/ 57320 w 408069"/>
                <a:gd name="connsiteY42" fmla="*/ 278650 h 301139"/>
                <a:gd name="connsiteX43" fmla="*/ 58686 w 408069"/>
                <a:gd name="connsiteY43" fmla="*/ 278361 h 301139"/>
                <a:gd name="connsiteX44" fmla="*/ 60050 w 408069"/>
                <a:gd name="connsiteY44" fmla="*/ 278064 h 301139"/>
                <a:gd name="connsiteX45" fmla="*/ 61415 w 408069"/>
                <a:gd name="connsiteY45" fmla="*/ 277775 h 301139"/>
                <a:gd name="connsiteX46" fmla="*/ 62780 w 408069"/>
                <a:gd name="connsiteY46" fmla="*/ 277478 h 301139"/>
                <a:gd name="connsiteX47" fmla="*/ 64145 w 408069"/>
                <a:gd name="connsiteY47" fmla="*/ 277171 h 301139"/>
                <a:gd name="connsiteX48" fmla="*/ 65509 w 408069"/>
                <a:gd name="connsiteY48" fmla="*/ 276873 h 301139"/>
                <a:gd name="connsiteX49" fmla="*/ 66874 w 408069"/>
                <a:gd name="connsiteY49" fmla="*/ 276566 h 301139"/>
                <a:gd name="connsiteX50" fmla="*/ 68239 w 408069"/>
                <a:gd name="connsiteY50" fmla="*/ 276250 h 301139"/>
                <a:gd name="connsiteX51" fmla="*/ 69603 w 408069"/>
                <a:gd name="connsiteY51" fmla="*/ 275934 h 301139"/>
                <a:gd name="connsiteX52" fmla="*/ 70969 w 408069"/>
                <a:gd name="connsiteY52" fmla="*/ 275617 h 301139"/>
                <a:gd name="connsiteX53" fmla="*/ 72333 w 408069"/>
                <a:gd name="connsiteY53" fmla="*/ 275301 h 301139"/>
                <a:gd name="connsiteX54" fmla="*/ 73698 w 408069"/>
                <a:gd name="connsiteY54" fmla="*/ 274976 h 301139"/>
                <a:gd name="connsiteX55" fmla="*/ 75063 w 408069"/>
                <a:gd name="connsiteY55" fmla="*/ 274641 h 301139"/>
                <a:gd name="connsiteX56" fmla="*/ 76428 w 408069"/>
                <a:gd name="connsiteY56" fmla="*/ 274315 h 301139"/>
                <a:gd name="connsiteX57" fmla="*/ 77792 w 408069"/>
                <a:gd name="connsiteY57" fmla="*/ 273971 h 301139"/>
                <a:gd name="connsiteX58" fmla="*/ 79157 w 408069"/>
                <a:gd name="connsiteY58" fmla="*/ 273636 h 301139"/>
                <a:gd name="connsiteX59" fmla="*/ 80522 w 408069"/>
                <a:gd name="connsiteY59" fmla="*/ 273292 h 301139"/>
                <a:gd name="connsiteX60" fmla="*/ 81887 w 408069"/>
                <a:gd name="connsiteY60" fmla="*/ 272948 h 301139"/>
                <a:gd name="connsiteX61" fmla="*/ 83252 w 408069"/>
                <a:gd name="connsiteY61" fmla="*/ 272595 h 301139"/>
                <a:gd name="connsiteX62" fmla="*/ 84616 w 408069"/>
                <a:gd name="connsiteY62" fmla="*/ 272241 h 301139"/>
                <a:gd name="connsiteX63" fmla="*/ 85982 w 408069"/>
                <a:gd name="connsiteY63" fmla="*/ 271888 h 301139"/>
                <a:gd name="connsiteX64" fmla="*/ 87346 w 408069"/>
                <a:gd name="connsiteY64" fmla="*/ 271525 h 301139"/>
                <a:gd name="connsiteX65" fmla="*/ 88710 w 408069"/>
                <a:gd name="connsiteY65" fmla="*/ 271153 h 301139"/>
                <a:gd name="connsiteX66" fmla="*/ 90076 w 408069"/>
                <a:gd name="connsiteY66" fmla="*/ 270790 h 301139"/>
                <a:gd name="connsiteX67" fmla="*/ 91440 w 408069"/>
                <a:gd name="connsiteY67" fmla="*/ 270409 h 301139"/>
                <a:gd name="connsiteX68" fmla="*/ 92805 w 408069"/>
                <a:gd name="connsiteY68" fmla="*/ 270037 h 301139"/>
                <a:gd name="connsiteX69" fmla="*/ 94170 w 408069"/>
                <a:gd name="connsiteY69" fmla="*/ 269655 h 301139"/>
                <a:gd name="connsiteX70" fmla="*/ 95535 w 408069"/>
                <a:gd name="connsiteY70" fmla="*/ 269265 h 301139"/>
                <a:gd name="connsiteX71" fmla="*/ 96899 w 408069"/>
                <a:gd name="connsiteY71" fmla="*/ 268874 h 301139"/>
                <a:gd name="connsiteX72" fmla="*/ 98265 w 408069"/>
                <a:gd name="connsiteY72" fmla="*/ 268484 h 301139"/>
                <a:gd name="connsiteX73" fmla="*/ 99629 w 408069"/>
                <a:gd name="connsiteY73" fmla="*/ 268084 h 301139"/>
                <a:gd name="connsiteX74" fmla="*/ 100993 w 408069"/>
                <a:gd name="connsiteY74" fmla="*/ 267684 h 301139"/>
                <a:gd name="connsiteX75" fmla="*/ 102359 w 408069"/>
                <a:gd name="connsiteY75" fmla="*/ 267274 h 301139"/>
                <a:gd name="connsiteX76" fmla="*/ 103723 w 408069"/>
                <a:gd name="connsiteY76" fmla="*/ 266865 h 301139"/>
                <a:gd name="connsiteX77" fmla="*/ 105088 w 408069"/>
                <a:gd name="connsiteY77" fmla="*/ 266456 h 301139"/>
                <a:gd name="connsiteX78" fmla="*/ 106453 w 408069"/>
                <a:gd name="connsiteY78" fmla="*/ 266037 h 301139"/>
                <a:gd name="connsiteX79" fmla="*/ 107818 w 408069"/>
                <a:gd name="connsiteY79" fmla="*/ 265610 h 301139"/>
                <a:gd name="connsiteX80" fmla="*/ 109182 w 408069"/>
                <a:gd name="connsiteY80" fmla="*/ 265182 h 301139"/>
                <a:gd name="connsiteX81" fmla="*/ 110547 w 408069"/>
                <a:gd name="connsiteY81" fmla="*/ 264754 h 301139"/>
                <a:gd name="connsiteX82" fmla="*/ 111912 w 408069"/>
                <a:gd name="connsiteY82" fmla="*/ 264317 h 301139"/>
                <a:gd name="connsiteX83" fmla="*/ 113276 w 408069"/>
                <a:gd name="connsiteY83" fmla="*/ 263870 h 301139"/>
                <a:gd name="connsiteX84" fmla="*/ 114642 w 408069"/>
                <a:gd name="connsiteY84" fmla="*/ 263433 h 301139"/>
                <a:gd name="connsiteX85" fmla="*/ 116006 w 408069"/>
                <a:gd name="connsiteY85" fmla="*/ 262977 h 301139"/>
                <a:gd name="connsiteX86" fmla="*/ 117371 w 408069"/>
                <a:gd name="connsiteY86" fmla="*/ 262522 h 301139"/>
                <a:gd name="connsiteX87" fmla="*/ 118736 w 408069"/>
                <a:gd name="connsiteY87" fmla="*/ 262066 h 301139"/>
                <a:gd name="connsiteX88" fmla="*/ 120101 w 408069"/>
                <a:gd name="connsiteY88" fmla="*/ 261601 h 301139"/>
                <a:gd name="connsiteX89" fmla="*/ 121466 w 408069"/>
                <a:gd name="connsiteY89" fmla="*/ 261136 h 301139"/>
                <a:gd name="connsiteX90" fmla="*/ 122830 w 408069"/>
                <a:gd name="connsiteY90" fmla="*/ 260661 h 301139"/>
                <a:gd name="connsiteX91" fmla="*/ 124195 w 408069"/>
                <a:gd name="connsiteY91" fmla="*/ 260178 h 301139"/>
                <a:gd name="connsiteX92" fmla="*/ 125560 w 408069"/>
                <a:gd name="connsiteY92" fmla="*/ 259703 h 301139"/>
                <a:gd name="connsiteX93" fmla="*/ 126925 w 408069"/>
                <a:gd name="connsiteY93" fmla="*/ 259210 h 301139"/>
                <a:gd name="connsiteX94" fmla="*/ 128289 w 408069"/>
                <a:gd name="connsiteY94" fmla="*/ 258717 h 301139"/>
                <a:gd name="connsiteX95" fmla="*/ 129655 w 408069"/>
                <a:gd name="connsiteY95" fmla="*/ 258225 h 301139"/>
                <a:gd name="connsiteX96" fmla="*/ 131019 w 408069"/>
                <a:gd name="connsiteY96" fmla="*/ 257722 h 301139"/>
                <a:gd name="connsiteX97" fmla="*/ 132383 w 408069"/>
                <a:gd name="connsiteY97" fmla="*/ 257211 h 301139"/>
                <a:gd name="connsiteX98" fmla="*/ 133749 w 408069"/>
                <a:gd name="connsiteY98" fmla="*/ 256699 h 301139"/>
                <a:gd name="connsiteX99" fmla="*/ 135113 w 408069"/>
                <a:gd name="connsiteY99" fmla="*/ 256178 h 301139"/>
                <a:gd name="connsiteX100" fmla="*/ 136478 w 408069"/>
                <a:gd name="connsiteY100" fmla="*/ 255658 h 301139"/>
                <a:gd name="connsiteX101" fmla="*/ 137843 w 408069"/>
                <a:gd name="connsiteY101" fmla="*/ 255137 h 301139"/>
                <a:gd name="connsiteX102" fmla="*/ 139208 w 408069"/>
                <a:gd name="connsiteY102" fmla="*/ 254597 h 301139"/>
                <a:gd name="connsiteX103" fmla="*/ 140572 w 408069"/>
                <a:gd name="connsiteY103" fmla="*/ 254058 h 301139"/>
                <a:gd name="connsiteX104" fmla="*/ 141938 w 408069"/>
                <a:gd name="connsiteY104" fmla="*/ 253518 h 301139"/>
                <a:gd name="connsiteX105" fmla="*/ 143302 w 408069"/>
                <a:gd name="connsiteY105" fmla="*/ 252969 h 301139"/>
                <a:gd name="connsiteX106" fmla="*/ 144666 w 408069"/>
                <a:gd name="connsiteY106" fmla="*/ 252421 h 301139"/>
                <a:gd name="connsiteX107" fmla="*/ 146032 w 408069"/>
                <a:gd name="connsiteY107" fmla="*/ 251853 h 301139"/>
                <a:gd name="connsiteX108" fmla="*/ 147396 w 408069"/>
                <a:gd name="connsiteY108" fmla="*/ 251295 h 301139"/>
                <a:gd name="connsiteX109" fmla="*/ 148761 w 408069"/>
                <a:gd name="connsiteY109" fmla="*/ 250719 h 301139"/>
                <a:gd name="connsiteX110" fmla="*/ 150126 w 408069"/>
                <a:gd name="connsiteY110" fmla="*/ 250151 h 301139"/>
                <a:gd name="connsiteX111" fmla="*/ 151491 w 408069"/>
                <a:gd name="connsiteY111" fmla="*/ 249565 h 301139"/>
                <a:gd name="connsiteX112" fmla="*/ 152855 w 408069"/>
                <a:gd name="connsiteY112" fmla="*/ 248979 h 301139"/>
                <a:gd name="connsiteX113" fmla="*/ 154220 w 408069"/>
                <a:gd name="connsiteY113" fmla="*/ 248384 h 301139"/>
                <a:gd name="connsiteX114" fmla="*/ 155585 w 408069"/>
                <a:gd name="connsiteY114" fmla="*/ 247789 h 301139"/>
                <a:gd name="connsiteX115" fmla="*/ 156949 w 408069"/>
                <a:gd name="connsiteY115" fmla="*/ 247184 h 301139"/>
                <a:gd name="connsiteX116" fmla="*/ 158315 w 408069"/>
                <a:gd name="connsiteY116" fmla="*/ 246580 h 301139"/>
                <a:gd name="connsiteX117" fmla="*/ 159679 w 408069"/>
                <a:gd name="connsiteY117" fmla="*/ 245966 h 301139"/>
                <a:gd name="connsiteX118" fmla="*/ 161045 w 408069"/>
                <a:gd name="connsiteY118" fmla="*/ 245343 h 301139"/>
                <a:gd name="connsiteX119" fmla="*/ 162409 w 408069"/>
                <a:gd name="connsiteY119" fmla="*/ 244719 h 301139"/>
                <a:gd name="connsiteX120" fmla="*/ 163774 w 408069"/>
                <a:gd name="connsiteY120" fmla="*/ 244087 h 301139"/>
                <a:gd name="connsiteX121" fmla="*/ 165139 w 408069"/>
                <a:gd name="connsiteY121" fmla="*/ 243445 h 301139"/>
                <a:gd name="connsiteX122" fmla="*/ 166503 w 408069"/>
                <a:gd name="connsiteY122" fmla="*/ 242803 h 301139"/>
                <a:gd name="connsiteX123" fmla="*/ 167868 w 408069"/>
                <a:gd name="connsiteY123" fmla="*/ 242152 h 301139"/>
                <a:gd name="connsiteX124" fmla="*/ 169233 w 408069"/>
                <a:gd name="connsiteY124" fmla="*/ 241492 h 301139"/>
                <a:gd name="connsiteX125" fmla="*/ 170598 w 408069"/>
                <a:gd name="connsiteY125" fmla="*/ 240832 h 301139"/>
                <a:gd name="connsiteX126" fmla="*/ 171962 w 408069"/>
                <a:gd name="connsiteY126" fmla="*/ 240162 h 301139"/>
                <a:gd name="connsiteX127" fmla="*/ 173328 w 408069"/>
                <a:gd name="connsiteY127" fmla="*/ 239492 h 301139"/>
                <a:gd name="connsiteX128" fmla="*/ 174692 w 408069"/>
                <a:gd name="connsiteY128" fmla="*/ 238813 h 301139"/>
                <a:gd name="connsiteX129" fmla="*/ 176056 w 408069"/>
                <a:gd name="connsiteY129" fmla="*/ 238125 h 301139"/>
                <a:gd name="connsiteX130" fmla="*/ 177422 w 408069"/>
                <a:gd name="connsiteY130" fmla="*/ 237428 h 301139"/>
                <a:gd name="connsiteX131" fmla="*/ 178786 w 408069"/>
                <a:gd name="connsiteY131" fmla="*/ 236730 h 301139"/>
                <a:gd name="connsiteX132" fmla="*/ 180151 w 408069"/>
                <a:gd name="connsiteY132" fmla="*/ 236023 h 301139"/>
                <a:gd name="connsiteX133" fmla="*/ 181516 w 408069"/>
                <a:gd name="connsiteY133" fmla="*/ 235316 h 301139"/>
                <a:gd name="connsiteX134" fmla="*/ 182881 w 408069"/>
                <a:gd name="connsiteY134" fmla="*/ 234600 h 301139"/>
                <a:gd name="connsiteX135" fmla="*/ 184245 w 408069"/>
                <a:gd name="connsiteY135" fmla="*/ 233874 h 301139"/>
                <a:gd name="connsiteX136" fmla="*/ 185610 w 408069"/>
                <a:gd name="connsiteY136" fmla="*/ 233140 h 301139"/>
                <a:gd name="connsiteX137" fmla="*/ 186975 w 408069"/>
                <a:gd name="connsiteY137" fmla="*/ 232405 h 301139"/>
                <a:gd name="connsiteX138" fmla="*/ 188339 w 408069"/>
                <a:gd name="connsiteY138" fmla="*/ 231661 h 301139"/>
                <a:gd name="connsiteX139" fmla="*/ 189705 w 408069"/>
                <a:gd name="connsiteY139" fmla="*/ 230907 h 301139"/>
                <a:gd name="connsiteX140" fmla="*/ 191069 w 408069"/>
                <a:gd name="connsiteY140" fmla="*/ 230145 h 301139"/>
                <a:gd name="connsiteX141" fmla="*/ 192434 w 408069"/>
                <a:gd name="connsiteY141" fmla="*/ 229382 h 301139"/>
                <a:gd name="connsiteX142" fmla="*/ 193799 w 408069"/>
                <a:gd name="connsiteY142" fmla="*/ 228610 h 301139"/>
                <a:gd name="connsiteX143" fmla="*/ 195164 w 408069"/>
                <a:gd name="connsiteY143" fmla="*/ 227838 h 301139"/>
                <a:gd name="connsiteX144" fmla="*/ 196528 w 408069"/>
                <a:gd name="connsiteY144" fmla="*/ 227048 h 301139"/>
                <a:gd name="connsiteX145" fmla="*/ 197893 w 408069"/>
                <a:gd name="connsiteY145" fmla="*/ 226257 h 301139"/>
                <a:gd name="connsiteX146" fmla="*/ 199258 w 408069"/>
                <a:gd name="connsiteY146" fmla="*/ 225457 h 301139"/>
                <a:gd name="connsiteX147" fmla="*/ 200623 w 408069"/>
                <a:gd name="connsiteY147" fmla="*/ 224657 h 301139"/>
                <a:gd name="connsiteX148" fmla="*/ 201988 w 408069"/>
                <a:gd name="connsiteY148" fmla="*/ 223839 h 301139"/>
                <a:gd name="connsiteX149" fmla="*/ 203352 w 408069"/>
                <a:gd name="connsiteY149" fmla="*/ 223020 h 301139"/>
                <a:gd name="connsiteX150" fmla="*/ 204718 w 408069"/>
                <a:gd name="connsiteY150" fmla="*/ 222192 h 301139"/>
                <a:gd name="connsiteX151" fmla="*/ 206082 w 408069"/>
                <a:gd name="connsiteY151" fmla="*/ 221365 h 301139"/>
                <a:gd name="connsiteX152" fmla="*/ 207447 w 408069"/>
                <a:gd name="connsiteY152" fmla="*/ 220518 h 301139"/>
                <a:gd name="connsiteX153" fmla="*/ 208812 w 408069"/>
                <a:gd name="connsiteY153" fmla="*/ 219672 h 301139"/>
                <a:gd name="connsiteX154" fmla="*/ 210176 w 408069"/>
                <a:gd name="connsiteY154" fmla="*/ 218816 h 301139"/>
                <a:gd name="connsiteX155" fmla="*/ 211541 w 408069"/>
                <a:gd name="connsiteY155" fmla="*/ 217951 h 301139"/>
                <a:gd name="connsiteX156" fmla="*/ 212906 w 408069"/>
                <a:gd name="connsiteY156" fmla="*/ 217086 h 301139"/>
                <a:gd name="connsiteX157" fmla="*/ 214271 w 408069"/>
                <a:gd name="connsiteY157" fmla="*/ 216212 h 301139"/>
                <a:gd name="connsiteX158" fmla="*/ 215635 w 408069"/>
                <a:gd name="connsiteY158" fmla="*/ 215319 h 301139"/>
                <a:gd name="connsiteX159" fmla="*/ 217001 w 408069"/>
                <a:gd name="connsiteY159" fmla="*/ 214435 h 301139"/>
                <a:gd name="connsiteX160" fmla="*/ 218365 w 408069"/>
                <a:gd name="connsiteY160" fmla="*/ 213533 h 301139"/>
                <a:gd name="connsiteX161" fmla="*/ 219730 w 408069"/>
                <a:gd name="connsiteY161" fmla="*/ 212622 h 301139"/>
                <a:gd name="connsiteX162" fmla="*/ 221095 w 408069"/>
                <a:gd name="connsiteY162" fmla="*/ 211710 h 301139"/>
                <a:gd name="connsiteX163" fmla="*/ 222459 w 408069"/>
                <a:gd name="connsiteY163" fmla="*/ 210789 h 301139"/>
                <a:gd name="connsiteX164" fmla="*/ 223824 w 408069"/>
                <a:gd name="connsiteY164" fmla="*/ 209859 h 301139"/>
                <a:gd name="connsiteX165" fmla="*/ 225189 w 408069"/>
                <a:gd name="connsiteY165" fmla="*/ 208920 h 301139"/>
                <a:gd name="connsiteX166" fmla="*/ 226554 w 408069"/>
                <a:gd name="connsiteY166" fmla="*/ 207971 h 301139"/>
                <a:gd name="connsiteX167" fmla="*/ 227918 w 408069"/>
                <a:gd name="connsiteY167" fmla="*/ 207022 h 301139"/>
                <a:gd name="connsiteX168" fmla="*/ 229284 w 408069"/>
                <a:gd name="connsiteY168" fmla="*/ 206064 h 301139"/>
                <a:gd name="connsiteX169" fmla="*/ 230648 w 408069"/>
                <a:gd name="connsiteY169" fmla="*/ 205097 h 301139"/>
                <a:gd name="connsiteX170" fmla="*/ 232012 w 408069"/>
                <a:gd name="connsiteY170" fmla="*/ 204120 h 301139"/>
                <a:gd name="connsiteX171" fmla="*/ 233378 w 408069"/>
                <a:gd name="connsiteY171" fmla="*/ 203134 h 301139"/>
                <a:gd name="connsiteX172" fmla="*/ 234742 w 408069"/>
                <a:gd name="connsiteY172" fmla="*/ 202139 h 301139"/>
                <a:gd name="connsiteX173" fmla="*/ 236107 w 408069"/>
                <a:gd name="connsiteY173" fmla="*/ 201135 h 301139"/>
                <a:gd name="connsiteX174" fmla="*/ 237472 w 408069"/>
                <a:gd name="connsiteY174" fmla="*/ 200130 h 301139"/>
                <a:gd name="connsiteX175" fmla="*/ 238837 w 408069"/>
                <a:gd name="connsiteY175" fmla="*/ 199117 h 301139"/>
                <a:gd name="connsiteX176" fmla="*/ 240202 w 408069"/>
                <a:gd name="connsiteY176" fmla="*/ 198093 h 301139"/>
                <a:gd name="connsiteX177" fmla="*/ 241566 w 408069"/>
                <a:gd name="connsiteY177" fmla="*/ 197061 h 301139"/>
                <a:gd name="connsiteX178" fmla="*/ 242931 w 408069"/>
                <a:gd name="connsiteY178" fmla="*/ 196019 h 301139"/>
                <a:gd name="connsiteX179" fmla="*/ 244296 w 408069"/>
                <a:gd name="connsiteY179" fmla="*/ 194968 h 301139"/>
                <a:gd name="connsiteX180" fmla="*/ 245661 w 408069"/>
                <a:gd name="connsiteY180" fmla="*/ 193908 h 301139"/>
                <a:gd name="connsiteX181" fmla="*/ 247025 w 408069"/>
                <a:gd name="connsiteY181" fmla="*/ 192848 h 301139"/>
                <a:gd name="connsiteX182" fmla="*/ 248391 w 408069"/>
                <a:gd name="connsiteY182" fmla="*/ 191769 h 301139"/>
                <a:gd name="connsiteX183" fmla="*/ 249755 w 408069"/>
                <a:gd name="connsiteY183" fmla="*/ 190690 h 301139"/>
                <a:gd name="connsiteX184" fmla="*/ 251120 w 408069"/>
                <a:gd name="connsiteY184" fmla="*/ 189592 h 301139"/>
                <a:gd name="connsiteX185" fmla="*/ 252485 w 408069"/>
                <a:gd name="connsiteY185" fmla="*/ 188495 h 301139"/>
                <a:gd name="connsiteX186" fmla="*/ 253849 w 408069"/>
                <a:gd name="connsiteY186" fmla="*/ 187388 h 301139"/>
                <a:gd name="connsiteX187" fmla="*/ 255214 w 408069"/>
                <a:gd name="connsiteY187" fmla="*/ 186272 h 301139"/>
                <a:gd name="connsiteX188" fmla="*/ 256579 w 408069"/>
                <a:gd name="connsiteY188" fmla="*/ 185146 h 301139"/>
                <a:gd name="connsiteX189" fmla="*/ 257944 w 408069"/>
                <a:gd name="connsiteY189" fmla="*/ 184012 h 301139"/>
                <a:gd name="connsiteX190" fmla="*/ 259308 w 408069"/>
                <a:gd name="connsiteY190" fmla="*/ 182877 h 301139"/>
                <a:gd name="connsiteX191" fmla="*/ 260674 w 408069"/>
                <a:gd name="connsiteY191" fmla="*/ 181724 h 301139"/>
                <a:gd name="connsiteX192" fmla="*/ 262038 w 408069"/>
                <a:gd name="connsiteY192" fmla="*/ 180561 h 301139"/>
                <a:gd name="connsiteX193" fmla="*/ 263402 w 408069"/>
                <a:gd name="connsiteY193" fmla="*/ 179398 h 301139"/>
                <a:gd name="connsiteX194" fmla="*/ 264768 w 408069"/>
                <a:gd name="connsiteY194" fmla="*/ 178217 h 301139"/>
                <a:gd name="connsiteX195" fmla="*/ 266132 w 408069"/>
                <a:gd name="connsiteY195" fmla="*/ 177027 h 301139"/>
                <a:gd name="connsiteX196" fmla="*/ 267497 w 408069"/>
                <a:gd name="connsiteY196" fmla="*/ 175836 h 301139"/>
                <a:gd name="connsiteX197" fmla="*/ 268862 w 408069"/>
                <a:gd name="connsiteY197" fmla="*/ 174636 h 301139"/>
                <a:gd name="connsiteX198" fmla="*/ 270227 w 408069"/>
                <a:gd name="connsiteY198" fmla="*/ 173418 h 301139"/>
                <a:gd name="connsiteX199" fmla="*/ 271591 w 408069"/>
                <a:gd name="connsiteY199" fmla="*/ 172199 h 301139"/>
                <a:gd name="connsiteX200" fmla="*/ 272957 w 408069"/>
                <a:gd name="connsiteY200" fmla="*/ 170972 h 301139"/>
                <a:gd name="connsiteX201" fmla="*/ 274321 w 408069"/>
                <a:gd name="connsiteY201" fmla="*/ 169725 h 301139"/>
                <a:gd name="connsiteX202" fmla="*/ 275685 w 408069"/>
                <a:gd name="connsiteY202" fmla="*/ 168479 h 301139"/>
                <a:gd name="connsiteX203" fmla="*/ 277051 w 408069"/>
                <a:gd name="connsiteY203" fmla="*/ 167223 h 301139"/>
                <a:gd name="connsiteX204" fmla="*/ 278415 w 408069"/>
                <a:gd name="connsiteY204" fmla="*/ 165958 h 301139"/>
                <a:gd name="connsiteX205" fmla="*/ 279781 w 408069"/>
                <a:gd name="connsiteY205" fmla="*/ 164675 h 301139"/>
                <a:gd name="connsiteX206" fmla="*/ 281145 w 408069"/>
                <a:gd name="connsiteY206" fmla="*/ 163391 h 301139"/>
                <a:gd name="connsiteX207" fmla="*/ 282510 w 408069"/>
                <a:gd name="connsiteY207" fmla="*/ 162098 h 301139"/>
                <a:gd name="connsiteX208" fmla="*/ 283875 w 408069"/>
                <a:gd name="connsiteY208" fmla="*/ 160796 h 301139"/>
                <a:gd name="connsiteX209" fmla="*/ 285239 w 408069"/>
                <a:gd name="connsiteY209" fmla="*/ 159485 h 301139"/>
                <a:gd name="connsiteX210" fmla="*/ 286604 w 408069"/>
                <a:gd name="connsiteY210" fmla="*/ 158155 h 301139"/>
                <a:gd name="connsiteX211" fmla="*/ 287969 w 408069"/>
                <a:gd name="connsiteY211" fmla="*/ 156825 h 301139"/>
                <a:gd name="connsiteX212" fmla="*/ 289334 w 408069"/>
                <a:gd name="connsiteY212" fmla="*/ 155485 h 301139"/>
                <a:gd name="connsiteX213" fmla="*/ 290698 w 408069"/>
                <a:gd name="connsiteY213" fmla="*/ 154137 h 301139"/>
                <a:gd name="connsiteX214" fmla="*/ 292064 w 408069"/>
                <a:gd name="connsiteY214" fmla="*/ 152770 h 301139"/>
                <a:gd name="connsiteX215" fmla="*/ 293428 w 408069"/>
                <a:gd name="connsiteY215" fmla="*/ 151402 h 301139"/>
                <a:gd name="connsiteX216" fmla="*/ 294793 w 408069"/>
                <a:gd name="connsiteY216" fmla="*/ 150026 h 301139"/>
                <a:gd name="connsiteX217" fmla="*/ 296158 w 408069"/>
                <a:gd name="connsiteY217" fmla="*/ 148630 h 301139"/>
                <a:gd name="connsiteX218" fmla="*/ 297522 w 408069"/>
                <a:gd name="connsiteY218" fmla="*/ 147235 h 301139"/>
                <a:gd name="connsiteX219" fmla="*/ 298887 w 408069"/>
                <a:gd name="connsiteY219" fmla="*/ 145831 h 301139"/>
                <a:gd name="connsiteX220" fmla="*/ 300252 w 408069"/>
                <a:gd name="connsiteY220" fmla="*/ 144408 h 301139"/>
                <a:gd name="connsiteX221" fmla="*/ 301617 w 408069"/>
                <a:gd name="connsiteY221" fmla="*/ 142985 h 301139"/>
                <a:gd name="connsiteX222" fmla="*/ 302981 w 408069"/>
                <a:gd name="connsiteY222" fmla="*/ 141543 h 301139"/>
                <a:gd name="connsiteX223" fmla="*/ 304347 w 408069"/>
                <a:gd name="connsiteY223" fmla="*/ 140102 h 301139"/>
                <a:gd name="connsiteX224" fmla="*/ 305711 w 408069"/>
                <a:gd name="connsiteY224" fmla="*/ 138641 h 301139"/>
                <a:gd name="connsiteX225" fmla="*/ 307075 w 408069"/>
                <a:gd name="connsiteY225" fmla="*/ 137172 h 301139"/>
                <a:gd name="connsiteX226" fmla="*/ 308441 w 408069"/>
                <a:gd name="connsiteY226" fmla="*/ 135702 h 301139"/>
                <a:gd name="connsiteX227" fmla="*/ 309805 w 408069"/>
                <a:gd name="connsiteY227" fmla="*/ 134214 h 301139"/>
                <a:gd name="connsiteX228" fmla="*/ 311170 w 408069"/>
                <a:gd name="connsiteY228" fmla="*/ 132716 h 301139"/>
                <a:gd name="connsiteX229" fmla="*/ 312535 w 408069"/>
                <a:gd name="connsiteY229" fmla="*/ 131210 h 301139"/>
                <a:gd name="connsiteX230" fmla="*/ 313900 w 408069"/>
                <a:gd name="connsiteY230" fmla="*/ 129694 h 301139"/>
                <a:gd name="connsiteX231" fmla="*/ 315264 w 408069"/>
                <a:gd name="connsiteY231" fmla="*/ 128168 h 301139"/>
                <a:gd name="connsiteX232" fmla="*/ 316629 w 408069"/>
                <a:gd name="connsiteY232" fmla="*/ 126634 h 301139"/>
                <a:gd name="connsiteX233" fmla="*/ 317994 w 408069"/>
                <a:gd name="connsiteY233" fmla="*/ 125080 h 301139"/>
                <a:gd name="connsiteX234" fmla="*/ 319359 w 408069"/>
                <a:gd name="connsiteY234" fmla="*/ 123527 h 301139"/>
                <a:gd name="connsiteX235" fmla="*/ 320724 w 408069"/>
                <a:gd name="connsiteY235" fmla="*/ 121964 h 301139"/>
                <a:gd name="connsiteX236" fmla="*/ 322088 w 408069"/>
                <a:gd name="connsiteY236" fmla="*/ 120383 h 301139"/>
                <a:gd name="connsiteX237" fmla="*/ 323454 w 408069"/>
                <a:gd name="connsiteY237" fmla="*/ 118802 h 301139"/>
                <a:gd name="connsiteX238" fmla="*/ 324818 w 408069"/>
                <a:gd name="connsiteY238" fmla="*/ 117202 h 301139"/>
                <a:gd name="connsiteX239" fmla="*/ 326183 w 408069"/>
                <a:gd name="connsiteY239" fmla="*/ 115593 h 301139"/>
                <a:gd name="connsiteX240" fmla="*/ 327548 w 408069"/>
                <a:gd name="connsiteY240" fmla="*/ 113975 h 301139"/>
                <a:gd name="connsiteX241" fmla="*/ 328912 w 408069"/>
                <a:gd name="connsiteY241" fmla="*/ 112347 h 301139"/>
                <a:gd name="connsiteX242" fmla="*/ 330277 w 408069"/>
                <a:gd name="connsiteY242" fmla="*/ 110710 h 301139"/>
                <a:gd name="connsiteX243" fmla="*/ 331642 w 408069"/>
                <a:gd name="connsiteY243" fmla="*/ 109064 h 301139"/>
                <a:gd name="connsiteX244" fmla="*/ 333007 w 408069"/>
                <a:gd name="connsiteY244" fmla="*/ 107408 h 301139"/>
                <a:gd name="connsiteX245" fmla="*/ 334371 w 408069"/>
                <a:gd name="connsiteY245" fmla="*/ 105743 h 301139"/>
                <a:gd name="connsiteX246" fmla="*/ 335737 w 408069"/>
                <a:gd name="connsiteY246" fmla="*/ 104060 h 301139"/>
                <a:gd name="connsiteX247" fmla="*/ 337101 w 408069"/>
                <a:gd name="connsiteY247" fmla="*/ 102367 h 301139"/>
                <a:gd name="connsiteX248" fmla="*/ 338466 w 408069"/>
                <a:gd name="connsiteY248" fmla="*/ 100674 h 301139"/>
                <a:gd name="connsiteX249" fmla="*/ 339831 w 408069"/>
                <a:gd name="connsiteY249" fmla="*/ 98963 h 301139"/>
                <a:gd name="connsiteX250" fmla="*/ 341195 w 408069"/>
                <a:gd name="connsiteY250" fmla="*/ 97242 h 301139"/>
                <a:gd name="connsiteX251" fmla="*/ 342560 w 408069"/>
                <a:gd name="connsiteY251" fmla="*/ 95512 h 301139"/>
                <a:gd name="connsiteX252" fmla="*/ 343925 w 408069"/>
                <a:gd name="connsiteY252" fmla="*/ 93773 h 301139"/>
                <a:gd name="connsiteX253" fmla="*/ 345290 w 408069"/>
                <a:gd name="connsiteY253" fmla="*/ 92024 h 301139"/>
                <a:gd name="connsiteX254" fmla="*/ 346654 w 408069"/>
                <a:gd name="connsiteY254" fmla="*/ 90257 h 301139"/>
                <a:gd name="connsiteX255" fmla="*/ 348020 w 408069"/>
                <a:gd name="connsiteY255" fmla="*/ 88490 h 301139"/>
                <a:gd name="connsiteX256" fmla="*/ 349384 w 408069"/>
                <a:gd name="connsiteY256" fmla="*/ 86704 h 301139"/>
                <a:gd name="connsiteX257" fmla="*/ 350749 w 408069"/>
                <a:gd name="connsiteY257" fmla="*/ 84909 h 301139"/>
                <a:gd name="connsiteX258" fmla="*/ 352114 w 408069"/>
                <a:gd name="connsiteY258" fmla="*/ 83105 h 301139"/>
                <a:gd name="connsiteX259" fmla="*/ 353478 w 408069"/>
                <a:gd name="connsiteY259" fmla="*/ 81291 h 301139"/>
                <a:gd name="connsiteX260" fmla="*/ 354843 w 408069"/>
                <a:gd name="connsiteY260" fmla="*/ 79468 h 301139"/>
                <a:gd name="connsiteX261" fmla="*/ 356208 w 408069"/>
                <a:gd name="connsiteY261" fmla="*/ 77636 h 301139"/>
                <a:gd name="connsiteX262" fmla="*/ 357573 w 408069"/>
                <a:gd name="connsiteY262" fmla="*/ 75785 h 301139"/>
                <a:gd name="connsiteX263" fmla="*/ 358938 w 408069"/>
                <a:gd name="connsiteY263" fmla="*/ 73925 h 301139"/>
                <a:gd name="connsiteX264" fmla="*/ 360303 w 408069"/>
                <a:gd name="connsiteY264" fmla="*/ 72064 h 301139"/>
                <a:gd name="connsiteX265" fmla="*/ 361667 w 408069"/>
                <a:gd name="connsiteY265" fmla="*/ 70186 h 301139"/>
                <a:gd name="connsiteX266" fmla="*/ 363032 w 408069"/>
                <a:gd name="connsiteY266" fmla="*/ 68297 h 301139"/>
                <a:gd name="connsiteX267" fmla="*/ 364397 w 408069"/>
                <a:gd name="connsiteY267" fmla="*/ 66400 h 301139"/>
                <a:gd name="connsiteX268" fmla="*/ 365761 w 408069"/>
                <a:gd name="connsiteY268" fmla="*/ 64484 h 301139"/>
                <a:gd name="connsiteX269" fmla="*/ 367127 w 408069"/>
                <a:gd name="connsiteY269" fmla="*/ 62568 h 301139"/>
                <a:gd name="connsiteX270" fmla="*/ 368491 w 408069"/>
                <a:gd name="connsiteY270" fmla="*/ 60633 h 301139"/>
                <a:gd name="connsiteX271" fmla="*/ 369856 w 408069"/>
                <a:gd name="connsiteY271" fmla="*/ 58690 h 301139"/>
                <a:gd name="connsiteX272" fmla="*/ 371221 w 408069"/>
                <a:gd name="connsiteY272" fmla="*/ 56746 h 301139"/>
                <a:gd name="connsiteX273" fmla="*/ 372585 w 408069"/>
                <a:gd name="connsiteY273" fmla="*/ 54783 h 301139"/>
                <a:gd name="connsiteX274" fmla="*/ 373950 w 408069"/>
                <a:gd name="connsiteY274" fmla="*/ 52802 h 301139"/>
                <a:gd name="connsiteX275" fmla="*/ 375315 w 408069"/>
                <a:gd name="connsiteY275" fmla="*/ 50821 h 301139"/>
                <a:gd name="connsiteX276" fmla="*/ 376680 w 408069"/>
                <a:gd name="connsiteY276" fmla="*/ 48830 h 301139"/>
                <a:gd name="connsiteX277" fmla="*/ 378044 w 408069"/>
                <a:gd name="connsiteY277" fmla="*/ 46821 h 301139"/>
                <a:gd name="connsiteX278" fmla="*/ 379410 w 408069"/>
                <a:gd name="connsiteY278" fmla="*/ 44803 h 301139"/>
                <a:gd name="connsiteX279" fmla="*/ 380774 w 408069"/>
                <a:gd name="connsiteY279" fmla="*/ 42775 h 301139"/>
                <a:gd name="connsiteX280" fmla="*/ 382139 w 408069"/>
                <a:gd name="connsiteY280" fmla="*/ 40739 h 301139"/>
                <a:gd name="connsiteX281" fmla="*/ 383504 w 408069"/>
                <a:gd name="connsiteY281" fmla="*/ 38692 h 301139"/>
                <a:gd name="connsiteX282" fmla="*/ 384868 w 408069"/>
                <a:gd name="connsiteY282" fmla="*/ 36637 h 301139"/>
                <a:gd name="connsiteX283" fmla="*/ 386233 w 408069"/>
                <a:gd name="connsiteY283" fmla="*/ 34563 h 301139"/>
                <a:gd name="connsiteX284" fmla="*/ 387598 w 408069"/>
                <a:gd name="connsiteY284" fmla="*/ 32479 h 301139"/>
                <a:gd name="connsiteX285" fmla="*/ 388963 w 408069"/>
                <a:gd name="connsiteY285" fmla="*/ 30396 h 301139"/>
                <a:gd name="connsiteX286" fmla="*/ 390327 w 408069"/>
                <a:gd name="connsiteY286" fmla="*/ 28294 h 301139"/>
                <a:gd name="connsiteX287" fmla="*/ 391693 w 408069"/>
                <a:gd name="connsiteY287" fmla="*/ 26182 h 301139"/>
                <a:gd name="connsiteX288" fmla="*/ 393057 w 408069"/>
                <a:gd name="connsiteY288" fmla="*/ 24053 h 301139"/>
                <a:gd name="connsiteX289" fmla="*/ 394421 w 408069"/>
                <a:gd name="connsiteY289" fmla="*/ 21923 h 301139"/>
                <a:gd name="connsiteX290" fmla="*/ 395787 w 408069"/>
                <a:gd name="connsiteY290" fmla="*/ 19774 h 301139"/>
                <a:gd name="connsiteX291" fmla="*/ 397151 w 408069"/>
                <a:gd name="connsiteY291" fmla="*/ 17625 h 301139"/>
                <a:gd name="connsiteX292" fmla="*/ 398517 w 408069"/>
                <a:gd name="connsiteY292" fmla="*/ 15458 h 301139"/>
                <a:gd name="connsiteX293" fmla="*/ 399881 w 408069"/>
                <a:gd name="connsiteY293" fmla="*/ 13282 h 301139"/>
                <a:gd name="connsiteX294" fmla="*/ 401246 w 408069"/>
                <a:gd name="connsiteY294" fmla="*/ 11096 h 301139"/>
                <a:gd name="connsiteX295" fmla="*/ 402611 w 408069"/>
                <a:gd name="connsiteY295" fmla="*/ 8901 h 301139"/>
                <a:gd name="connsiteX296" fmla="*/ 403976 w 408069"/>
                <a:gd name="connsiteY296" fmla="*/ 6687 h 301139"/>
                <a:gd name="connsiteX297" fmla="*/ 405340 w 408069"/>
                <a:gd name="connsiteY297" fmla="*/ 4474 h 301139"/>
                <a:gd name="connsiteX298" fmla="*/ 406705 w 408069"/>
                <a:gd name="connsiteY298" fmla="*/ 2242 h 301139"/>
                <a:gd name="connsiteX299" fmla="*/ 408070 w 408069"/>
                <a:gd name="connsiteY299" fmla="*/ 0 h 301139"/>
                <a:gd name="connsiteX300" fmla="*/ 408070 w 408069"/>
                <a:gd name="connsiteY300" fmla="*/ 301140 h 301139"/>
                <a:gd name="connsiteX301" fmla="*/ 0 w 408069"/>
                <a:gd name="connsiteY301" fmla="*/ 301140 h 301139"/>
                <a:gd name="connsiteX302" fmla="*/ 0 w 408069"/>
                <a:gd name="connsiteY302" fmla="*/ 288202 h 30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08069" h="301139">
                  <a:moveTo>
                    <a:pt x="0" y="288202"/>
                  </a:moveTo>
                  <a:lnTo>
                    <a:pt x="1364" y="288025"/>
                  </a:lnTo>
                  <a:lnTo>
                    <a:pt x="2730" y="287848"/>
                  </a:lnTo>
                  <a:lnTo>
                    <a:pt x="4094" y="287662"/>
                  </a:lnTo>
                  <a:lnTo>
                    <a:pt x="5459" y="287486"/>
                  </a:lnTo>
                  <a:lnTo>
                    <a:pt x="6824" y="287300"/>
                  </a:lnTo>
                  <a:lnTo>
                    <a:pt x="8189" y="287104"/>
                  </a:lnTo>
                  <a:lnTo>
                    <a:pt x="9553" y="286918"/>
                  </a:lnTo>
                  <a:lnTo>
                    <a:pt x="10918" y="286723"/>
                  </a:lnTo>
                  <a:lnTo>
                    <a:pt x="12283" y="286528"/>
                  </a:lnTo>
                  <a:lnTo>
                    <a:pt x="13647" y="286332"/>
                  </a:lnTo>
                  <a:lnTo>
                    <a:pt x="15013" y="286137"/>
                  </a:lnTo>
                  <a:lnTo>
                    <a:pt x="16377" y="285932"/>
                  </a:lnTo>
                  <a:lnTo>
                    <a:pt x="17742" y="285728"/>
                  </a:lnTo>
                  <a:lnTo>
                    <a:pt x="19107" y="285523"/>
                  </a:lnTo>
                  <a:lnTo>
                    <a:pt x="20472" y="285309"/>
                  </a:lnTo>
                  <a:lnTo>
                    <a:pt x="21836" y="285095"/>
                  </a:lnTo>
                  <a:lnTo>
                    <a:pt x="23201" y="284881"/>
                  </a:lnTo>
                  <a:lnTo>
                    <a:pt x="24566" y="284667"/>
                  </a:lnTo>
                  <a:lnTo>
                    <a:pt x="25930" y="284453"/>
                  </a:lnTo>
                  <a:lnTo>
                    <a:pt x="27296" y="284230"/>
                  </a:lnTo>
                  <a:lnTo>
                    <a:pt x="28660" y="284007"/>
                  </a:lnTo>
                  <a:lnTo>
                    <a:pt x="30025" y="283775"/>
                  </a:lnTo>
                  <a:lnTo>
                    <a:pt x="31390" y="283551"/>
                  </a:lnTo>
                  <a:lnTo>
                    <a:pt x="32755" y="283319"/>
                  </a:lnTo>
                  <a:lnTo>
                    <a:pt x="34119" y="283077"/>
                  </a:lnTo>
                  <a:lnTo>
                    <a:pt x="35484" y="282844"/>
                  </a:lnTo>
                  <a:lnTo>
                    <a:pt x="36849" y="282603"/>
                  </a:lnTo>
                  <a:lnTo>
                    <a:pt x="38213" y="282361"/>
                  </a:lnTo>
                  <a:lnTo>
                    <a:pt x="39579" y="282110"/>
                  </a:lnTo>
                  <a:lnTo>
                    <a:pt x="40943" y="281868"/>
                  </a:lnTo>
                  <a:lnTo>
                    <a:pt x="42309" y="281607"/>
                  </a:lnTo>
                  <a:lnTo>
                    <a:pt x="43673" y="281356"/>
                  </a:lnTo>
                  <a:lnTo>
                    <a:pt x="45037" y="281096"/>
                  </a:lnTo>
                  <a:lnTo>
                    <a:pt x="46403" y="280835"/>
                  </a:lnTo>
                  <a:lnTo>
                    <a:pt x="47767" y="280575"/>
                  </a:lnTo>
                  <a:lnTo>
                    <a:pt x="49132" y="280305"/>
                  </a:lnTo>
                  <a:lnTo>
                    <a:pt x="50497" y="280045"/>
                  </a:lnTo>
                  <a:lnTo>
                    <a:pt x="51862" y="279766"/>
                  </a:lnTo>
                  <a:lnTo>
                    <a:pt x="53226" y="279496"/>
                  </a:lnTo>
                  <a:lnTo>
                    <a:pt x="54591" y="279217"/>
                  </a:lnTo>
                  <a:lnTo>
                    <a:pt x="55956" y="278929"/>
                  </a:lnTo>
                  <a:lnTo>
                    <a:pt x="57320" y="278650"/>
                  </a:lnTo>
                  <a:lnTo>
                    <a:pt x="58686" y="278361"/>
                  </a:lnTo>
                  <a:lnTo>
                    <a:pt x="60050" y="278064"/>
                  </a:lnTo>
                  <a:lnTo>
                    <a:pt x="61415" y="277775"/>
                  </a:lnTo>
                  <a:lnTo>
                    <a:pt x="62780" y="277478"/>
                  </a:lnTo>
                  <a:lnTo>
                    <a:pt x="64145" y="277171"/>
                  </a:lnTo>
                  <a:lnTo>
                    <a:pt x="65509" y="276873"/>
                  </a:lnTo>
                  <a:lnTo>
                    <a:pt x="66874" y="276566"/>
                  </a:lnTo>
                  <a:lnTo>
                    <a:pt x="68239" y="276250"/>
                  </a:lnTo>
                  <a:lnTo>
                    <a:pt x="69603" y="275934"/>
                  </a:lnTo>
                  <a:lnTo>
                    <a:pt x="70969" y="275617"/>
                  </a:lnTo>
                  <a:lnTo>
                    <a:pt x="72333" y="275301"/>
                  </a:lnTo>
                  <a:lnTo>
                    <a:pt x="73698" y="274976"/>
                  </a:lnTo>
                  <a:lnTo>
                    <a:pt x="75063" y="274641"/>
                  </a:lnTo>
                  <a:lnTo>
                    <a:pt x="76428" y="274315"/>
                  </a:lnTo>
                  <a:lnTo>
                    <a:pt x="77792" y="273971"/>
                  </a:lnTo>
                  <a:lnTo>
                    <a:pt x="79157" y="273636"/>
                  </a:lnTo>
                  <a:lnTo>
                    <a:pt x="80522" y="273292"/>
                  </a:lnTo>
                  <a:lnTo>
                    <a:pt x="81887" y="272948"/>
                  </a:lnTo>
                  <a:lnTo>
                    <a:pt x="83252" y="272595"/>
                  </a:lnTo>
                  <a:lnTo>
                    <a:pt x="84616" y="272241"/>
                  </a:lnTo>
                  <a:lnTo>
                    <a:pt x="85982" y="271888"/>
                  </a:lnTo>
                  <a:lnTo>
                    <a:pt x="87346" y="271525"/>
                  </a:lnTo>
                  <a:lnTo>
                    <a:pt x="88710" y="271153"/>
                  </a:lnTo>
                  <a:lnTo>
                    <a:pt x="90076" y="270790"/>
                  </a:lnTo>
                  <a:lnTo>
                    <a:pt x="91440" y="270409"/>
                  </a:lnTo>
                  <a:lnTo>
                    <a:pt x="92805" y="270037"/>
                  </a:lnTo>
                  <a:lnTo>
                    <a:pt x="94170" y="269655"/>
                  </a:lnTo>
                  <a:lnTo>
                    <a:pt x="95535" y="269265"/>
                  </a:lnTo>
                  <a:lnTo>
                    <a:pt x="96899" y="268874"/>
                  </a:lnTo>
                  <a:lnTo>
                    <a:pt x="98265" y="268484"/>
                  </a:lnTo>
                  <a:lnTo>
                    <a:pt x="99629" y="268084"/>
                  </a:lnTo>
                  <a:lnTo>
                    <a:pt x="100993" y="267684"/>
                  </a:lnTo>
                  <a:lnTo>
                    <a:pt x="102359" y="267274"/>
                  </a:lnTo>
                  <a:lnTo>
                    <a:pt x="103723" y="266865"/>
                  </a:lnTo>
                  <a:lnTo>
                    <a:pt x="105088" y="266456"/>
                  </a:lnTo>
                  <a:lnTo>
                    <a:pt x="106453" y="266037"/>
                  </a:lnTo>
                  <a:lnTo>
                    <a:pt x="107818" y="265610"/>
                  </a:lnTo>
                  <a:lnTo>
                    <a:pt x="109182" y="265182"/>
                  </a:lnTo>
                  <a:lnTo>
                    <a:pt x="110547" y="264754"/>
                  </a:lnTo>
                  <a:lnTo>
                    <a:pt x="111912" y="264317"/>
                  </a:lnTo>
                  <a:lnTo>
                    <a:pt x="113276" y="263870"/>
                  </a:lnTo>
                  <a:lnTo>
                    <a:pt x="114642" y="263433"/>
                  </a:lnTo>
                  <a:lnTo>
                    <a:pt x="116006" y="262977"/>
                  </a:lnTo>
                  <a:lnTo>
                    <a:pt x="117371" y="262522"/>
                  </a:lnTo>
                  <a:lnTo>
                    <a:pt x="118736" y="262066"/>
                  </a:lnTo>
                  <a:lnTo>
                    <a:pt x="120101" y="261601"/>
                  </a:lnTo>
                  <a:lnTo>
                    <a:pt x="121466" y="261136"/>
                  </a:lnTo>
                  <a:lnTo>
                    <a:pt x="122830" y="260661"/>
                  </a:lnTo>
                  <a:lnTo>
                    <a:pt x="124195" y="260178"/>
                  </a:lnTo>
                  <a:lnTo>
                    <a:pt x="125560" y="259703"/>
                  </a:lnTo>
                  <a:lnTo>
                    <a:pt x="126925" y="259210"/>
                  </a:lnTo>
                  <a:lnTo>
                    <a:pt x="128289" y="258717"/>
                  </a:lnTo>
                  <a:lnTo>
                    <a:pt x="129655" y="258225"/>
                  </a:lnTo>
                  <a:lnTo>
                    <a:pt x="131019" y="257722"/>
                  </a:lnTo>
                  <a:lnTo>
                    <a:pt x="132383" y="257211"/>
                  </a:lnTo>
                  <a:lnTo>
                    <a:pt x="133749" y="256699"/>
                  </a:lnTo>
                  <a:lnTo>
                    <a:pt x="135113" y="256178"/>
                  </a:lnTo>
                  <a:lnTo>
                    <a:pt x="136478" y="255658"/>
                  </a:lnTo>
                  <a:lnTo>
                    <a:pt x="137843" y="255137"/>
                  </a:lnTo>
                  <a:lnTo>
                    <a:pt x="139208" y="254597"/>
                  </a:lnTo>
                  <a:lnTo>
                    <a:pt x="140572" y="254058"/>
                  </a:lnTo>
                  <a:lnTo>
                    <a:pt x="141938" y="253518"/>
                  </a:lnTo>
                  <a:lnTo>
                    <a:pt x="143302" y="252969"/>
                  </a:lnTo>
                  <a:lnTo>
                    <a:pt x="144666" y="252421"/>
                  </a:lnTo>
                  <a:lnTo>
                    <a:pt x="146032" y="251853"/>
                  </a:lnTo>
                  <a:lnTo>
                    <a:pt x="147396" y="251295"/>
                  </a:lnTo>
                  <a:lnTo>
                    <a:pt x="148761" y="250719"/>
                  </a:lnTo>
                  <a:lnTo>
                    <a:pt x="150126" y="250151"/>
                  </a:lnTo>
                  <a:lnTo>
                    <a:pt x="151491" y="249565"/>
                  </a:lnTo>
                  <a:lnTo>
                    <a:pt x="152855" y="248979"/>
                  </a:lnTo>
                  <a:lnTo>
                    <a:pt x="154220" y="248384"/>
                  </a:lnTo>
                  <a:lnTo>
                    <a:pt x="155585" y="247789"/>
                  </a:lnTo>
                  <a:lnTo>
                    <a:pt x="156949" y="247184"/>
                  </a:lnTo>
                  <a:lnTo>
                    <a:pt x="158315" y="246580"/>
                  </a:lnTo>
                  <a:lnTo>
                    <a:pt x="159679" y="245966"/>
                  </a:lnTo>
                  <a:lnTo>
                    <a:pt x="161045" y="245343"/>
                  </a:lnTo>
                  <a:lnTo>
                    <a:pt x="162409" y="244719"/>
                  </a:lnTo>
                  <a:lnTo>
                    <a:pt x="163774" y="244087"/>
                  </a:lnTo>
                  <a:lnTo>
                    <a:pt x="165139" y="243445"/>
                  </a:lnTo>
                  <a:lnTo>
                    <a:pt x="166503" y="242803"/>
                  </a:lnTo>
                  <a:lnTo>
                    <a:pt x="167868" y="242152"/>
                  </a:lnTo>
                  <a:lnTo>
                    <a:pt x="169233" y="241492"/>
                  </a:lnTo>
                  <a:lnTo>
                    <a:pt x="170598" y="240832"/>
                  </a:lnTo>
                  <a:lnTo>
                    <a:pt x="171962" y="240162"/>
                  </a:lnTo>
                  <a:lnTo>
                    <a:pt x="173328" y="239492"/>
                  </a:lnTo>
                  <a:lnTo>
                    <a:pt x="174692" y="238813"/>
                  </a:lnTo>
                  <a:lnTo>
                    <a:pt x="176056" y="238125"/>
                  </a:lnTo>
                  <a:lnTo>
                    <a:pt x="177422" y="237428"/>
                  </a:lnTo>
                  <a:lnTo>
                    <a:pt x="178786" y="236730"/>
                  </a:lnTo>
                  <a:lnTo>
                    <a:pt x="180151" y="236023"/>
                  </a:lnTo>
                  <a:lnTo>
                    <a:pt x="181516" y="235316"/>
                  </a:lnTo>
                  <a:lnTo>
                    <a:pt x="182881" y="234600"/>
                  </a:lnTo>
                  <a:lnTo>
                    <a:pt x="184245" y="233874"/>
                  </a:lnTo>
                  <a:lnTo>
                    <a:pt x="185610" y="233140"/>
                  </a:lnTo>
                  <a:lnTo>
                    <a:pt x="186975" y="232405"/>
                  </a:lnTo>
                  <a:lnTo>
                    <a:pt x="188339" y="231661"/>
                  </a:lnTo>
                  <a:lnTo>
                    <a:pt x="189705" y="230907"/>
                  </a:lnTo>
                  <a:lnTo>
                    <a:pt x="191069" y="230145"/>
                  </a:lnTo>
                  <a:lnTo>
                    <a:pt x="192434" y="229382"/>
                  </a:lnTo>
                  <a:lnTo>
                    <a:pt x="193799" y="228610"/>
                  </a:lnTo>
                  <a:lnTo>
                    <a:pt x="195164" y="227838"/>
                  </a:lnTo>
                  <a:lnTo>
                    <a:pt x="196528" y="227048"/>
                  </a:lnTo>
                  <a:lnTo>
                    <a:pt x="197893" y="226257"/>
                  </a:lnTo>
                  <a:lnTo>
                    <a:pt x="199258" y="225457"/>
                  </a:lnTo>
                  <a:lnTo>
                    <a:pt x="200623" y="224657"/>
                  </a:lnTo>
                  <a:lnTo>
                    <a:pt x="201988" y="223839"/>
                  </a:lnTo>
                  <a:lnTo>
                    <a:pt x="203352" y="223020"/>
                  </a:lnTo>
                  <a:lnTo>
                    <a:pt x="204718" y="222192"/>
                  </a:lnTo>
                  <a:lnTo>
                    <a:pt x="206082" y="221365"/>
                  </a:lnTo>
                  <a:lnTo>
                    <a:pt x="207447" y="220518"/>
                  </a:lnTo>
                  <a:lnTo>
                    <a:pt x="208812" y="219672"/>
                  </a:lnTo>
                  <a:lnTo>
                    <a:pt x="210176" y="218816"/>
                  </a:lnTo>
                  <a:lnTo>
                    <a:pt x="211541" y="217951"/>
                  </a:lnTo>
                  <a:lnTo>
                    <a:pt x="212906" y="217086"/>
                  </a:lnTo>
                  <a:lnTo>
                    <a:pt x="214271" y="216212"/>
                  </a:lnTo>
                  <a:lnTo>
                    <a:pt x="215635" y="215319"/>
                  </a:lnTo>
                  <a:lnTo>
                    <a:pt x="217001" y="214435"/>
                  </a:lnTo>
                  <a:lnTo>
                    <a:pt x="218365" y="213533"/>
                  </a:lnTo>
                  <a:lnTo>
                    <a:pt x="219730" y="212622"/>
                  </a:lnTo>
                  <a:lnTo>
                    <a:pt x="221095" y="211710"/>
                  </a:lnTo>
                  <a:lnTo>
                    <a:pt x="222459" y="210789"/>
                  </a:lnTo>
                  <a:lnTo>
                    <a:pt x="223824" y="209859"/>
                  </a:lnTo>
                  <a:lnTo>
                    <a:pt x="225189" y="208920"/>
                  </a:lnTo>
                  <a:lnTo>
                    <a:pt x="226554" y="207971"/>
                  </a:lnTo>
                  <a:lnTo>
                    <a:pt x="227918" y="207022"/>
                  </a:lnTo>
                  <a:lnTo>
                    <a:pt x="229284" y="206064"/>
                  </a:lnTo>
                  <a:lnTo>
                    <a:pt x="230648" y="205097"/>
                  </a:lnTo>
                  <a:lnTo>
                    <a:pt x="232012" y="204120"/>
                  </a:lnTo>
                  <a:lnTo>
                    <a:pt x="233378" y="203134"/>
                  </a:lnTo>
                  <a:lnTo>
                    <a:pt x="234742" y="202139"/>
                  </a:lnTo>
                  <a:lnTo>
                    <a:pt x="236107" y="201135"/>
                  </a:lnTo>
                  <a:lnTo>
                    <a:pt x="237472" y="200130"/>
                  </a:lnTo>
                  <a:lnTo>
                    <a:pt x="238837" y="199117"/>
                  </a:lnTo>
                  <a:lnTo>
                    <a:pt x="240202" y="198093"/>
                  </a:lnTo>
                  <a:lnTo>
                    <a:pt x="241566" y="197061"/>
                  </a:lnTo>
                  <a:lnTo>
                    <a:pt x="242931" y="196019"/>
                  </a:lnTo>
                  <a:lnTo>
                    <a:pt x="244296" y="194968"/>
                  </a:lnTo>
                  <a:lnTo>
                    <a:pt x="245661" y="193908"/>
                  </a:lnTo>
                  <a:lnTo>
                    <a:pt x="247025" y="192848"/>
                  </a:lnTo>
                  <a:lnTo>
                    <a:pt x="248391" y="191769"/>
                  </a:lnTo>
                  <a:lnTo>
                    <a:pt x="249755" y="190690"/>
                  </a:lnTo>
                  <a:lnTo>
                    <a:pt x="251120" y="189592"/>
                  </a:lnTo>
                  <a:lnTo>
                    <a:pt x="252485" y="188495"/>
                  </a:lnTo>
                  <a:lnTo>
                    <a:pt x="253849" y="187388"/>
                  </a:lnTo>
                  <a:lnTo>
                    <a:pt x="255214" y="186272"/>
                  </a:lnTo>
                  <a:lnTo>
                    <a:pt x="256579" y="185146"/>
                  </a:lnTo>
                  <a:lnTo>
                    <a:pt x="257944" y="184012"/>
                  </a:lnTo>
                  <a:lnTo>
                    <a:pt x="259308" y="182877"/>
                  </a:lnTo>
                  <a:lnTo>
                    <a:pt x="260674" y="181724"/>
                  </a:lnTo>
                  <a:lnTo>
                    <a:pt x="262038" y="180561"/>
                  </a:lnTo>
                  <a:lnTo>
                    <a:pt x="263402" y="179398"/>
                  </a:lnTo>
                  <a:lnTo>
                    <a:pt x="264768" y="178217"/>
                  </a:lnTo>
                  <a:lnTo>
                    <a:pt x="266132" y="177027"/>
                  </a:lnTo>
                  <a:lnTo>
                    <a:pt x="267497" y="175836"/>
                  </a:lnTo>
                  <a:lnTo>
                    <a:pt x="268862" y="174636"/>
                  </a:lnTo>
                  <a:lnTo>
                    <a:pt x="270227" y="173418"/>
                  </a:lnTo>
                  <a:lnTo>
                    <a:pt x="271591" y="172199"/>
                  </a:lnTo>
                  <a:lnTo>
                    <a:pt x="272957" y="170972"/>
                  </a:lnTo>
                  <a:lnTo>
                    <a:pt x="274321" y="169725"/>
                  </a:lnTo>
                  <a:lnTo>
                    <a:pt x="275685" y="168479"/>
                  </a:lnTo>
                  <a:lnTo>
                    <a:pt x="277051" y="167223"/>
                  </a:lnTo>
                  <a:lnTo>
                    <a:pt x="278415" y="165958"/>
                  </a:lnTo>
                  <a:lnTo>
                    <a:pt x="279781" y="164675"/>
                  </a:lnTo>
                  <a:lnTo>
                    <a:pt x="281145" y="163391"/>
                  </a:lnTo>
                  <a:lnTo>
                    <a:pt x="282510" y="162098"/>
                  </a:lnTo>
                  <a:lnTo>
                    <a:pt x="283875" y="160796"/>
                  </a:lnTo>
                  <a:lnTo>
                    <a:pt x="285239" y="159485"/>
                  </a:lnTo>
                  <a:lnTo>
                    <a:pt x="286604" y="158155"/>
                  </a:lnTo>
                  <a:lnTo>
                    <a:pt x="287969" y="156825"/>
                  </a:lnTo>
                  <a:lnTo>
                    <a:pt x="289334" y="155485"/>
                  </a:lnTo>
                  <a:lnTo>
                    <a:pt x="290698" y="154137"/>
                  </a:lnTo>
                  <a:lnTo>
                    <a:pt x="292064" y="152770"/>
                  </a:lnTo>
                  <a:lnTo>
                    <a:pt x="293428" y="151402"/>
                  </a:lnTo>
                  <a:lnTo>
                    <a:pt x="294793" y="150026"/>
                  </a:lnTo>
                  <a:lnTo>
                    <a:pt x="296158" y="148630"/>
                  </a:lnTo>
                  <a:lnTo>
                    <a:pt x="297522" y="147235"/>
                  </a:lnTo>
                  <a:lnTo>
                    <a:pt x="298887" y="145831"/>
                  </a:lnTo>
                  <a:lnTo>
                    <a:pt x="300252" y="144408"/>
                  </a:lnTo>
                  <a:lnTo>
                    <a:pt x="301617" y="142985"/>
                  </a:lnTo>
                  <a:lnTo>
                    <a:pt x="302981" y="141543"/>
                  </a:lnTo>
                  <a:lnTo>
                    <a:pt x="304347" y="140102"/>
                  </a:lnTo>
                  <a:lnTo>
                    <a:pt x="305711" y="138641"/>
                  </a:lnTo>
                  <a:lnTo>
                    <a:pt x="307075" y="137172"/>
                  </a:lnTo>
                  <a:lnTo>
                    <a:pt x="308441" y="135702"/>
                  </a:lnTo>
                  <a:lnTo>
                    <a:pt x="309805" y="134214"/>
                  </a:lnTo>
                  <a:lnTo>
                    <a:pt x="311170" y="132716"/>
                  </a:lnTo>
                  <a:lnTo>
                    <a:pt x="312535" y="131210"/>
                  </a:lnTo>
                  <a:lnTo>
                    <a:pt x="313900" y="129694"/>
                  </a:lnTo>
                  <a:lnTo>
                    <a:pt x="315264" y="128168"/>
                  </a:lnTo>
                  <a:lnTo>
                    <a:pt x="316629" y="126634"/>
                  </a:lnTo>
                  <a:lnTo>
                    <a:pt x="317994" y="125080"/>
                  </a:lnTo>
                  <a:lnTo>
                    <a:pt x="319359" y="123527"/>
                  </a:lnTo>
                  <a:lnTo>
                    <a:pt x="320724" y="121964"/>
                  </a:lnTo>
                  <a:lnTo>
                    <a:pt x="322088" y="120383"/>
                  </a:lnTo>
                  <a:lnTo>
                    <a:pt x="323454" y="118802"/>
                  </a:lnTo>
                  <a:lnTo>
                    <a:pt x="324818" y="117202"/>
                  </a:lnTo>
                  <a:lnTo>
                    <a:pt x="326183" y="115593"/>
                  </a:lnTo>
                  <a:lnTo>
                    <a:pt x="327548" y="113975"/>
                  </a:lnTo>
                  <a:lnTo>
                    <a:pt x="328912" y="112347"/>
                  </a:lnTo>
                  <a:lnTo>
                    <a:pt x="330277" y="110710"/>
                  </a:lnTo>
                  <a:lnTo>
                    <a:pt x="331642" y="109064"/>
                  </a:lnTo>
                  <a:lnTo>
                    <a:pt x="333007" y="107408"/>
                  </a:lnTo>
                  <a:lnTo>
                    <a:pt x="334371" y="105743"/>
                  </a:lnTo>
                  <a:lnTo>
                    <a:pt x="335737" y="104060"/>
                  </a:lnTo>
                  <a:lnTo>
                    <a:pt x="337101" y="102367"/>
                  </a:lnTo>
                  <a:lnTo>
                    <a:pt x="338466" y="100674"/>
                  </a:lnTo>
                  <a:lnTo>
                    <a:pt x="339831" y="98963"/>
                  </a:lnTo>
                  <a:lnTo>
                    <a:pt x="341195" y="97242"/>
                  </a:lnTo>
                  <a:lnTo>
                    <a:pt x="342560" y="95512"/>
                  </a:lnTo>
                  <a:lnTo>
                    <a:pt x="343925" y="93773"/>
                  </a:lnTo>
                  <a:lnTo>
                    <a:pt x="345290" y="92024"/>
                  </a:lnTo>
                  <a:lnTo>
                    <a:pt x="346654" y="90257"/>
                  </a:lnTo>
                  <a:lnTo>
                    <a:pt x="348020" y="88490"/>
                  </a:lnTo>
                  <a:lnTo>
                    <a:pt x="349384" y="86704"/>
                  </a:lnTo>
                  <a:lnTo>
                    <a:pt x="350749" y="84909"/>
                  </a:lnTo>
                  <a:lnTo>
                    <a:pt x="352114" y="83105"/>
                  </a:lnTo>
                  <a:lnTo>
                    <a:pt x="353478" y="81291"/>
                  </a:lnTo>
                  <a:lnTo>
                    <a:pt x="354843" y="79468"/>
                  </a:lnTo>
                  <a:lnTo>
                    <a:pt x="356208" y="77636"/>
                  </a:lnTo>
                  <a:lnTo>
                    <a:pt x="357573" y="75785"/>
                  </a:lnTo>
                  <a:lnTo>
                    <a:pt x="358938" y="73925"/>
                  </a:lnTo>
                  <a:lnTo>
                    <a:pt x="360303" y="72064"/>
                  </a:lnTo>
                  <a:lnTo>
                    <a:pt x="361667" y="70186"/>
                  </a:lnTo>
                  <a:lnTo>
                    <a:pt x="363032" y="68297"/>
                  </a:lnTo>
                  <a:lnTo>
                    <a:pt x="364397" y="66400"/>
                  </a:lnTo>
                  <a:lnTo>
                    <a:pt x="365761" y="64484"/>
                  </a:lnTo>
                  <a:lnTo>
                    <a:pt x="367127" y="62568"/>
                  </a:lnTo>
                  <a:lnTo>
                    <a:pt x="368491" y="60633"/>
                  </a:lnTo>
                  <a:lnTo>
                    <a:pt x="369856" y="58690"/>
                  </a:lnTo>
                  <a:lnTo>
                    <a:pt x="371221" y="56746"/>
                  </a:lnTo>
                  <a:lnTo>
                    <a:pt x="372585" y="54783"/>
                  </a:lnTo>
                  <a:lnTo>
                    <a:pt x="373950" y="52802"/>
                  </a:lnTo>
                  <a:lnTo>
                    <a:pt x="375315" y="50821"/>
                  </a:lnTo>
                  <a:lnTo>
                    <a:pt x="376680" y="48830"/>
                  </a:lnTo>
                  <a:lnTo>
                    <a:pt x="378044" y="46821"/>
                  </a:lnTo>
                  <a:lnTo>
                    <a:pt x="379410" y="44803"/>
                  </a:lnTo>
                  <a:lnTo>
                    <a:pt x="380774" y="42775"/>
                  </a:lnTo>
                  <a:lnTo>
                    <a:pt x="382139" y="40739"/>
                  </a:lnTo>
                  <a:lnTo>
                    <a:pt x="383504" y="38692"/>
                  </a:lnTo>
                  <a:lnTo>
                    <a:pt x="384868" y="36637"/>
                  </a:lnTo>
                  <a:lnTo>
                    <a:pt x="386233" y="34563"/>
                  </a:lnTo>
                  <a:lnTo>
                    <a:pt x="387598" y="32479"/>
                  </a:lnTo>
                  <a:lnTo>
                    <a:pt x="388963" y="30396"/>
                  </a:lnTo>
                  <a:lnTo>
                    <a:pt x="390327" y="28294"/>
                  </a:lnTo>
                  <a:lnTo>
                    <a:pt x="391693" y="26182"/>
                  </a:lnTo>
                  <a:lnTo>
                    <a:pt x="393057" y="24053"/>
                  </a:lnTo>
                  <a:lnTo>
                    <a:pt x="394421" y="21923"/>
                  </a:lnTo>
                  <a:lnTo>
                    <a:pt x="395787" y="19774"/>
                  </a:lnTo>
                  <a:lnTo>
                    <a:pt x="397151" y="17625"/>
                  </a:lnTo>
                  <a:lnTo>
                    <a:pt x="398517" y="15458"/>
                  </a:lnTo>
                  <a:lnTo>
                    <a:pt x="399881" y="13282"/>
                  </a:lnTo>
                  <a:lnTo>
                    <a:pt x="401246" y="11096"/>
                  </a:lnTo>
                  <a:lnTo>
                    <a:pt x="402611" y="8901"/>
                  </a:lnTo>
                  <a:lnTo>
                    <a:pt x="403976" y="6687"/>
                  </a:lnTo>
                  <a:lnTo>
                    <a:pt x="405340" y="4474"/>
                  </a:lnTo>
                  <a:lnTo>
                    <a:pt x="406705" y="2242"/>
                  </a:lnTo>
                  <a:lnTo>
                    <a:pt x="408070" y="0"/>
                  </a:lnTo>
                  <a:lnTo>
                    <a:pt x="408070" y="301140"/>
                  </a:lnTo>
                  <a:lnTo>
                    <a:pt x="0" y="301140"/>
                  </a:lnTo>
                  <a:lnTo>
                    <a:pt x="0" y="288202"/>
                  </a:lnTo>
                </a:path>
              </a:pathLst>
            </a:custGeom>
            <a:noFill/>
            <a:ln w="3715" cap="rnd">
              <a:solidFill>
                <a:srgbClr val="000000">
                  <a:alpha val="50000"/>
                </a:srgbClr>
              </a:solidFill>
              <a:prstDash val="solid"/>
              <a:round/>
            </a:ln>
          </p:spPr>
          <p:txBody>
            <a:bodyPr rtlCol="0" anchor="ctr"/>
            <a:lstStyle/>
            <a:p>
              <a:endParaRPr lang="en-DE"/>
            </a:p>
          </p:txBody>
        </p:sp>
      </p:grpSp>
      <p:grpSp>
        <p:nvGrpSpPr>
          <p:cNvPr id="116" name="Group 115">
            <a:extLst>
              <a:ext uri="{FF2B5EF4-FFF2-40B4-BE49-F238E27FC236}">
                <a16:creationId xmlns:a16="http://schemas.microsoft.com/office/drawing/2014/main" id="{6315AFCB-0BFB-A536-7F8A-F41C0FD4B266}"/>
              </a:ext>
            </a:extLst>
          </p:cNvPr>
          <p:cNvGrpSpPr/>
          <p:nvPr/>
        </p:nvGrpSpPr>
        <p:grpSpPr>
          <a:xfrm>
            <a:off x="6022744" y="2160623"/>
            <a:ext cx="33483" cy="291989"/>
            <a:chOff x="6022744" y="2160623"/>
            <a:chExt cx="33483" cy="291989"/>
          </a:xfrm>
        </p:grpSpPr>
        <p:sp>
          <p:nvSpPr>
            <p:cNvPr id="100" name="Freeform 99">
              <a:extLst>
                <a:ext uri="{FF2B5EF4-FFF2-40B4-BE49-F238E27FC236}">
                  <a16:creationId xmlns:a16="http://schemas.microsoft.com/office/drawing/2014/main" id="{85AC4627-0B55-1D61-821F-EB4FF6625102}"/>
                </a:ext>
              </a:extLst>
            </p:cNvPr>
            <p:cNvSpPr/>
            <p:nvPr/>
          </p:nvSpPr>
          <p:spPr>
            <a:xfrm>
              <a:off x="6039485" y="2160623"/>
              <a:ext cx="930" cy="291989"/>
            </a:xfrm>
            <a:custGeom>
              <a:avLst/>
              <a:gdLst>
                <a:gd name="connsiteX0" fmla="*/ 0 w 930"/>
                <a:gd name="connsiteY0" fmla="*/ 0 h 291989"/>
                <a:gd name="connsiteX1" fmla="*/ 0 w 930"/>
                <a:gd name="connsiteY1" fmla="*/ 291989 h 291989"/>
              </a:gdLst>
              <a:ahLst/>
              <a:cxnLst>
                <a:cxn ang="0">
                  <a:pos x="connsiteX0" y="connsiteY0"/>
                </a:cxn>
                <a:cxn ang="0">
                  <a:pos x="connsiteX1" y="connsiteY1"/>
                </a:cxn>
              </a:cxnLst>
              <a:rect l="l" t="t" r="r" b="b"/>
              <a:pathLst>
                <a:path w="930" h="291989">
                  <a:moveTo>
                    <a:pt x="0" y="0"/>
                  </a:moveTo>
                  <a:lnTo>
                    <a:pt x="0" y="291989"/>
                  </a:lnTo>
                </a:path>
              </a:pathLst>
            </a:custGeom>
            <a:noFill/>
            <a:ln w="3715"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104A3578-0636-7C88-7841-6ED61FDCE2EE}"/>
                </a:ext>
              </a:extLst>
            </p:cNvPr>
            <p:cNvSpPr/>
            <p:nvPr/>
          </p:nvSpPr>
          <p:spPr>
            <a:xfrm>
              <a:off x="6022744" y="2419128"/>
              <a:ext cx="33483" cy="33483"/>
            </a:xfrm>
            <a:custGeom>
              <a:avLst/>
              <a:gdLst>
                <a:gd name="connsiteX0" fmla="*/ 16742 w 33483"/>
                <a:gd name="connsiteY0" fmla="*/ 0 h 33483"/>
                <a:gd name="connsiteX1" fmla="*/ 33484 w 33483"/>
                <a:gd name="connsiteY1" fmla="*/ 0 h 33483"/>
                <a:gd name="connsiteX2" fmla="*/ 16742 w 33483"/>
                <a:gd name="connsiteY2" fmla="*/ 33484 h 33483"/>
                <a:gd name="connsiteX3" fmla="*/ 0 w 33483"/>
                <a:gd name="connsiteY3" fmla="*/ 0 h 33483"/>
              </a:gdLst>
              <a:ahLst/>
              <a:cxnLst>
                <a:cxn ang="0">
                  <a:pos x="connsiteX0" y="connsiteY0"/>
                </a:cxn>
                <a:cxn ang="0">
                  <a:pos x="connsiteX1" y="connsiteY1"/>
                </a:cxn>
                <a:cxn ang="0">
                  <a:pos x="connsiteX2" y="connsiteY2"/>
                </a:cxn>
                <a:cxn ang="0">
                  <a:pos x="connsiteX3" y="connsiteY3"/>
                </a:cxn>
              </a:cxnLst>
              <a:rect l="l" t="t" r="r" b="b"/>
              <a:pathLst>
                <a:path w="33483" h="33483">
                  <a:moveTo>
                    <a:pt x="16742" y="0"/>
                  </a:moveTo>
                  <a:lnTo>
                    <a:pt x="33484" y="0"/>
                  </a:lnTo>
                  <a:lnTo>
                    <a:pt x="16742" y="33484"/>
                  </a:lnTo>
                  <a:lnTo>
                    <a:pt x="0" y="0"/>
                  </a:lnTo>
                  <a:close/>
                </a:path>
              </a:pathLst>
            </a:custGeom>
            <a:solidFill>
              <a:srgbClr val="000000"/>
            </a:solidFill>
            <a:ln w="929"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D97C07F7-F7B9-CD87-488D-5D7C0B4888B5}"/>
                </a:ext>
              </a:extLst>
            </p:cNvPr>
            <p:cNvSpPr/>
            <p:nvPr/>
          </p:nvSpPr>
          <p:spPr>
            <a:xfrm>
              <a:off x="6039485" y="2160623"/>
              <a:ext cx="930" cy="258505"/>
            </a:xfrm>
            <a:custGeom>
              <a:avLst/>
              <a:gdLst>
                <a:gd name="connsiteX0" fmla="*/ 0 w 930"/>
                <a:gd name="connsiteY0" fmla="*/ 258505 h 258505"/>
                <a:gd name="connsiteX1" fmla="*/ 0 w 930"/>
                <a:gd name="connsiteY1" fmla="*/ 0 h 258505"/>
              </a:gdLst>
              <a:ahLst/>
              <a:cxnLst>
                <a:cxn ang="0">
                  <a:pos x="connsiteX0" y="connsiteY0"/>
                </a:cxn>
                <a:cxn ang="0">
                  <a:pos x="connsiteX1" y="connsiteY1"/>
                </a:cxn>
              </a:cxnLst>
              <a:rect l="l" t="t" r="r" b="b"/>
              <a:pathLst>
                <a:path w="930" h="258505">
                  <a:moveTo>
                    <a:pt x="0" y="258505"/>
                  </a:moveTo>
                  <a:lnTo>
                    <a:pt x="0" y="0"/>
                  </a:lnTo>
                </a:path>
              </a:pathLst>
            </a:custGeom>
            <a:noFill/>
            <a:ln w="3715" cap="rnd">
              <a:solidFill>
                <a:srgbClr val="000000"/>
              </a:solidFill>
              <a:prstDash val="solid"/>
              <a:round/>
            </a:ln>
          </p:spPr>
          <p:txBody>
            <a:bodyPr rtlCol="0" anchor="ctr"/>
            <a:lstStyle/>
            <a:p>
              <a:endParaRPr lang="en-DE"/>
            </a:p>
          </p:txBody>
        </p:sp>
      </p:grpSp>
      <p:grpSp>
        <p:nvGrpSpPr>
          <p:cNvPr id="115" name="Group 114">
            <a:extLst>
              <a:ext uri="{FF2B5EF4-FFF2-40B4-BE49-F238E27FC236}">
                <a16:creationId xmlns:a16="http://schemas.microsoft.com/office/drawing/2014/main" id="{84B0DE43-A296-8AE9-2D7E-9544E01826B4}"/>
              </a:ext>
            </a:extLst>
          </p:cNvPr>
          <p:cNvGrpSpPr/>
          <p:nvPr/>
        </p:nvGrpSpPr>
        <p:grpSpPr>
          <a:xfrm>
            <a:off x="6243520" y="1327022"/>
            <a:ext cx="1398686" cy="1164849"/>
            <a:chOff x="6243520" y="1327022"/>
            <a:chExt cx="1398686" cy="1164849"/>
          </a:xfrm>
        </p:grpSpPr>
        <p:sp>
          <p:nvSpPr>
            <p:cNvPr id="103" name="Freeform 102">
              <a:extLst>
                <a:ext uri="{FF2B5EF4-FFF2-40B4-BE49-F238E27FC236}">
                  <a16:creationId xmlns:a16="http://schemas.microsoft.com/office/drawing/2014/main" id="{141B04AE-B536-A223-EFA8-37FA327360CB}"/>
                </a:ext>
              </a:extLst>
            </p:cNvPr>
            <p:cNvSpPr/>
            <p:nvPr/>
          </p:nvSpPr>
          <p:spPr>
            <a:xfrm>
              <a:off x="6243520" y="1327022"/>
              <a:ext cx="1398686" cy="1164849"/>
            </a:xfrm>
            <a:custGeom>
              <a:avLst/>
              <a:gdLst>
                <a:gd name="connsiteX0" fmla="*/ 0 w 1398686"/>
                <a:gd name="connsiteY0" fmla="*/ 863710 h 1164849"/>
                <a:gd name="connsiteX1" fmla="*/ 4677 w 1398686"/>
                <a:gd name="connsiteY1" fmla="*/ 855953 h 1164849"/>
                <a:gd name="connsiteX2" fmla="*/ 9356 w 1398686"/>
                <a:gd name="connsiteY2" fmla="*/ 848074 h 1164849"/>
                <a:gd name="connsiteX3" fmla="*/ 14033 w 1398686"/>
                <a:gd name="connsiteY3" fmla="*/ 840071 h 1164849"/>
                <a:gd name="connsiteX4" fmla="*/ 18712 w 1398686"/>
                <a:gd name="connsiteY4" fmla="*/ 831947 h 1164849"/>
                <a:gd name="connsiteX5" fmla="*/ 23389 w 1398686"/>
                <a:gd name="connsiteY5" fmla="*/ 823701 h 1164849"/>
                <a:gd name="connsiteX6" fmla="*/ 28067 w 1398686"/>
                <a:gd name="connsiteY6" fmla="*/ 815336 h 1164849"/>
                <a:gd name="connsiteX7" fmla="*/ 32745 w 1398686"/>
                <a:gd name="connsiteY7" fmla="*/ 806852 h 1164849"/>
                <a:gd name="connsiteX8" fmla="*/ 37423 w 1398686"/>
                <a:gd name="connsiteY8" fmla="*/ 798251 h 1164849"/>
                <a:gd name="connsiteX9" fmla="*/ 42101 w 1398686"/>
                <a:gd name="connsiteY9" fmla="*/ 789534 h 1164849"/>
                <a:gd name="connsiteX10" fmla="*/ 46779 w 1398686"/>
                <a:gd name="connsiteY10" fmla="*/ 780702 h 1164849"/>
                <a:gd name="connsiteX11" fmla="*/ 51457 w 1398686"/>
                <a:gd name="connsiteY11" fmla="*/ 771756 h 1164849"/>
                <a:gd name="connsiteX12" fmla="*/ 56135 w 1398686"/>
                <a:gd name="connsiteY12" fmla="*/ 762700 h 1164849"/>
                <a:gd name="connsiteX13" fmla="*/ 60812 w 1398686"/>
                <a:gd name="connsiteY13" fmla="*/ 753534 h 1164849"/>
                <a:gd name="connsiteX14" fmla="*/ 65490 w 1398686"/>
                <a:gd name="connsiteY14" fmla="*/ 744261 h 1164849"/>
                <a:gd name="connsiteX15" fmla="*/ 70168 w 1398686"/>
                <a:gd name="connsiteY15" fmla="*/ 734883 h 1164849"/>
                <a:gd name="connsiteX16" fmla="*/ 74846 w 1398686"/>
                <a:gd name="connsiteY16" fmla="*/ 725401 h 1164849"/>
                <a:gd name="connsiteX17" fmla="*/ 79524 w 1398686"/>
                <a:gd name="connsiteY17" fmla="*/ 715820 h 1164849"/>
                <a:gd name="connsiteX18" fmla="*/ 84202 w 1398686"/>
                <a:gd name="connsiteY18" fmla="*/ 706139 h 1164849"/>
                <a:gd name="connsiteX19" fmla="*/ 88880 w 1398686"/>
                <a:gd name="connsiteY19" fmla="*/ 696364 h 1164849"/>
                <a:gd name="connsiteX20" fmla="*/ 93557 w 1398686"/>
                <a:gd name="connsiteY20" fmla="*/ 686494 h 1164849"/>
                <a:gd name="connsiteX21" fmla="*/ 98236 w 1398686"/>
                <a:gd name="connsiteY21" fmla="*/ 676536 h 1164849"/>
                <a:gd name="connsiteX22" fmla="*/ 102913 w 1398686"/>
                <a:gd name="connsiteY22" fmla="*/ 666490 h 1164849"/>
                <a:gd name="connsiteX23" fmla="*/ 107592 w 1398686"/>
                <a:gd name="connsiteY23" fmla="*/ 656360 h 1164849"/>
                <a:gd name="connsiteX24" fmla="*/ 112269 w 1398686"/>
                <a:gd name="connsiteY24" fmla="*/ 646149 h 1164849"/>
                <a:gd name="connsiteX25" fmla="*/ 116947 w 1398686"/>
                <a:gd name="connsiteY25" fmla="*/ 635861 h 1164849"/>
                <a:gd name="connsiteX26" fmla="*/ 121625 w 1398686"/>
                <a:gd name="connsiteY26" fmla="*/ 625500 h 1164849"/>
                <a:gd name="connsiteX27" fmla="*/ 126302 w 1398686"/>
                <a:gd name="connsiteY27" fmla="*/ 615068 h 1164849"/>
                <a:gd name="connsiteX28" fmla="*/ 130981 w 1398686"/>
                <a:gd name="connsiteY28" fmla="*/ 604570 h 1164849"/>
                <a:gd name="connsiteX29" fmla="*/ 135658 w 1398686"/>
                <a:gd name="connsiteY29" fmla="*/ 594009 h 1164849"/>
                <a:gd name="connsiteX30" fmla="*/ 140337 w 1398686"/>
                <a:gd name="connsiteY30" fmla="*/ 583389 h 1164849"/>
                <a:gd name="connsiteX31" fmla="*/ 145014 w 1398686"/>
                <a:gd name="connsiteY31" fmla="*/ 572714 h 1164849"/>
                <a:gd name="connsiteX32" fmla="*/ 149692 w 1398686"/>
                <a:gd name="connsiteY32" fmla="*/ 561989 h 1164849"/>
                <a:gd name="connsiteX33" fmla="*/ 154370 w 1398686"/>
                <a:gd name="connsiteY33" fmla="*/ 551217 h 1164849"/>
                <a:gd name="connsiteX34" fmla="*/ 159048 w 1398686"/>
                <a:gd name="connsiteY34" fmla="*/ 540404 h 1164849"/>
                <a:gd name="connsiteX35" fmla="*/ 163726 w 1398686"/>
                <a:gd name="connsiteY35" fmla="*/ 529554 h 1164849"/>
                <a:gd name="connsiteX36" fmla="*/ 168404 w 1398686"/>
                <a:gd name="connsiteY36" fmla="*/ 518671 h 1164849"/>
                <a:gd name="connsiteX37" fmla="*/ 173082 w 1398686"/>
                <a:gd name="connsiteY37" fmla="*/ 507760 h 1164849"/>
                <a:gd name="connsiteX38" fmla="*/ 177760 w 1398686"/>
                <a:gd name="connsiteY38" fmla="*/ 496827 h 1164849"/>
                <a:gd name="connsiteX39" fmla="*/ 182437 w 1398686"/>
                <a:gd name="connsiteY39" fmla="*/ 485875 h 1164849"/>
                <a:gd name="connsiteX40" fmla="*/ 187115 w 1398686"/>
                <a:gd name="connsiteY40" fmla="*/ 474911 h 1164849"/>
                <a:gd name="connsiteX41" fmla="*/ 191793 w 1398686"/>
                <a:gd name="connsiteY41" fmla="*/ 463937 h 1164849"/>
                <a:gd name="connsiteX42" fmla="*/ 196472 w 1398686"/>
                <a:gd name="connsiteY42" fmla="*/ 452962 h 1164849"/>
                <a:gd name="connsiteX43" fmla="*/ 201151 w 1398686"/>
                <a:gd name="connsiteY43" fmla="*/ 441990 h 1164849"/>
                <a:gd name="connsiteX44" fmla="*/ 205829 w 1398686"/>
                <a:gd name="connsiteY44" fmla="*/ 431025 h 1164849"/>
                <a:gd name="connsiteX45" fmla="*/ 210508 w 1398686"/>
                <a:gd name="connsiteY45" fmla="*/ 420074 h 1164849"/>
                <a:gd name="connsiteX46" fmla="*/ 215186 w 1398686"/>
                <a:gd name="connsiteY46" fmla="*/ 409141 h 1164849"/>
                <a:gd name="connsiteX47" fmla="*/ 219864 w 1398686"/>
                <a:gd name="connsiteY47" fmla="*/ 398234 h 1164849"/>
                <a:gd name="connsiteX48" fmla="*/ 224543 w 1398686"/>
                <a:gd name="connsiteY48" fmla="*/ 387356 h 1164849"/>
                <a:gd name="connsiteX49" fmla="*/ 229212 w 1398686"/>
                <a:gd name="connsiteY49" fmla="*/ 376514 h 1164849"/>
                <a:gd name="connsiteX50" fmla="*/ 233890 w 1398686"/>
                <a:gd name="connsiteY50" fmla="*/ 365715 h 1164849"/>
                <a:gd name="connsiteX51" fmla="*/ 238569 w 1398686"/>
                <a:gd name="connsiteY51" fmla="*/ 354962 h 1164849"/>
                <a:gd name="connsiteX52" fmla="*/ 243247 w 1398686"/>
                <a:gd name="connsiteY52" fmla="*/ 344263 h 1164849"/>
                <a:gd name="connsiteX53" fmla="*/ 247926 w 1398686"/>
                <a:gd name="connsiteY53" fmla="*/ 333623 h 1164849"/>
                <a:gd name="connsiteX54" fmla="*/ 252604 w 1398686"/>
                <a:gd name="connsiteY54" fmla="*/ 323049 h 1164849"/>
                <a:gd name="connsiteX55" fmla="*/ 257282 w 1398686"/>
                <a:gd name="connsiteY55" fmla="*/ 312545 h 1164849"/>
                <a:gd name="connsiteX56" fmla="*/ 261961 w 1398686"/>
                <a:gd name="connsiteY56" fmla="*/ 302120 h 1164849"/>
                <a:gd name="connsiteX57" fmla="*/ 266639 w 1398686"/>
                <a:gd name="connsiteY57" fmla="*/ 291776 h 1164849"/>
                <a:gd name="connsiteX58" fmla="*/ 271318 w 1398686"/>
                <a:gd name="connsiteY58" fmla="*/ 281523 h 1164849"/>
                <a:gd name="connsiteX59" fmla="*/ 275996 w 1398686"/>
                <a:gd name="connsiteY59" fmla="*/ 271364 h 1164849"/>
                <a:gd name="connsiteX60" fmla="*/ 280674 w 1398686"/>
                <a:gd name="connsiteY60" fmla="*/ 261307 h 1164849"/>
                <a:gd name="connsiteX61" fmla="*/ 285353 w 1398686"/>
                <a:gd name="connsiteY61" fmla="*/ 251357 h 1164849"/>
                <a:gd name="connsiteX62" fmla="*/ 290031 w 1398686"/>
                <a:gd name="connsiteY62" fmla="*/ 241520 h 1164849"/>
                <a:gd name="connsiteX63" fmla="*/ 294710 w 1398686"/>
                <a:gd name="connsiteY63" fmla="*/ 231802 h 1164849"/>
                <a:gd name="connsiteX64" fmla="*/ 299388 w 1398686"/>
                <a:gd name="connsiteY64" fmla="*/ 222210 h 1164849"/>
                <a:gd name="connsiteX65" fmla="*/ 304067 w 1398686"/>
                <a:gd name="connsiteY65" fmla="*/ 212749 h 1164849"/>
                <a:gd name="connsiteX66" fmla="*/ 308736 w 1398686"/>
                <a:gd name="connsiteY66" fmla="*/ 203425 h 1164849"/>
                <a:gd name="connsiteX67" fmla="*/ 313414 w 1398686"/>
                <a:gd name="connsiteY67" fmla="*/ 194244 h 1164849"/>
                <a:gd name="connsiteX68" fmla="*/ 318093 w 1398686"/>
                <a:gd name="connsiteY68" fmla="*/ 185211 h 1164849"/>
                <a:gd name="connsiteX69" fmla="*/ 322771 w 1398686"/>
                <a:gd name="connsiteY69" fmla="*/ 176334 h 1164849"/>
                <a:gd name="connsiteX70" fmla="*/ 327449 w 1398686"/>
                <a:gd name="connsiteY70" fmla="*/ 167617 h 1164849"/>
                <a:gd name="connsiteX71" fmla="*/ 332128 w 1398686"/>
                <a:gd name="connsiteY71" fmla="*/ 159064 h 1164849"/>
                <a:gd name="connsiteX72" fmla="*/ 336806 w 1398686"/>
                <a:gd name="connsiteY72" fmla="*/ 150684 h 1164849"/>
                <a:gd name="connsiteX73" fmla="*/ 341485 w 1398686"/>
                <a:gd name="connsiteY73" fmla="*/ 142482 h 1164849"/>
                <a:gd name="connsiteX74" fmla="*/ 346163 w 1398686"/>
                <a:gd name="connsiteY74" fmla="*/ 134460 h 1164849"/>
                <a:gd name="connsiteX75" fmla="*/ 350842 w 1398686"/>
                <a:gd name="connsiteY75" fmla="*/ 126627 h 1164849"/>
                <a:gd name="connsiteX76" fmla="*/ 355520 w 1398686"/>
                <a:gd name="connsiteY76" fmla="*/ 118986 h 1164849"/>
                <a:gd name="connsiteX77" fmla="*/ 360198 w 1398686"/>
                <a:gd name="connsiteY77" fmla="*/ 111544 h 1164849"/>
                <a:gd name="connsiteX78" fmla="*/ 364877 w 1398686"/>
                <a:gd name="connsiteY78" fmla="*/ 104305 h 1164849"/>
                <a:gd name="connsiteX79" fmla="*/ 369555 w 1398686"/>
                <a:gd name="connsiteY79" fmla="*/ 97273 h 1164849"/>
                <a:gd name="connsiteX80" fmla="*/ 374234 w 1398686"/>
                <a:gd name="connsiteY80" fmla="*/ 90454 h 1164849"/>
                <a:gd name="connsiteX81" fmla="*/ 378912 w 1398686"/>
                <a:gd name="connsiteY81" fmla="*/ 83853 h 1164849"/>
                <a:gd name="connsiteX82" fmla="*/ 383590 w 1398686"/>
                <a:gd name="connsiteY82" fmla="*/ 77473 h 1164849"/>
                <a:gd name="connsiteX83" fmla="*/ 388260 w 1398686"/>
                <a:gd name="connsiteY83" fmla="*/ 71320 h 1164849"/>
                <a:gd name="connsiteX84" fmla="*/ 392938 w 1398686"/>
                <a:gd name="connsiteY84" fmla="*/ 65397 h 1164849"/>
                <a:gd name="connsiteX85" fmla="*/ 397616 w 1398686"/>
                <a:gd name="connsiteY85" fmla="*/ 59709 h 1164849"/>
                <a:gd name="connsiteX86" fmla="*/ 402295 w 1398686"/>
                <a:gd name="connsiteY86" fmla="*/ 54259 h 1164849"/>
                <a:gd name="connsiteX87" fmla="*/ 406973 w 1398686"/>
                <a:gd name="connsiteY87" fmla="*/ 49053 h 1164849"/>
                <a:gd name="connsiteX88" fmla="*/ 411652 w 1398686"/>
                <a:gd name="connsiteY88" fmla="*/ 44092 h 1164849"/>
                <a:gd name="connsiteX89" fmla="*/ 416330 w 1398686"/>
                <a:gd name="connsiteY89" fmla="*/ 39380 h 1164849"/>
                <a:gd name="connsiteX90" fmla="*/ 421008 w 1398686"/>
                <a:gd name="connsiteY90" fmla="*/ 34922 h 1164849"/>
                <a:gd name="connsiteX91" fmla="*/ 425687 w 1398686"/>
                <a:gd name="connsiteY91" fmla="*/ 30719 h 1164849"/>
                <a:gd name="connsiteX92" fmla="*/ 430365 w 1398686"/>
                <a:gd name="connsiteY92" fmla="*/ 26776 h 1164849"/>
                <a:gd name="connsiteX93" fmla="*/ 435044 w 1398686"/>
                <a:gd name="connsiteY93" fmla="*/ 23094 h 1164849"/>
                <a:gd name="connsiteX94" fmla="*/ 439722 w 1398686"/>
                <a:gd name="connsiteY94" fmla="*/ 19677 h 1164849"/>
                <a:gd name="connsiteX95" fmla="*/ 444401 w 1398686"/>
                <a:gd name="connsiteY95" fmla="*/ 16527 h 1164849"/>
                <a:gd name="connsiteX96" fmla="*/ 449079 w 1398686"/>
                <a:gd name="connsiteY96" fmla="*/ 13646 h 1164849"/>
                <a:gd name="connsiteX97" fmla="*/ 453757 w 1398686"/>
                <a:gd name="connsiteY97" fmla="*/ 11036 h 1164849"/>
                <a:gd name="connsiteX98" fmla="*/ 458436 w 1398686"/>
                <a:gd name="connsiteY98" fmla="*/ 8700 h 1164849"/>
                <a:gd name="connsiteX99" fmla="*/ 463114 w 1398686"/>
                <a:gd name="connsiteY99" fmla="*/ 6638 h 1164849"/>
                <a:gd name="connsiteX100" fmla="*/ 467793 w 1398686"/>
                <a:gd name="connsiteY100" fmla="*/ 4853 h 1164849"/>
                <a:gd name="connsiteX101" fmla="*/ 472462 w 1398686"/>
                <a:gd name="connsiteY101" fmla="*/ 3345 h 1164849"/>
                <a:gd name="connsiteX102" fmla="*/ 477140 w 1398686"/>
                <a:gd name="connsiteY102" fmla="*/ 2115 h 1164849"/>
                <a:gd name="connsiteX103" fmla="*/ 481819 w 1398686"/>
                <a:gd name="connsiteY103" fmla="*/ 1166 h 1164849"/>
                <a:gd name="connsiteX104" fmla="*/ 486497 w 1398686"/>
                <a:gd name="connsiteY104" fmla="*/ 496 h 1164849"/>
                <a:gd name="connsiteX105" fmla="*/ 491176 w 1398686"/>
                <a:gd name="connsiteY105" fmla="*/ 108 h 1164849"/>
                <a:gd name="connsiteX106" fmla="*/ 495854 w 1398686"/>
                <a:gd name="connsiteY106" fmla="*/ 0 h 1164849"/>
                <a:gd name="connsiteX107" fmla="*/ 500532 w 1398686"/>
                <a:gd name="connsiteY107" fmla="*/ 173 h 1164849"/>
                <a:gd name="connsiteX108" fmla="*/ 505211 w 1398686"/>
                <a:gd name="connsiteY108" fmla="*/ 628 h 1164849"/>
                <a:gd name="connsiteX109" fmla="*/ 509889 w 1398686"/>
                <a:gd name="connsiteY109" fmla="*/ 1363 h 1164849"/>
                <a:gd name="connsiteX110" fmla="*/ 514568 w 1398686"/>
                <a:gd name="connsiteY110" fmla="*/ 2378 h 1164849"/>
                <a:gd name="connsiteX111" fmla="*/ 519246 w 1398686"/>
                <a:gd name="connsiteY111" fmla="*/ 3672 h 1164849"/>
                <a:gd name="connsiteX112" fmla="*/ 523924 w 1398686"/>
                <a:gd name="connsiteY112" fmla="*/ 5245 h 1164849"/>
                <a:gd name="connsiteX113" fmla="*/ 528603 w 1398686"/>
                <a:gd name="connsiteY113" fmla="*/ 7096 h 1164849"/>
                <a:gd name="connsiteX114" fmla="*/ 533281 w 1398686"/>
                <a:gd name="connsiteY114" fmla="*/ 9222 h 1164849"/>
                <a:gd name="connsiteX115" fmla="*/ 537960 w 1398686"/>
                <a:gd name="connsiteY115" fmla="*/ 11622 h 1164849"/>
                <a:gd name="connsiteX116" fmla="*/ 542638 w 1398686"/>
                <a:gd name="connsiteY116" fmla="*/ 14296 h 1164849"/>
                <a:gd name="connsiteX117" fmla="*/ 547317 w 1398686"/>
                <a:gd name="connsiteY117" fmla="*/ 17239 h 1164849"/>
                <a:gd name="connsiteX118" fmla="*/ 551986 w 1398686"/>
                <a:gd name="connsiteY118" fmla="*/ 20453 h 1164849"/>
                <a:gd name="connsiteX119" fmla="*/ 556664 w 1398686"/>
                <a:gd name="connsiteY119" fmla="*/ 23932 h 1164849"/>
                <a:gd name="connsiteX120" fmla="*/ 561342 w 1398686"/>
                <a:gd name="connsiteY120" fmla="*/ 27674 h 1164849"/>
                <a:gd name="connsiteX121" fmla="*/ 566021 w 1398686"/>
                <a:gd name="connsiteY121" fmla="*/ 31679 h 1164849"/>
                <a:gd name="connsiteX122" fmla="*/ 570699 w 1398686"/>
                <a:gd name="connsiteY122" fmla="*/ 35942 h 1164849"/>
                <a:gd name="connsiteX123" fmla="*/ 575378 w 1398686"/>
                <a:gd name="connsiteY123" fmla="*/ 40459 h 1164849"/>
                <a:gd name="connsiteX124" fmla="*/ 580056 w 1398686"/>
                <a:gd name="connsiteY124" fmla="*/ 45230 h 1164849"/>
                <a:gd name="connsiteX125" fmla="*/ 584735 w 1398686"/>
                <a:gd name="connsiteY125" fmla="*/ 50249 h 1164849"/>
                <a:gd name="connsiteX126" fmla="*/ 589413 w 1398686"/>
                <a:gd name="connsiteY126" fmla="*/ 55512 h 1164849"/>
                <a:gd name="connsiteX127" fmla="*/ 594092 w 1398686"/>
                <a:gd name="connsiteY127" fmla="*/ 61018 h 1164849"/>
                <a:gd name="connsiteX128" fmla="*/ 598770 w 1398686"/>
                <a:gd name="connsiteY128" fmla="*/ 66762 h 1164849"/>
                <a:gd name="connsiteX129" fmla="*/ 603448 w 1398686"/>
                <a:gd name="connsiteY129" fmla="*/ 72739 h 1164849"/>
                <a:gd name="connsiteX130" fmla="*/ 608127 w 1398686"/>
                <a:gd name="connsiteY130" fmla="*/ 78945 h 1164849"/>
                <a:gd name="connsiteX131" fmla="*/ 612805 w 1398686"/>
                <a:gd name="connsiteY131" fmla="*/ 85377 h 1164849"/>
                <a:gd name="connsiteX132" fmla="*/ 617484 w 1398686"/>
                <a:gd name="connsiteY132" fmla="*/ 92030 h 1164849"/>
                <a:gd name="connsiteX133" fmla="*/ 622162 w 1398686"/>
                <a:gd name="connsiteY133" fmla="*/ 98899 h 1164849"/>
                <a:gd name="connsiteX134" fmla="*/ 626840 w 1398686"/>
                <a:gd name="connsiteY134" fmla="*/ 105980 h 1164849"/>
                <a:gd name="connsiteX135" fmla="*/ 631510 w 1398686"/>
                <a:gd name="connsiteY135" fmla="*/ 113267 h 1164849"/>
                <a:gd name="connsiteX136" fmla="*/ 636188 w 1398686"/>
                <a:gd name="connsiteY136" fmla="*/ 120756 h 1164849"/>
                <a:gd name="connsiteX137" fmla="*/ 640866 w 1398686"/>
                <a:gd name="connsiteY137" fmla="*/ 128443 h 1164849"/>
                <a:gd name="connsiteX138" fmla="*/ 645545 w 1398686"/>
                <a:gd name="connsiteY138" fmla="*/ 136320 h 1164849"/>
                <a:gd name="connsiteX139" fmla="*/ 650223 w 1398686"/>
                <a:gd name="connsiteY139" fmla="*/ 144384 h 1164849"/>
                <a:gd name="connsiteX140" fmla="*/ 654902 w 1398686"/>
                <a:gd name="connsiteY140" fmla="*/ 152629 h 1164849"/>
                <a:gd name="connsiteX141" fmla="*/ 659580 w 1398686"/>
                <a:gd name="connsiteY141" fmla="*/ 161050 h 1164849"/>
                <a:gd name="connsiteX142" fmla="*/ 664258 w 1398686"/>
                <a:gd name="connsiteY142" fmla="*/ 169641 h 1164849"/>
                <a:gd name="connsiteX143" fmla="*/ 668937 w 1398686"/>
                <a:gd name="connsiteY143" fmla="*/ 178397 h 1164849"/>
                <a:gd name="connsiteX144" fmla="*/ 673615 w 1398686"/>
                <a:gd name="connsiteY144" fmla="*/ 187311 h 1164849"/>
                <a:gd name="connsiteX145" fmla="*/ 678294 w 1398686"/>
                <a:gd name="connsiteY145" fmla="*/ 196378 h 1164849"/>
                <a:gd name="connsiteX146" fmla="*/ 682972 w 1398686"/>
                <a:gd name="connsiteY146" fmla="*/ 205594 h 1164849"/>
                <a:gd name="connsiteX147" fmla="*/ 687651 w 1398686"/>
                <a:gd name="connsiteY147" fmla="*/ 214950 h 1164849"/>
                <a:gd name="connsiteX148" fmla="*/ 692329 w 1398686"/>
                <a:gd name="connsiteY148" fmla="*/ 224442 h 1164849"/>
                <a:gd name="connsiteX149" fmla="*/ 697007 w 1398686"/>
                <a:gd name="connsiteY149" fmla="*/ 234064 h 1164849"/>
                <a:gd name="connsiteX150" fmla="*/ 701686 w 1398686"/>
                <a:gd name="connsiteY150" fmla="*/ 243811 h 1164849"/>
                <a:gd name="connsiteX151" fmla="*/ 706364 w 1398686"/>
                <a:gd name="connsiteY151" fmla="*/ 253674 h 1164849"/>
                <a:gd name="connsiteX152" fmla="*/ 711033 w 1398686"/>
                <a:gd name="connsiteY152" fmla="*/ 263650 h 1164849"/>
                <a:gd name="connsiteX153" fmla="*/ 715712 w 1398686"/>
                <a:gd name="connsiteY153" fmla="*/ 273731 h 1164849"/>
                <a:gd name="connsiteX154" fmla="*/ 720390 w 1398686"/>
                <a:gd name="connsiteY154" fmla="*/ 283913 h 1164849"/>
                <a:gd name="connsiteX155" fmla="*/ 725069 w 1398686"/>
                <a:gd name="connsiteY155" fmla="*/ 294188 h 1164849"/>
                <a:gd name="connsiteX156" fmla="*/ 729747 w 1398686"/>
                <a:gd name="connsiteY156" fmla="*/ 304551 h 1164849"/>
                <a:gd name="connsiteX157" fmla="*/ 734425 w 1398686"/>
                <a:gd name="connsiteY157" fmla="*/ 314996 h 1164849"/>
                <a:gd name="connsiteX158" fmla="*/ 739104 w 1398686"/>
                <a:gd name="connsiteY158" fmla="*/ 325517 h 1164849"/>
                <a:gd name="connsiteX159" fmla="*/ 743782 w 1398686"/>
                <a:gd name="connsiteY159" fmla="*/ 336107 h 1164849"/>
                <a:gd name="connsiteX160" fmla="*/ 748461 w 1398686"/>
                <a:gd name="connsiteY160" fmla="*/ 346761 h 1164849"/>
                <a:gd name="connsiteX161" fmla="*/ 753139 w 1398686"/>
                <a:gd name="connsiteY161" fmla="*/ 357473 h 1164849"/>
                <a:gd name="connsiteX162" fmla="*/ 757818 w 1398686"/>
                <a:gd name="connsiteY162" fmla="*/ 368237 h 1164849"/>
                <a:gd name="connsiteX163" fmla="*/ 762496 w 1398686"/>
                <a:gd name="connsiteY163" fmla="*/ 379047 h 1164849"/>
                <a:gd name="connsiteX164" fmla="*/ 767174 w 1398686"/>
                <a:gd name="connsiteY164" fmla="*/ 389897 h 1164849"/>
                <a:gd name="connsiteX165" fmla="*/ 771853 w 1398686"/>
                <a:gd name="connsiteY165" fmla="*/ 400782 h 1164849"/>
                <a:gd name="connsiteX166" fmla="*/ 776531 w 1398686"/>
                <a:gd name="connsiteY166" fmla="*/ 411697 h 1164849"/>
                <a:gd name="connsiteX167" fmla="*/ 781210 w 1398686"/>
                <a:gd name="connsiteY167" fmla="*/ 422634 h 1164849"/>
                <a:gd name="connsiteX168" fmla="*/ 785888 w 1398686"/>
                <a:gd name="connsiteY168" fmla="*/ 433589 h 1164849"/>
                <a:gd name="connsiteX169" fmla="*/ 790567 w 1398686"/>
                <a:gd name="connsiteY169" fmla="*/ 444556 h 1164849"/>
                <a:gd name="connsiteX170" fmla="*/ 795236 w 1398686"/>
                <a:gd name="connsiteY170" fmla="*/ 455530 h 1164849"/>
                <a:gd name="connsiteX171" fmla="*/ 799914 w 1398686"/>
                <a:gd name="connsiteY171" fmla="*/ 466504 h 1164849"/>
                <a:gd name="connsiteX172" fmla="*/ 804592 w 1398686"/>
                <a:gd name="connsiteY172" fmla="*/ 477476 h 1164849"/>
                <a:gd name="connsiteX173" fmla="*/ 809271 w 1398686"/>
                <a:gd name="connsiteY173" fmla="*/ 488438 h 1164849"/>
                <a:gd name="connsiteX174" fmla="*/ 813949 w 1398686"/>
                <a:gd name="connsiteY174" fmla="*/ 499386 h 1164849"/>
                <a:gd name="connsiteX175" fmla="*/ 818628 w 1398686"/>
                <a:gd name="connsiteY175" fmla="*/ 510315 h 1164849"/>
                <a:gd name="connsiteX176" fmla="*/ 823306 w 1398686"/>
                <a:gd name="connsiteY176" fmla="*/ 521220 h 1164849"/>
                <a:gd name="connsiteX177" fmla="*/ 827985 w 1398686"/>
                <a:gd name="connsiteY177" fmla="*/ 532095 h 1164849"/>
                <a:gd name="connsiteX178" fmla="*/ 832663 w 1398686"/>
                <a:gd name="connsiteY178" fmla="*/ 542937 h 1164849"/>
                <a:gd name="connsiteX179" fmla="*/ 837341 w 1398686"/>
                <a:gd name="connsiteY179" fmla="*/ 553741 h 1164849"/>
                <a:gd name="connsiteX180" fmla="*/ 842020 w 1398686"/>
                <a:gd name="connsiteY180" fmla="*/ 564501 h 1164849"/>
                <a:gd name="connsiteX181" fmla="*/ 846698 w 1398686"/>
                <a:gd name="connsiteY181" fmla="*/ 575215 h 1164849"/>
                <a:gd name="connsiteX182" fmla="*/ 851377 w 1398686"/>
                <a:gd name="connsiteY182" fmla="*/ 585878 h 1164849"/>
                <a:gd name="connsiteX183" fmla="*/ 856055 w 1398686"/>
                <a:gd name="connsiteY183" fmla="*/ 596484 h 1164849"/>
                <a:gd name="connsiteX184" fmla="*/ 860733 w 1398686"/>
                <a:gd name="connsiteY184" fmla="*/ 607031 h 1164849"/>
                <a:gd name="connsiteX185" fmla="*/ 865412 w 1398686"/>
                <a:gd name="connsiteY185" fmla="*/ 617514 h 1164849"/>
                <a:gd name="connsiteX186" fmla="*/ 870090 w 1398686"/>
                <a:gd name="connsiteY186" fmla="*/ 627930 h 1164849"/>
                <a:gd name="connsiteX187" fmla="*/ 874759 w 1398686"/>
                <a:gd name="connsiteY187" fmla="*/ 638275 h 1164849"/>
                <a:gd name="connsiteX188" fmla="*/ 879438 w 1398686"/>
                <a:gd name="connsiteY188" fmla="*/ 648545 h 1164849"/>
                <a:gd name="connsiteX189" fmla="*/ 884116 w 1398686"/>
                <a:gd name="connsiteY189" fmla="*/ 658737 h 1164849"/>
                <a:gd name="connsiteX190" fmla="*/ 888795 w 1398686"/>
                <a:gd name="connsiteY190" fmla="*/ 668847 h 1164849"/>
                <a:gd name="connsiteX191" fmla="*/ 893473 w 1398686"/>
                <a:gd name="connsiteY191" fmla="*/ 678873 h 1164849"/>
                <a:gd name="connsiteX192" fmla="*/ 898151 w 1398686"/>
                <a:gd name="connsiteY192" fmla="*/ 688811 h 1164849"/>
                <a:gd name="connsiteX193" fmla="*/ 902830 w 1398686"/>
                <a:gd name="connsiteY193" fmla="*/ 698658 h 1164849"/>
                <a:gd name="connsiteX194" fmla="*/ 907508 w 1398686"/>
                <a:gd name="connsiteY194" fmla="*/ 708412 h 1164849"/>
                <a:gd name="connsiteX195" fmla="*/ 912187 w 1398686"/>
                <a:gd name="connsiteY195" fmla="*/ 718070 h 1164849"/>
                <a:gd name="connsiteX196" fmla="*/ 916865 w 1398686"/>
                <a:gd name="connsiteY196" fmla="*/ 727629 h 1164849"/>
                <a:gd name="connsiteX197" fmla="*/ 921544 w 1398686"/>
                <a:gd name="connsiteY197" fmla="*/ 737086 h 1164849"/>
                <a:gd name="connsiteX198" fmla="*/ 926222 w 1398686"/>
                <a:gd name="connsiteY198" fmla="*/ 746440 h 1164849"/>
                <a:gd name="connsiteX199" fmla="*/ 930901 w 1398686"/>
                <a:gd name="connsiteY199" fmla="*/ 755688 h 1164849"/>
                <a:gd name="connsiteX200" fmla="*/ 935579 w 1398686"/>
                <a:gd name="connsiteY200" fmla="*/ 764829 h 1164849"/>
                <a:gd name="connsiteX201" fmla="*/ 940257 w 1398686"/>
                <a:gd name="connsiteY201" fmla="*/ 773859 h 1164849"/>
                <a:gd name="connsiteX202" fmla="*/ 944936 w 1398686"/>
                <a:gd name="connsiteY202" fmla="*/ 782778 h 1164849"/>
                <a:gd name="connsiteX203" fmla="*/ 949614 w 1398686"/>
                <a:gd name="connsiteY203" fmla="*/ 791583 h 1164849"/>
                <a:gd name="connsiteX204" fmla="*/ 954283 w 1398686"/>
                <a:gd name="connsiteY204" fmla="*/ 800274 h 1164849"/>
                <a:gd name="connsiteX205" fmla="*/ 958962 w 1398686"/>
                <a:gd name="connsiteY205" fmla="*/ 808847 h 1164849"/>
                <a:gd name="connsiteX206" fmla="*/ 963640 w 1398686"/>
                <a:gd name="connsiteY206" fmla="*/ 817304 h 1164849"/>
                <a:gd name="connsiteX207" fmla="*/ 968319 w 1398686"/>
                <a:gd name="connsiteY207" fmla="*/ 825641 h 1164849"/>
                <a:gd name="connsiteX208" fmla="*/ 972997 w 1398686"/>
                <a:gd name="connsiteY208" fmla="*/ 833858 h 1164849"/>
                <a:gd name="connsiteX209" fmla="*/ 977675 w 1398686"/>
                <a:gd name="connsiteY209" fmla="*/ 841955 h 1164849"/>
                <a:gd name="connsiteX210" fmla="*/ 982354 w 1398686"/>
                <a:gd name="connsiteY210" fmla="*/ 849928 h 1164849"/>
                <a:gd name="connsiteX211" fmla="*/ 987032 w 1398686"/>
                <a:gd name="connsiteY211" fmla="*/ 857776 h 1164849"/>
                <a:gd name="connsiteX212" fmla="*/ 991711 w 1398686"/>
                <a:gd name="connsiteY212" fmla="*/ 865505 h 1164849"/>
                <a:gd name="connsiteX213" fmla="*/ 996389 w 1398686"/>
                <a:gd name="connsiteY213" fmla="*/ 873113 h 1164849"/>
                <a:gd name="connsiteX214" fmla="*/ 1001067 w 1398686"/>
                <a:gd name="connsiteY214" fmla="*/ 880591 h 1164849"/>
                <a:gd name="connsiteX215" fmla="*/ 1005746 w 1398686"/>
                <a:gd name="connsiteY215" fmla="*/ 887948 h 1164849"/>
                <a:gd name="connsiteX216" fmla="*/ 1010424 w 1398686"/>
                <a:gd name="connsiteY216" fmla="*/ 895175 h 1164849"/>
                <a:gd name="connsiteX217" fmla="*/ 1015103 w 1398686"/>
                <a:gd name="connsiteY217" fmla="*/ 902281 h 1164849"/>
                <a:gd name="connsiteX218" fmla="*/ 1019781 w 1398686"/>
                <a:gd name="connsiteY218" fmla="*/ 909257 h 1164849"/>
                <a:gd name="connsiteX219" fmla="*/ 1024460 w 1398686"/>
                <a:gd name="connsiteY219" fmla="*/ 916112 h 1164849"/>
                <a:gd name="connsiteX220" fmla="*/ 1029138 w 1398686"/>
                <a:gd name="connsiteY220" fmla="*/ 922836 h 1164849"/>
                <a:gd name="connsiteX221" fmla="*/ 1033816 w 1398686"/>
                <a:gd name="connsiteY221" fmla="*/ 929440 h 1164849"/>
                <a:gd name="connsiteX222" fmla="*/ 1038485 w 1398686"/>
                <a:gd name="connsiteY222" fmla="*/ 935914 h 1164849"/>
                <a:gd name="connsiteX223" fmla="*/ 1043164 w 1398686"/>
                <a:gd name="connsiteY223" fmla="*/ 942266 h 1164849"/>
                <a:gd name="connsiteX224" fmla="*/ 1047842 w 1398686"/>
                <a:gd name="connsiteY224" fmla="*/ 948498 h 1164849"/>
                <a:gd name="connsiteX225" fmla="*/ 1052521 w 1398686"/>
                <a:gd name="connsiteY225" fmla="*/ 954599 h 1164849"/>
                <a:gd name="connsiteX226" fmla="*/ 1057199 w 1398686"/>
                <a:gd name="connsiteY226" fmla="*/ 960589 h 1164849"/>
                <a:gd name="connsiteX227" fmla="*/ 1061878 w 1398686"/>
                <a:gd name="connsiteY227" fmla="*/ 966449 h 1164849"/>
                <a:gd name="connsiteX228" fmla="*/ 1066556 w 1398686"/>
                <a:gd name="connsiteY228" fmla="*/ 972188 h 1164849"/>
                <a:gd name="connsiteX229" fmla="*/ 1071235 w 1398686"/>
                <a:gd name="connsiteY229" fmla="*/ 977805 h 1164849"/>
                <a:gd name="connsiteX230" fmla="*/ 1075913 w 1398686"/>
                <a:gd name="connsiteY230" fmla="*/ 983302 h 1164849"/>
                <a:gd name="connsiteX231" fmla="*/ 1080591 w 1398686"/>
                <a:gd name="connsiteY231" fmla="*/ 988678 h 1164849"/>
                <a:gd name="connsiteX232" fmla="*/ 1085270 w 1398686"/>
                <a:gd name="connsiteY232" fmla="*/ 993943 h 1164849"/>
                <a:gd name="connsiteX233" fmla="*/ 1089948 w 1398686"/>
                <a:gd name="connsiteY233" fmla="*/ 999086 h 1164849"/>
                <a:gd name="connsiteX234" fmla="*/ 1094627 w 1398686"/>
                <a:gd name="connsiteY234" fmla="*/ 1004109 h 1164849"/>
                <a:gd name="connsiteX235" fmla="*/ 1099305 w 1398686"/>
                <a:gd name="connsiteY235" fmla="*/ 1009020 h 1164849"/>
                <a:gd name="connsiteX236" fmla="*/ 1103983 w 1398686"/>
                <a:gd name="connsiteY236" fmla="*/ 1013819 h 1164849"/>
                <a:gd name="connsiteX237" fmla="*/ 1108662 w 1398686"/>
                <a:gd name="connsiteY237" fmla="*/ 1018507 h 1164849"/>
                <a:gd name="connsiteX238" fmla="*/ 1113340 w 1398686"/>
                <a:gd name="connsiteY238" fmla="*/ 1023083 h 1164849"/>
                <a:gd name="connsiteX239" fmla="*/ 1118009 w 1398686"/>
                <a:gd name="connsiteY239" fmla="*/ 1027547 h 1164849"/>
                <a:gd name="connsiteX240" fmla="*/ 1122688 w 1398686"/>
                <a:gd name="connsiteY240" fmla="*/ 1031900 h 1164849"/>
                <a:gd name="connsiteX241" fmla="*/ 1127366 w 1398686"/>
                <a:gd name="connsiteY241" fmla="*/ 1036151 h 1164849"/>
                <a:gd name="connsiteX242" fmla="*/ 1132045 w 1398686"/>
                <a:gd name="connsiteY242" fmla="*/ 1040299 h 1164849"/>
                <a:gd name="connsiteX243" fmla="*/ 1136723 w 1398686"/>
                <a:gd name="connsiteY243" fmla="*/ 1044336 h 1164849"/>
                <a:gd name="connsiteX244" fmla="*/ 1141401 w 1398686"/>
                <a:gd name="connsiteY244" fmla="*/ 1048270 h 1164849"/>
                <a:gd name="connsiteX245" fmla="*/ 1146080 w 1398686"/>
                <a:gd name="connsiteY245" fmla="*/ 1052111 h 1164849"/>
                <a:gd name="connsiteX246" fmla="*/ 1150758 w 1398686"/>
                <a:gd name="connsiteY246" fmla="*/ 1055841 h 1164849"/>
                <a:gd name="connsiteX247" fmla="*/ 1155437 w 1398686"/>
                <a:gd name="connsiteY247" fmla="*/ 1059478 h 1164849"/>
                <a:gd name="connsiteX248" fmla="*/ 1160115 w 1398686"/>
                <a:gd name="connsiteY248" fmla="*/ 1063021 h 1164849"/>
                <a:gd name="connsiteX249" fmla="*/ 1164794 w 1398686"/>
                <a:gd name="connsiteY249" fmla="*/ 1066463 h 1164849"/>
                <a:gd name="connsiteX250" fmla="*/ 1169472 w 1398686"/>
                <a:gd name="connsiteY250" fmla="*/ 1069821 h 1164849"/>
                <a:gd name="connsiteX251" fmla="*/ 1174150 w 1398686"/>
                <a:gd name="connsiteY251" fmla="*/ 1073076 h 1164849"/>
                <a:gd name="connsiteX252" fmla="*/ 1178829 w 1398686"/>
                <a:gd name="connsiteY252" fmla="*/ 1076248 h 1164849"/>
                <a:gd name="connsiteX253" fmla="*/ 1183507 w 1398686"/>
                <a:gd name="connsiteY253" fmla="*/ 1079326 h 1164849"/>
                <a:gd name="connsiteX254" fmla="*/ 1188186 w 1398686"/>
                <a:gd name="connsiteY254" fmla="*/ 1082321 h 1164849"/>
                <a:gd name="connsiteX255" fmla="*/ 1192864 w 1398686"/>
                <a:gd name="connsiteY255" fmla="*/ 1085232 h 1164849"/>
                <a:gd name="connsiteX256" fmla="*/ 1197533 w 1398686"/>
                <a:gd name="connsiteY256" fmla="*/ 1088051 h 1164849"/>
                <a:gd name="connsiteX257" fmla="*/ 1202212 w 1398686"/>
                <a:gd name="connsiteY257" fmla="*/ 1090794 h 1164849"/>
                <a:gd name="connsiteX258" fmla="*/ 1206890 w 1398686"/>
                <a:gd name="connsiteY258" fmla="*/ 1093454 h 1164849"/>
                <a:gd name="connsiteX259" fmla="*/ 1211569 w 1398686"/>
                <a:gd name="connsiteY259" fmla="*/ 1096031 h 1164849"/>
                <a:gd name="connsiteX260" fmla="*/ 1216247 w 1398686"/>
                <a:gd name="connsiteY260" fmla="*/ 1098542 h 1164849"/>
                <a:gd name="connsiteX261" fmla="*/ 1220925 w 1398686"/>
                <a:gd name="connsiteY261" fmla="*/ 1100970 h 1164849"/>
                <a:gd name="connsiteX262" fmla="*/ 1225604 w 1398686"/>
                <a:gd name="connsiteY262" fmla="*/ 1103323 h 1164849"/>
                <a:gd name="connsiteX263" fmla="*/ 1230282 w 1398686"/>
                <a:gd name="connsiteY263" fmla="*/ 1105602 h 1164849"/>
                <a:gd name="connsiteX264" fmla="*/ 1234961 w 1398686"/>
                <a:gd name="connsiteY264" fmla="*/ 1107815 h 1164849"/>
                <a:gd name="connsiteX265" fmla="*/ 1239639 w 1398686"/>
                <a:gd name="connsiteY265" fmla="*/ 1109954 h 1164849"/>
                <a:gd name="connsiteX266" fmla="*/ 1244317 w 1398686"/>
                <a:gd name="connsiteY266" fmla="*/ 1112029 h 1164849"/>
                <a:gd name="connsiteX267" fmla="*/ 1248996 w 1398686"/>
                <a:gd name="connsiteY267" fmla="*/ 1114038 h 1164849"/>
                <a:gd name="connsiteX268" fmla="*/ 1253674 w 1398686"/>
                <a:gd name="connsiteY268" fmla="*/ 1115982 h 1164849"/>
                <a:gd name="connsiteX269" fmla="*/ 1258353 w 1398686"/>
                <a:gd name="connsiteY269" fmla="*/ 1117870 h 1164849"/>
                <a:gd name="connsiteX270" fmla="*/ 1263031 w 1398686"/>
                <a:gd name="connsiteY270" fmla="*/ 1119683 h 1164849"/>
                <a:gd name="connsiteX271" fmla="*/ 1267709 w 1398686"/>
                <a:gd name="connsiteY271" fmla="*/ 1121441 h 1164849"/>
                <a:gd name="connsiteX272" fmla="*/ 1272388 w 1398686"/>
                <a:gd name="connsiteY272" fmla="*/ 1123143 h 1164849"/>
                <a:gd name="connsiteX273" fmla="*/ 1277057 w 1398686"/>
                <a:gd name="connsiteY273" fmla="*/ 1124790 h 1164849"/>
                <a:gd name="connsiteX274" fmla="*/ 1281735 w 1398686"/>
                <a:gd name="connsiteY274" fmla="*/ 1126380 h 1164849"/>
                <a:gd name="connsiteX275" fmla="*/ 1286414 w 1398686"/>
                <a:gd name="connsiteY275" fmla="*/ 1127915 h 1164849"/>
                <a:gd name="connsiteX276" fmla="*/ 1291092 w 1398686"/>
                <a:gd name="connsiteY276" fmla="*/ 1129394 h 1164849"/>
                <a:gd name="connsiteX277" fmla="*/ 1295771 w 1398686"/>
                <a:gd name="connsiteY277" fmla="*/ 1130826 h 1164849"/>
                <a:gd name="connsiteX278" fmla="*/ 1300449 w 1398686"/>
                <a:gd name="connsiteY278" fmla="*/ 1132202 h 1164849"/>
                <a:gd name="connsiteX279" fmla="*/ 1305127 w 1398686"/>
                <a:gd name="connsiteY279" fmla="*/ 1133533 h 1164849"/>
                <a:gd name="connsiteX280" fmla="*/ 1309806 w 1398686"/>
                <a:gd name="connsiteY280" fmla="*/ 1134816 h 1164849"/>
                <a:gd name="connsiteX281" fmla="*/ 1314484 w 1398686"/>
                <a:gd name="connsiteY281" fmla="*/ 1136062 h 1164849"/>
                <a:gd name="connsiteX282" fmla="*/ 1319163 w 1398686"/>
                <a:gd name="connsiteY282" fmla="*/ 1137253 h 1164849"/>
                <a:gd name="connsiteX283" fmla="*/ 1323841 w 1398686"/>
                <a:gd name="connsiteY283" fmla="*/ 1138406 h 1164849"/>
                <a:gd name="connsiteX284" fmla="*/ 1328520 w 1398686"/>
                <a:gd name="connsiteY284" fmla="*/ 1139513 h 1164849"/>
                <a:gd name="connsiteX285" fmla="*/ 1333198 w 1398686"/>
                <a:gd name="connsiteY285" fmla="*/ 1140583 h 1164849"/>
                <a:gd name="connsiteX286" fmla="*/ 1337877 w 1398686"/>
                <a:gd name="connsiteY286" fmla="*/ 1141615 h 1164849"/>
                <a:gd name="connsiteX287" fmla="*/ 1342555 w 1398686"/>
                <a:gd name="connsiteY287" fmla="*/ 1142601 h 1164849"/>
                <a:gd name="connsiteX288" fmla="*/ 1347233 w 1398686"/>
                <a:gd name="connsiteY288" fmla="*/ 1143559 h 1164849"/>
                <a:gd name="connsiteX289" fmla="*/ 1351912 w 1398686"/>
                <a:gd name="connsiteY289" fmla="*/ 1144480 h 1164849"/>
                <a:gd name="connsiteX290" fmla="*/ 1356590 w 1398686"/>
                <a:gd name="connsiteY290" fmla="*/ 1145363 h 1164849"/>
                <a:gd name="connsiteX291" fmla="*/ 1361259 w 1398686"/>
                <a:gd name="connsiteY291" fmla="*/ 1146210 h 1164849"/>
                <a:gd name="connsiteX292" fmla="*/ 1365938 w 1398686"/>
                <a:gd name="connsiteY292" fmla="*/ 1147028 h 1164849"/>
                <a:gd name="connsiteX293" fmla="*/ 1370616 w 1398686"/>
                <a:gd name="connsiteY293" fmla="*/ 1147810 h 1164849"/>
                <a:gd name="connsiteX294" fmla="*/ 1375295 w 1398686"/>
                <a:gd name="connsiteY294" fmla="*/ 1148563 h 1164849"/>
                <a:gd name="connsiteX295" fmla="*/ 1379973 w 1398686"/>
                <a:gd name="connsiteY295" fmla="*/ 1149288 h 1164849"/>
                <a:gd name="connsiteX296" fmla="*/ 1384651 w 1398686"/>
                <a:gd name="connsiteY296" fmla="*/ 1149986 h 1164849"/>
                <a:gd name="connsiteX297" fmla="*/ 1389330 w 1398686"/>
                <a:gd name="connsiteY297" fmla="*/ 1150656 h 1164849"/>
                <a:gd name="connsiteX298" fmla="*/ 1394008 w 1398686"/>
                <a:gd name="connsiteY298" fmla="*/ 1151298 h 1164849"/>
                <a:gd name="connsiteX299" fmla="*/ 1398687 w 1398686"/>
                <a:gd name="connsiteY299" fmla="*/ 1151911 h 1164849"/>
                <a:gd name="connsiteX300" fmla="*/ 1398687 w 1398686"/>
                <a:gd name="connsiteY300" fmla="*/ 1164849 h 1164849"/>
                <a:gd name="connsiteX301" fmla="*/ 0 w 1398686"/>
                <a:gd name="connsiteY301" fmla="*/ 1164849 h 1164849"/>
                <a:gd name="connsiteX302" fmla="*/ 0 w 1398686"/>
                <a:gd name="connsiteY302" fmla="*/ 863710 h 116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398686" h="1164849">
                  <a:moveTo>
                    <a:pt x="0" y="863710"/>
                  </a:moveTo>
                  <a:lnTo>
                    <a:pt x="4677" y="855953"/>
                  </a:lnTo>
                  <a:lnTo>
                    <a:pt x="9356" y="848074"/>
                  </a:lnTo>
                  <a:lnTo>
                    <a:pt x="14033" y="840071"/>
                  </a:lnTo>
                  <a:lnTo>
                    <a:pt x="18712" y="831947"/>
                  </a:lnTo>
                  <a:lnTo>
                    <a:pt x="23389" y="823701"/>
                  </a:lnTo>
                  <a:lnTo>
                    <a:pt x="28067" y="815336"/>
                  </a:lnTo>
                  <a:lnTo>
                    <a:pt x="32745" y="806852"/>
                  </a:lnTo>
                  <a:lnTo>
                    <a:pt x="37423" y="798251"/>
                  </a:lnTo>
                  <a:lnTo>
                    <a:pt x="42101" y="789534"/>
                  </a:lnTo>
                  <a:lnTo>
                    <a:pt x="46779" y="780702"/>
                  </a:lnTo>
                  <a:lnTo>
                    <a:pt x="51457" y="771756"/>
                  </a:lnTo>
                  <a:lnTo>
                    <a:pt x="56135" y="762700"/>
                  </a:lnTo>
                  <a:lnTo>
                    <a:pt x="60812" y="753534"/>
                  </a:lnTo>
                  <a:lnTo>
                    <a:pt x="65490" y="744261"/>
                  </a:lnTo>
                  <a:lnTo>
                    <a:pt x="70168" y="734883"/>
                  </a:lnTo>
                  <a:lnTo>
                    <a:pt x="74846" y="725401"/>
                  </a:lnTo>
                  <a:lnTo>
                    <a:pt x="79524" y="715820"/>
                  </a:lnTo>
                  <a:lnTo>
                    <a:pt x="84202" y="706139"/>
                  </a:lnTo>
                  <a:lnTo>
                    <a:pt x="88880" y="696364"/>
                  </a:lnTo>
                  <a:lnTo>
                    <a:pt x="93557" y="686494"/>
                  </a:lnTo>
                  <a:lnTo>
                    <a:pt x="98236" y="676536"/>
                  </a:lnTo>
                  <a:lnTo>
                    <a:pt x="102913" y="666490"/>
                  </a:lnTo>
                  <a:lnTo>
                    <a:pt x="107592" y="656360"/>
                  </a:lnTo>
                  <a:lnTo>
                    <a:pt x="112269" y="646149"/>
                  </a:lnTo>
                  <a:lnTo>
                    <a:pt x="116947" y="635861"/>
                  </a:lnTo>
                  <a:lnTo>
                    <a:pt x="121625" y="625500"/>
                  </a:lnTo>
                  <a:lnTo>
                    <a:pt x="126302" y="615068"/>
                  </a:lnTo>
                  <a:lnTo>
                    <a:pt x="130981" y="604570"/>
                  </a:lnTo>
                  <a:lnTo>
                    <a:pt x="135658" y="594009"/>
                  </a:lnTo>
                  <a:lnTo>
                    <a:pt x="140337" y="583389"/>
                  </a:lnTo>
                  <a:lnTo>
                    <a:pt x="145014" y="572714"/>
                  </a:lnTo>
                  <a:lnTo>
                    <a:pt x="149692" y="561989"/>
                  </a:lnTo>
                  <a:lnTo>
                    <a:pt x="154370" y="551217"/>
                  </a:lnTo>
                  <a:lnTo>
                    <a:pt x="159048" y="540404"/>
                  </a:lnTo>
                  <a:lnTo>
                    <a:pt x="163726" y="529554"/>
                  </a:lnTo>
                  <a:lnTo>
                    <a:pt x="168404" y="518671"/>
                  </a:lnTo>
                  <a:lnTo>
                    <a:pt x="173082" y="507760"/>
                  </a:lnTo>
                  <a:lnTo>
                    <a:pt x="177760" y="496827"/>
                  </a:lnTo>
                  <a:lnTo>
                    <a:pt x="182437" y="485875"/>
                  </a:lnTo>
                  <a:lnTo>
                    <a:pt x="187115" y="474911"/>
                  </a:lnTo>
                  <a:lnTo>
                    <a:pt x="191793" y="463937"/>
                  </a:lnTo>
                  <a:lnTo>
                    <a:pt x="196472" y="452962"/>
                  </a:lnTo>
                  <a:lnTo>
                    <a:pt x="201151" y="441990"/>
                  </a:lnTo>
                  <a:lnTo>
                    <a:pt x="205829" y="431025"/>
                  </a:lnTo>
                  <a:lnTo>
                    <a:pt x="210508" y="420074"/>
                  </a:lnTo>
                  <a:lnTo>
                    <a:pt x="215186" y="409141"/>
                  </a:lnTo>
                  <a:lnTo>
                    <a:pt x="219864" y="398234"/>
                  </a:lnTo>
                  <a:lnTo>
                    <a:pt x="224543" y="387356"/>
                  </a:lnTo>
                  <a:lnTo>
                    <a:pt x="229212" y="376514"/>
                  </a:lnTo>
                  <a:lnTo>
                    <a:pt x="233890" y="365715"/>
                  </a:lnTo>
                  <a:lnTo>
                    <a:pt x="238569" y="354962"/>
                  </a:lnTo>
                  <a:lnTo>
                    <a:pt x="243247" y="344263"/>
                  </a:lnTo>
                  <a:lnTo>
                    <a:pt x="247926" y="333623"/>
                  </a:lnTo>
                  <a:lnTo>
                    <a:pt x="252604" y="323049"/>
                  </a:lnTo>
                  <a:lnTo>
                    <a:pt x="257282" y="312545"/>
                  </a:lnTo>
                  <a:lnTo>
                    <a:pt x="261961" y="302120"/>
                  </a:lnTo>
                  <a:lnTo>
                    <a:pt x="266639" y="291776"/>
                  </a:lnTo>
                  <a:lnTo>
                    <a:pt x="271318" y="281523"/>
                  </a:lnTo>
                  <a:lnTo>
                    <a:pt x="275996" y="271364"/>
                  </a:lnTo>
                  <a:lnTo>
                    <a:pt x="280674" y="261307"/>
                  </a:lnTo>
                  <a:lnTo>
                    <a:pt x="285353" y="251357"/>
                  </a:lnTo>
                  <a:lnTo>
                    <a:pt x="290031" y="241520"/>
                  </a:lnTo>
                  <a:lnTo>
                    <a:pt x="294710" y="231802"/>
                  </a:lnTo>
                  <a:lnTo>
                    <a:pt x="299388" y="222210"/>
                  </a:lnTo>
                  <a:lnTo>
                    <a:pt x="304067" y="212749"/>
                  </a:lnTo>
                  <a:lnTo>
                    <a:pt x="308736" y="203425"/>
                  </a:lnTo>
                  <a:lnTo>
                    <a:pt x="313414" y="194244"/>
                  </a:lnTo>
                  <a:lnTo>
                    <a:pt x="318093" y="185211"/>
                  </a:lnTo>
                  <a:lnTo>
                    <a:pt x="322771" y="176334"/>
                  </a:lnTo>
                  <a:lnTo>
                    <a:pt x="327449" y="167617"/>
                  </a:lnTo>
                  <a:lnTo>
                    <a:pt x="332128" y="159064"/>
                  </a:lnTo>
                  <a:lnTo>
                    <a:pt x="336806" y="150684"/>
                  </a:lnTo>
                  <a:lnTo>
                    <a:pt x="341485" y="142482"/>
                  </a:lnTo>
                  <a:lnTo>
                    <a:pt x="346163" y="134460"/>
                  </a:lnTo>
                  <a:lnTo>
                    <a:pt x="350842" y="126627"/>
                  </a:lnTo>
                  <a:lnTo>
                    <a:pt x="355520" y="118986"/>
                  </a:lnTo>
                  <a:lnTo>
                    <a:pt x="360198" y="111544"/>
                  </a:lnTo>
                  <a:lnTo>
                    <a:pt x="364877" y="104305"/>
                  </a:lnTo>
                  <a:lnTo>
                    <a:pt x="369555" y="97273"/>
                  </a:lnTo>
                  <a:lnTo>
                    <a:pt x="374234" y="90454"/>
                  </a:lnTo>
                  <a:lnTo>
                    <a:pt x="378912" y="83853"/>
                  </a:lnTo>
                  <a:lnTo>
                    <a:pt x="383590" y="77473"/>
                  </a:lnTo>
                  <a:lnTo>
                    <a:pt x="388260" y="71320"/>
                  </a:lnTo>
                  <a:lnTo>
                    <a:pt x="392938" y="65397"/>
                  </a:lnTo>
                  <a:lnTo>
                    <a:pt x="397616" y="59709"/>
                  </a:lnTo>
                  <a:lnTo>
                    <a:pt x="402295" y="54259"/>
                  </a:lnTo>
                  <a:lnTo>
                    <a:pt x="406973" y="49053"/>
                  </a:lnTo>
                  <a:lnTo>
                    <a:pt x="411652" y="44092"/>
                  </a:lnTo>
                  <a:lnTo>
                    <a:pt x="416330" y="39380"/>
                  </a:lnTo>
                  <a:lnTo>
                    <a:pt x="421008" y="34922"/>
                  </a:lnTo>
                  <a:lnTo>
                    <a:pt x="425687" y="30719"/>
                  </a:lnTo>
                  <a:lnTo>
                    <a:pt x="430365" y="26776"/>
                  </a:lnTo>
                  <a:lnTo>
                    <a:pt x="435044" y="23094"/>
                  </a:lnTo>
                  <a:lnTo>
                    <a:pt x="439722" y="19677"/>
                  </a:lnTo>
                  <a:lnTo>
                    <a:pt x="444401" y="16527"/>
                  </a:lnTo>
                  <a:lnTo>
                    <a:pt x="449079" y="13646"/>
                  </a:lnTo>
                  <a:lnTo>
                    <a:pt x="453757" y="11036"/>
                  </a:lnTo>
                  <a:lnTo>
                    <a:pt x="458436" y="8700"/>
                  </a:lnTo>
                  <a:lnTo>
                    <a:pt x="463114" y="6638"/>
                  </a:lnTo>
                  <a:lnTo>
                    <a:pt x="467793" y="4853"/>
                  </a:lnTo>
                  <a:lnTo>
                    <a:pt x="472462" y="3345"/>
                  </a:lnTo>
                  <a:lnTo>
                    <a:pt x="477140" y="2115"/>
                  </a:lnTo>
                  <a:lnTo>
                    <a:pt x="481819" y="1166"/>
                  </a:lnTo>
                  <a:lnTo>
                    <a:pt x="486497" y="496"/>
                  </a:lnTo>
                  <a:lnTo>
                    <a:pt x="491176" y="108"/>
                  </a:lnTo>
                  <a:lnTo>
                    <a:pt x="495854" y="0"/>
                  </a:lnTo>
                  <a:lnTo>
                    <a:pt x="500532" y="173"/>
                  </a:lnTo>
                  <a:lnTo>
                    <a:pt x="505211" y="628"/>
                  </a:lnTo>
                  <a:lnTo>
                    <a:pt x="509889" y="1363"/>
                  </a:lnTo>
                  <a:lnTo>
                    <a:pt x="514568" y="2378"/>
                  </a:lnTo>
                  <a:lnTo>
                    <a:pt x="519246" y="3672"/>
                  </a:lnTo>
                  <a:lnTo>
                    <a:pt x="523924" y="5245"/>
                  </a:lnTo>
                  <a:lnTo>
                    <a:pt x="528603" y="7096"/>
                  </a:lnTo>
                  <a:lnTo>
                    <a:pt x="533281" y="9222"/>
                  </a:lnTo>
                  <a:lnTo>
                    <a:pt x="537960" y="11622"/>
                  </a:lnTo>
                  <a:lnTo>
                    <a:pt x="542638" y="14296"/>
                  </a:lnTo>
                  <a:lnTo>
                    <a:pt x="547317" y="17239"/>
                  </a:lnTo>
                  <a:lnTo>
                    <a:pt x="551986" y="20453"/>
                  </a:lnTo>
                  <a:lnTo>
                    <a:pt x="556664" y="23932"/>
                  </a:lnTo>
                  <a:lnTo>
                    <a:pt x="561342" y="27674"/>
                  </a:lnTo>
                  <a:lnTo>
                    <a:pt x="566021" y="31679"/>
                  </a:lnTo>
                  <a:lnTo>
                    <a:pt x="570699" y="35942"/>
                  </a:lnTo>
                  <a:lnTo>
                    <a:pt x="575378" y="40459"/>
                  </a:lnTo>
                  <a:lnTo>
                    <a:pt x="580056" y="45230"/>
                  </a:lnTo>
                  <a:lnTo>
                    <a:pt x="584735" y="50249"/>
                  </a:lnTo>
                  <a:lnTo>
                    <a:pt x="589413" y="55512"/>
                  </a:lnTo>
                  <a:lnTo>
                    <a:pt x="594092" y="61018"/>
                  </a:lnTo>
                  <a:lnTo>
                    <a:pt x="598770" y="66762"/>
                  </a:lnTo>
                  <a:lnTo>
                    <a:pt x="603448" y="72739"/>
                  </a:lnTo>
                  <a:lnTo>
                    <a:pt x="608127" y="78945"/>
                  </a:lnTo>
                  <a:lnTo>
                    <a:pt x="612805" y="85377"/>
                  </a:lnTo>
                  <a:lnTo>
                    <a:pt x="617484" y="92030"/>
                  </a:lnTo>
                  <a:lnTo>
                    <a:pt x="622162" y="98899"/>
                  </a:lnTo>
                  <a:lnTo>
                    <a:pt x="626840" y="105980"/>
                  </a:lnTo>
                  <a:lnTo>
                    <a:pt x="631510" y="113267"/>
                  </a:lnTo>
                  <a:lnTo>
                    <a:pt x="636188" y="120756"/>
                  </a:lnTo>
                  <a:lnTo>
                    <a:pt x="640866" y="128443"/>
                  </a:lnTo>
                  <a:lnTo>
                    <a:pt x="645545" y="136320"/>
                  </a:lnTo>
                  <a:lnTo>
                    <a:pt x="650223" y="144384"/>
                  </a:lnTo>
                  <a:lnTo>
                    <a:pt x="654902" y="152629"/>
                  </a:lnTo>
                  <a:lnTo>
                    <a:pt x="659580" y="161050"/>
                  </a:lnTo>
                  <a:lnTo>
                    <a:pt x="664258" y="169641"/>
                  </a:lnTo>
                  <a:lnTo>
                    <a:pt x="668937" y="178397"/>
                  </a:lnTo>
                  <a:lnTo>
                    <a:pt x="673615" y="187311"/>
                  </a:lnTo>
                  <a:lnTo>
                    <a:pt x="678294" y="196378"/>
                  </a:lnTo>
                  <a:lnTo>
                    <a:pt x="682972" y="205594"/>
                  </a:lnTo>
                  <a:lnTo>
                    <a:pt x="687651" y="214950"/>
                  </a:lnTo>
                  <a:lnTo>
                    <a:pt x="692329" y="224442"/>
                  </a:lnTo>
                  <a:lnTo>
                    <a:pt x="697007" y="234064"/>
                  </a:lnTo>
                  <a:lnTo>
                    <a:pt x="701686" y="243811"/>
                  </a:lnTo>
                  <a:lnTo>
                    <a:pt x="706364" y="253674"/>
                  </a:lnTo>
                  <a:lnTo>
                    <a:pt x="711033" y="263650"/>
                  </a:lnTo>
                  <a:lnTo>
                    <a:pt x="715712" y="273731"/>
                  </a:lnTo>
                  <a:lnTo>
                    <a:pt x="720390" y="283913"/>
                  </a:lnTo>
                  <a:lnTo>
                    <a:pt x="725069" y="294188"/>
                  </a:lnTo>
                  <a:lnTo>
                    <a:pt x="729747" y="304551"/>
                  </a:lnTo>
                  <a:lnTo>
                    <a:pt x="734425" y="314996"/>
                  </a:lnTo>
                  <a:lnTo>
                    <a:pt x="739104" y="325517"/>
                  </a:lnTo>
                  <a:lnTo>
                    <a:pt x="743782" y="336107"/>
                  </a:lnTo>
                  <a:lnTo>
                    <a:pt x="748461" y="346761"/>
                  </a:lnTo>
                  <a:lnTo>
                    <a:pt x="753139" y="357473"/>
                  </a:lnTo>
                  <a:lnTo>
                    <a:pt x="757818" y="368237"/>
                  </a:lnTo>
                  <a:lnTo>
                    <a:pt x="762496" y="379047"/>
                  </a:lnTo>
                  <a:lnTo>
                    <a:pt x="767174" y="389897"/>
                  </a:lnTo>
                  <a:lnTo>
                    <a:pt x="771853" y="400782"/>
                  </a:lnTo>
                  <a:lnTo>
                    <a:pt x="776531" y="411697"/>
                  </a:lnTo>
                  <a:lnTo>
                    <a:pt x="781210" y="422634"/>
                  </a:lnTo>
                  <a:lnTo>
                    <a:pt x="785888" y="433589"/>
                  </a:lnTo>
                  <a:lnTo>
                    <a:pt x="790567" y="444556"/>
                  </a:lnTo>
                  <a:lnTo>
                    <a:pt x="795236" y="455530"/>
                  </a:lnTo>
                  <a:lnTo>
                    <a:pt x="799914" y="466504"/>
                  </a:lnTo>
                  <a:lnTo>
                    <a:pt x="804592" y="477476"/>
                  </a:lnTo>
                  <a:lnTo>
                    <a:pt x="809271" y="488438"/>
                  </a:lnTo>
                  <a:lnTo>
                    <a:pt x="813949" y="499386"/>
                  </a:lnTo>
                  <a:lnTo>
                    <a:pt x="818628" y="510315"/>
                  </a:lnTo>
                  <a:lnTo>
                    <a:pt x="823306" y="521220"/>
                  </a:lnTo>
                  <a:lnTo>
                    <a:pt x="827985" y="532095"/>
                  </a:lnTo>
                  <a:lnTo>
                    <a:pt x="832663" y="542937"/>
                  </a:lnTo>
                  <a:lnTo>
                    <a:pt x="837341" y="553741"/>
                  </a:lnTo>
                  <a:lnTo>
                    <a:pt x="842020" y="564501"/>
                  </a:lnTo>
                  <a:lnTo>
                    <a:pt x="846698" y="575215"/>
                  </a:lnTo>
                  <a:lnTo>
                    <a:pt x="851377" y="585878"/>
                  </a:lnTo>
                  <a:lnTo>
                    <a:pt x="856055" y="596484"/>
                  </a:lnTo>
                  <a:lnTo>
                    <a:pt x="860733" y="607031"/>
                  </a:lnTo>
                  <a:lnTo>
                    <a:pt x="865412" y="617514"/>
                  </a:lnTo>
                  <a:lnTo>
                    <a:pt x="870090" y="627930"/>
                  </a:lnTo>
                  <a:lnTo>
                    <a:pt x="874759" y="638275"/>
                  </a:lnTo>
                  <a:lnTo>
                    <a:pt x="879438" y="648545"/>
                  </a:lnTo>
                  <a:lnTo>
                    <a:pt x="884116" y="658737"/>
                  </a:lnTo>
                  <a:lnTo>
                    <a:pt x="888795" y="668847"/>
                  </a:lnTo>
                  <a:lnTo>
                    <a:pt x="893473" y="678873"/>
                  </a:lnTo>
                  <a:lnTo>
                    <a:pt x="898151" y="688811"/>
                  </a:lnTo>
                  <a:lnTo>
                    <a:pt x="902830" y="698658"/>
                  </a:lnTo>
                  <a:lnTo>
                    <a:pt x="907508" y="708412"/>
                  </a:lnTo>
                  <a:lnTo>
                    <a:pt x="912187" y="718070"/>
                  </a:lnTo>
                  <a:lnTo>
                    <a:pt x="916865" y="727629"/>
                  </a:lnTo>
                  <a:lnTo>
                    <a:pt x="921544" y="737086"/>
                  </a:lnTo>
                  <a:lnTo>
                    <a:pt x="926222" y="746440"/>
                  </a:lnTo>
                  <a:lnTo>
                    <a:pt x="930901" y="755688"/>
                  </a:lnTo>
                  <a:lnTo>
                    <a:pt x="935579" y="764829"/>
                  </a:lnTo>
                  <a:lnTo>
                    <a:pt x="940257" y="773859"/>
                  </a:lnTo>
                  <a:lnTo>
                    <a:pt x="944936" y="782778"/>
                  </a:lnTo>
                  <a:lnTo>
                    <a:pt x="949614" y="791583"/>
                  </a:lnTo>
                  <a:lnTo>
                    <a:pt x="954283" y="800274"/>
                  </a:lnTo>
                  <a:lnTo>
                    <a:pt x="958962" y="808847"/>
                  </a:lnTo>
                  <a:lnTo>
                    <a:pt x="963640" y="817304"/>
                  </a:lnTo>
                  <a:lnTo>
                    <a:pt x="968319" y="825641"/>
                  </a:lnTo>
                  <a:lnTo>
                    <a:pt x="972997" y="833858"/>
                  </a:lnTo>
                  <a:lnTo>
                    <a:pt x="977675" y="841955"/>
                  </a:lnTo>
                  <a:lnTo>
                    <a:pt x="982354" y="849928"/>
                  </a:lnTo>
                  <a:lnTo>
                    <a:pt x="987032" y="857776"/>
                  </a:lnTo>
                  <a:lnTo>
                    <a:pt x="991711" y="865505"/>
                  </a:lnTo>
                  <a:lnTo>
                    <a:pt x="996389" y="873113"/>
                  </a:lnTo>
                  <a:lnTo>
                    <a:pt x="1001067" y="880591"/>
                  </a:lnTo>
                  <a:lnTo>
                    <a:pt x="1005746" y="887948"/>
                  </a:lnTo>
                  <a:lnTo>
                    <a:pt x="1010424" y="895175"/>
                  </a:lnTo>
                  <a:lnTo>
                    <a:pt x="1015103" y="902281"/>
                  </a:lnTo>
                  <a:lnTo>
                    <a:pt x="1019781" y="909257"/>
                  </a:lnTo>
                  <a:lnTo>
                    <a:pt x="1024460" y="916112"/>
                  </a:lnTo>
                  <a:lnTo>
                    <a:pt x="1029138" y="922836"/>
                  </a:lnTo>
                  <a:lnTo>
                    <a:pt x="1033816" y="929440"/>
                  </a:lnTo>
                  <a:lnTo>
                    <a:pt x="1038485" y="935914"/>
                  </a:lnTo>
                  <a:lnTo>
                    <a:pt x="1043164" y="942266"/>
                  </a:lnTo>
                  <a:lnTo>
                    <a:pt x="1047842" y="948498"/>
                  </a:lnTo>
                  <a:lnTo>
                    <a:pt x="1052521" y="954599"/>
                  </a:lnTo>
                  <a:lnTo>
                    <a:pt x="1057199" y="960589"/>
                  </a:lnTo>
                  <a:lnTo>
                    <a:pt x="1061878" y="966449"/>
                  </a:lnTo>
                  <a:lnTo>
                    <a:pt x="1066556" y="972188"/>
                  </a:lnTo>
                  <a:lnTo>
                    <a:pt x="1071235" y="977805"/>
                  </a:lnTo>
                  <a:lnTo>
                    <a:pt x="1075913" y="983302"/>
                  </a:lnTo>
                  <a:lnTo>
                    <a:pt x="1080591" y="988678"/>
                  </a:lnTo>
                  <a:lnTo>
                    <a:pt x="1085270" y="993943"/>
                  </a:lnTo>
                  <a:lnTo>
                    <a:pt x="1089948" y="999086"/>
                  </a:lnTo>
                  <a:lnTo>
                    <a:pt x="1094627" y="1004109"/>
                  </a:lnTo>
                  <a:lnTo>
                    <a:pt x="1099305" y="1009020"/>
                  </a:lnTo>
                  <a:lnTo>
                    <a:pt x="1103983" y="1013819"/>
                  </a:lnTo>
                  <a:lnTo>
                    <a:pt x="1108662" y="1018507"/>
                  </a:lnTo>
                  <a:lnTo>
                    <a:pt x="1113340" y="1023083"/>
                  </a:lnTo>
                  <a:lnTo>
                    <a:pt x="1118009" y="1027547"/>
                  </a:lnTo>
                  <a:lnTo>
                    <a:pt x="1122688" y="1031900"/>
                  </a:lnTo>
                  <a:lnTo>
                    <a:pt x="1127366" y="1036151"/>
                  </a:lnTo>
                  <a:lnTo>
                    <a:pt x="1132045" y="1040299"/>
                  </a:lnTo>
                  <a:lnTo>
                    <a:pt x="1136723" y="1044336"/>
                  </a:lnTo>
                  <a:lnTo>
                    <a:pt x="1141401" y="1048270"/>
                  </a:lnTo>
                  <a:lnTo>
                    <a:pt x="1146080" y="1052111"/>
                  </a:lnTo>
                  <a:lnTo>
                    <a:pt x="1150758" y="1055841"/>
                  </a:lnTo>
                  <a:lnTo>
                    <a:pt x="1155437" y="1059478"/>
                  </a:lnTo>
                  <a:lnTo>
                    <a:pt x="1160115" y="1063021"/>
                  </a:lnTo>
                  <a:lnTo>
                    <a:pt x="1164794" y="1066463"/>
                  </a:lnTo>
                  <a:lnTo>
                    <a:pt x="1169472" y="1069821"/>
                  </a:lnTo>
                  <a:lnTo>
                    <a:pt x="1174150" y="1073076"/>
                  </a:lnTo>
                  <a:lnTo>
                    <a:pt x="1178829" y="1076248"/>
                  </a:lnTo>
                  <a:lnTo>
                    <a:pt x="1183507" y="1079326"/>
                  </a:lnTo>
                  <a:lnTo>
                    <a:pt x="1188186" y="1082321"/>
                  </a:lnTo>
                  <a:lnTo>
                    <a:pt x="1192864" y="1085232"/>
                  </a:lnTo>
                  <a:lnTo>
                    <a:pt x="1197533" y="1088051"/>
                  </a:lnTo>
                  <a:lnTo>
                    <a:pt x="1202212" y="1090794"/>
                  </a:lnTo>
                  <a:lnTo>
                    <a:pt x="1206890" y="1093454"/>
                  </a:lnTo>
                  <a:lnTo>
                    <a:pt x="1211569" y="1096031"/>
                  </a:lnTo>
                  <a:lnTo>
                    <a:pt x="1216247" y="1098542"/>
                  </a:lnTo>
                  <a:lnTo>
                    <a:pt x="1220925" y="1100970"/>
                  </a:lnTo>
                  <a:lnTo>
                    <a:pt x="1225604" y="1103323"/>
                  </a:lnTo>
                  <a:lnTo>
                    <a:pt x="1230282" y="1105602"/>
                  </a:lnTo>
                  <a:lnTo>
                    <a:pt x="1234961" y="1107815"/>
                  </a:lnTo>
                  <a:lnTo>
                    <a:pt x="1239639" y="1109954"/>
                  </a:lnTo>
                  <a:lnTo>
                    <a:pt x="1244317" y="1112029"/>
                  </a:lnTo>
                  <a:lnTo>
                    <a:pt x="1248996" y="1114038"/>
                  </a:lnTo>
                  <a:lnTo>
                    <a:pt x="1253674" y="1115982"/>
                  </a:lnTo>
                  <a:lnTo>
                    <a:pt x="1258353" y="1117870"/>
                  </a:lnTo>
                  <a:lnTo>
                    <a:pt x="1263031" y="1119683"/>
                  </a:lnTo>
                  <a:lnTo>
                    <a:pt x="1267709" y="1121441"/>
                  </a:lnTo>
                  <a:lnTo>
                    <a:pt x="1272388" y="1123143"/>
                  </a:lnTo>
                  <a:lnTo>
                    <a:pt x="1277057" y="1124790"/>
                  </a:lnTo>
                  <a:lnTo>
                    <a:pt x="1281735" y="1126380"/>
                  </a:lnTo>
                  <a:lnTo>
                    <a:pt x="1286414" y="1127915"/>
                  </a:lnTo>
                  <a:lnTo>
                    <a:pt x="1291092" y="1129394"/>
                  </a:lnTo>
                  <a:lnTo>
                    <a:pt x="1295771" y="1130826"/>
                  </a:lnTo>
                  <a:lnTo>
                    <a:pt x="1300449" y="1132202"/>
                  </a:lnTo>
                  <a:lnTo>
                    <a:pt x="1305127" y="1133533"/>
                  </a:lnTo>
                  <a:lnTo>
                    <a:pt x="1309806" y="1134816"/>
                  </a:lnTo>
                  <a:lnTo>
                    <a:pt x="1314484" y="1136062"/>
                  </a:lnTo>
                  <a:lnTo>
                    <a:pt x="1319163" y="1137253"/>
                  </a:lnTo>
                  <a:lnTo>
                    <a:pt x="1323841" y="1138406"/>
                  </a:lnTo>
                  <a:lnTo>
                    <a:pt x="1328520" y="1139513"/>
                  </a:lnTo>
                  <a:lnTo>
                    <a:pt x="1333198" y="1140583"/>
                  </a:lnTo>
                  <a:lnTo>
                    <a:pt x="1337877" y="1141615"/>
                  </a:lnTo>
                  <a:lnTo>
                    <a:pt x="1342555" y="1142601"/>
                  </a:lnTo>
                  <a:lnTo>
                    <a:pt x="1347233" y="1143559"/>
                  </a:lnTo>
                  <a:lnTo>
                    <a:pt x="1351912" y="1144480"/>
                  </a:lnTo>
                  <a:lnTo>
                    <a:pt x="1356590" y="1145363"/>
                  </a:lnTo>
                  <a:lnTo>
                    <a:pt x="1361259" y="1146210"/>
                  </a:lnTo>
                  <a:lnTo>
                    <a:pt x="1365938" y="1147028"/>
                  </a:lnTo>
                  <a:lnTo>
                    <a:pt x="1370616" y="1147810"/>
                  </a:lnTo>
                  <a:lnTo>
                    <a:pt x="1375295" y="1148563"/>
                  </a:lnTo>
                  <a:lnTo>
                    <a:pt x="1379973" y="1149288"/>
                  </a:lnTo>
                  <a:lnTo>
                    <a:pt x="1384651" y="1149986"/>
                  </a:lnTo>
                  <a:lnTo>
                    <a:pt x="1389330" y="1150656"/>
                  </a:lnTo>
                  <a:lnTo>
                    <a:pt x="1394008" y="1151298"/>
                  </a:lnTo>
                  <a:lnTo>
                    <a:pt x="1398687" y="1151911"/>
                  </a:lnTo>
                  <a:lnTo>
                    <a:pt x="1398687" y="1164849"/>
                  </a:lnTo>
                  <a:lnTo>
                    <a:pt x="0" y="1164849"/>
                  </a:lnTo>
                  <a:lnTo>
                    <a:pt x="0" y="863710"/>
                  </a:lnTo>
                  <a:close/>
                </a:path>
              </a:pathLst>
            </a:custGeom>
            <a:solidFill>
              <a:srgbClr val="FF0000">
                <a:alpha val="50000"/>
              </a:srgbClr>
            </a:solidFill>
            <a:ln w="929"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E99BD1E9-1FE5-A0BB-9D64-9D34C0BBC630}"/>
                </a:ext>
              </a:extLst>
            </p:cNvPr>
            <p:cNvSpPr/>
            <p:nvPr/>
          </p:nvSpPr>
          <p:spPr>
            <a:xfrm>
              <a:off x="6243520" y="1327022"/>
              <a:ext cx="1398686" cy="1164849"/>
            </a:xfrm>
            <a:custGeom>
              <a:avLst/>
              <a:gdLst>
                <a:gd name="connsiteX0" fmla="*/ 0 w 1398686"/>
                <a:gd name="connsiteY0" fmla="*/ 863710 h 1164849"/>
                <a:gd name="connsiteX1" fmla="*/ 4677 w 1398686"/>
                <a:gd name="connsiteY1" fmla="*/ 855953 h 1164849"/>
                <a:gd name="connsiteX2" fmla="*/ 9356 w 1398686"/>
                <a:gd name="connsiteY2" fmla="*/ 848074 h 1164849"/>
                <a:gd name="connsiteX3" fmla="*/ 14033 w 1398686"/>
                <a:gd name="connsiteY3" fmla="*/ 840071 h 1164849"/>
                <a:gd name="connsiteX4" fmla="*/ 18712 w 1398686"/>
                <a:gd name="connsiteY4" fmla="*/ 831947 h 1164849"/>
                <a:gd name="connsiteX5" fmla="*/ 23389 w 1398686"/>
                <a:gd name="connsiteY5" fmla="*/ 823701 h 1164849"/>
                <a:gd name="connsiteX6" fmla="*/ 28067 w 1398686"/>
                <a:gd name="connsiteY6" fmla="*/ 815336 h 1164849"/>
                <a:gd name="connsiteX7" fmla="*/ 32745 w 1398686"/>
                <a:gd name="connsiteY7" fmla="*/ 806852 h 1164849"/>
                <a:gd name="connsiteX8" fmla="*/ 37423 w 1398686"/>
                <a:gd name="connsiteY8" fmla="*/ 798251 h 1164849"/>
                <a:gd name="connsiteX9" fmla="*/ 42101 w 1398686"/>
                <a:gd name="connsiteY9" fmla="*/ 789534 h 1164849"/>
                <a:gd name="connsiteX10" fmla="*/ 46779 w 1398686"/>
                <a:gd name="connsiteY10" fmla="*/ 780702 h 1164849"/>
                <a:gd name="connsiteX11" fmla="*/ 51457 w 1398686"/>
                <a:gd name="connsiteY11" fmla="*/ 771756 h 1164849"/>
                <a:gd name="connsiteX12" fmla="*/ 56135 w 1398686"/>
                <a:gd name="connsiteY12" fmla="*/ 762700 h 1164849"/>
                <a:gd name="connsiteX13" fmla="*/ 60812 w 1398686"/>
                <a:gd name="connsiteY13" fmla="*/ 753534 h 1164849"/>
                <a:gd name="connsiteX14" fmla="*/ 65490 w 1398686"/>
                <a:gd name="connsiteY14" fmla="*/ 744261 h 1164849"/>
                <a:gd name="connsiteX15" fmla="*/ 70168 w 1398686"/>
                <a:gd name="connsiteY15" fmla="*/ 734883 h 1164849"/>
                <a:gd name="connsiteX16" fmla="*/ 74846 w 1398686"/>
                <a:gd name="connsiteY16" fmla="*/ 725401 h 1164849"/>
                <a:gd name="connsiteX17" fmla="*/ 79524 w 1398686"/>
                <a:gd name="connsiteY17" fmla="*/ 715820 h 1164849"/>
                <a:gd name="connsiteX18" fmla="*/ 84202 w 1398686"/>
                <a:gd name="connsiteY18" fmla="*/ 706139 h 1164849"/>
                <a:gd name="connsiteX19" fmla="*/ 88880 w 1398686"/>
                <a:gd name="connsiteY19" fmla="*/ 696364 h 1164849"/>
                <a:gd name="connsiteX20" fmla="*/ 93557 w 1398686"/>
                <a:gd name="connsiteY20" fmla="*/ 686494 h 1164849"/>
                <a:gd name="connsiteX21" fmla="*/ 98236 w 1398686"/>
                <a:gd name="connsiteY21" fmla="*/ 676536 h 1164849"/>
                <a:gd name="connsiteX22" fmla="*/ 102913 w 1398686"/>
                <a:gd name="connsiteY22" fmla="*/ 666490 h 1164849"/>
                <a:gd name="connsiteX23" fmla="*/ 107592 w 1398686"/>
                <a:gd name="connsiteY23" fmla="*/ 656360 h 1164849"/>
                <a:gd name="connsiteX24" fmla="*/ 112269 w 1398686"/>
                <a:gd name="connsiteY24" fmla="*/ 646149 h 1164849"/>
                <a:gd name="connsiteX25" fmla="*/ 116947 w 1398686"/>
                <a:gd name="connsiteY25" fmla="*/ 635861 h 1164849"/>
                <a:gd name="connsiteX26" fmla="*/ 121625 w 1398686"/>
                <a:gd name="connsiteY26" fmla="*/ 625500 h 1164849"/>
                <a:gd name="connsiteX27" fmla="*/ 126302 w 1398686"/>
                <a:gd name="connsiteY27" fmla="*/ 615068 h 1164849"/>
                <a:gd name="connsiteX28" fmla="*/ 130981 w 1398686"/>
                <a:gd name="connsiteY28" fmla="*/ 604570 h 1164849"/>
                <a:gd name="connsiteX29" fmla="*/ 135658 w 1398686"/>
                <a:gd name="connsiteY29" fmla="*/ 594009 h 1164849"/>
                <a:gd name="connsiteX30" fmla="*/ 140337 w 1398686"/>
                <a:gd name="connsiteY30" fmla="*/ 583389 h 1164849"/>
                <a:gd name="connsiteX31" fmla="*/ 145014 w 1398686"/>
                <a:gd name="connsiteY31" fmla="*/ 572714 h 1164849"/>
                <a:gd name="connsiteX32" fmla="*/ 149692 w 1398686"/>
                <a:gd name="connsiteY32" fmla="*/ 561989 h 1164849"/>
                <a:gd name="connsiteX33" fmla="*/ 154370 w 1398686"/>
                <a:gd name="connsiteY33" fmla="*/ 551217 h 1164849"/>
                <a:gd name="connsiteX34" fmla="*/ 159048 w 1398686"/>
                <a:gd name="connsiteY34" fmla="*/ 540404 h 1164849"/>
                <a:gd name="connsiteX35" fmla="*/ 163726 w 1398686"/>
                <a:gd name="connsiteY35" fmla="*/ 529554 h 1164849"/>
                <a:gd name="connsiteX36" fmla="*/ 168404 w 1398686"/>
                <a:gd name="connsiteY36" fmla="*/ 518671 h 1164849"/>
                <a:gd name="connsiteX37" fmla="*/ 173082 w 1398686"/>
                <a:gd name="connsiteY37" fmla="*/ 507760 h 1164849"/>
                <a:gd name="connsiteX38" fmla="*/ 177760 w 1398686"/>
                <a:gd name="connsiteY38" fmla="*/ 496827 h 1164849"/>
                <a:gd name="connsiteX39" fmla="*/ 182437 w 1398686"/>
                <a:gd name="connsiteY39" fmla="*/ 485875 h 1164849"/>
                <a:gd name="connsiteX40" fmla="*/ 187115 w 1398686"/>
                <a:gd name="connsiteY40" fmla="*/ 474911 h 1164849"/>
                <a:gd name="connsiteX41" fmla="*/ 191793 w 1398686"/>
                <a:gd name="connsiteY41" fmla="*/ 463937 h 1164849"/>
                <a:gd name="connsiteX42" fmla="*/ 196472 w 1398686"/>
                <a:gd name="connsiteY42" fmla="*/ 452962 h 1164849"/>
                <a:gd name="connsiteX43" fmla="*/ 201151 w 1398686"/>
                <a:gd name="connsiteY43" fmla="*/ 441990 h 1164849"/>
                <a:gd name="connsiteX44" fmla="*/ 205829 w 1398686"/>
                <a:gd name="connsiteY44" fmla="*/ 431025 h 1164849"/>
                <a:gd name="connsiteX45" fmla="*/ 210508 w 1398686"/>
                <a:gd name="connsiteY45" fmla="*/ 420074 h 1164849"/>
                <a:gd name="connsiteX46" fmla="*/ 215186 w 1398686"/>
                <a:gd name="connsiteY46" fmla="*/ 409141 h 1164849"/>
                <a:gd name="connsiteX47" fmla="*/ 219864 w 1398686"/>
                <a:gd name="connsiteY47" fmla="*/ 398234 h 1164849"/>
                <a:gd name="connsiteX48" fmla="*/ 224543 w 1398686"/>
                <a:gd name="connsiteY48" fmla="*/ 387356 h 1164849"/>
                <a:gd name="connsiteX49" fmla="*/ 229212 w 1398686"/>
                <a:gd name="connsiteY49" fmla="*/ 376514 h 1164849"/>
                <a:gd name="connsiteX50" fmla="*/ 233890 w 1398686"/>
                <a:gd name="connsiteY50" fmla="*/ 365715 h 1164849"/>
                <a:gd name="connsiteX51" fmla="*/ 238569 w 1398686"/>
                <a:gd name="connsiteY51" fmla="*/ 354962 h 1164849"/>
                <a:gd name="connsiteX52" fmla="*/ 243247 w 1398686"/>
                <a:gd name="connsiteY52" fmla="*/ 344263 h 1164849"/>
                <a:gd name="connsiteX53" fmla="*/ 247926 w 1398686"/>
                <a:gd name="connsiteY53" fmla="*/ 333623 h 1164849"/>
                <a:gd name="connsiteX54" fmla="*/ 252604 w 1398686"/>
                <a:gd name="connsiteY54" fmla="*/ 323049 h 1164849"/>
                <a:gd name="connsiteX55" fmla="*/ 257282 w 1398686"/>
                <a:gd name="connsiteY55" fmla="*/ 312545 h 1164849"/>
                <a:gd name="connsiteX56" fmla="*/ 261961 w 1398686"/>
                <a:gd name="connsiteY56" fmla="*/ 302120 h 1164849"/>
                <a:gd name="connsiteX57" fmla="*/ 266639 w 1398686"/>
                <a:gd name="connsiteY57" fmla="*/ 291776 h 1164849"/>
                <a:gd name="connsiteX58" fmla="*/ 271318 w 1398686"/>
                <a:gd name="connsiteY58" fmla="*/ 281523 h 1164849"/>
                <a:gd name="connsiteX59" fmla="*/ 275996 w 1398686"/>
                <a:gd name="connsiteY59" fmla="*/ 271364 h 1164849"/>
                <a:gd name="connsiteX60" fmla="*/ 280674 w 1398686"/>
                <a:gd name="connsiteY60" fmla="*/ 261307 h 1164849"/>
                <a:gd name="connsiteX61" fmla="*/ 285353 w 1398686"/>
                <a:gd name="connsiteY61" fmla="*/ 251357 h 1164849"/>
                <a:gd name="connsiteX62" fmla="*/ 290031 w 1398686"/>
                <a:gd name="connsiteY62" fmla="*/ 241520 h 1164849"/>
                <a:gd name="connsiteX63" fmla="*/ 294710 w 1398686"/>
                <a:gd name="connsiteY63" fmla="*/ 231802 h 1164849"/>
                <a:gd name="connsiteX64" fmla="*/ 299388 w 1398686"/>
                <a:gd name="connsiteY64" fmla="*/ 222210 h 1164849"/>
                <a:gd name="connsiteX65" fmla="*/ 304067 w 1398686"/>
                <a:gd name="connsiteY65" fmla="*/ 212749 h 1164849"/>
                <a:gd name="connsiteX66" fmla="*/ 308736 w 1398686"/>
                <a:gd name="connsiteY66" fmla="*/ 203425 h 1164849"/>
                <a:gd name="connsiteX67" fmla="*/ 313414 w 1398686"/>
                <a:gd name="connsiteY67" fmla="*/ 194244 h 1164849"/>
                <a:gd name="connsiteX68" fmla="*/ 318093 w 1398686"/>
                <a:gd name="connsiteY68" fmla="*/ 185211 h 1164849"/>
                <a:gd name="connsiteX69" fmla="*/ 322771 w 1398686"/>
                <a:gd name="connsiteY69" fmla="*/ 176334 h 1164849"/>
                <a:gd name="connsiteX70" fmla="*/ 327449 w 1398686"/>
                <a:gd name="connsiteY70" fmla="*/ 167617 h 1164849"/>
                <a:gd name="connsiteX71" fmla="*/ 332128 w 1398686"/>
                <a:gd name="connsiteY71" fmla="*/ 159064 h 1164849"/>
                <a:gd name="connsiteX72" fmla="*/ 336806 w 1398686"/>
                <a:gd name="connsiteY72" fmla="*/ 150684 h 1164849"/>
                <a:gd name="connsiteX73" fmla="*/ 341485 w 1398686"/>
                <a:gd name="connsiteY73" fmla="*/ 142482 h 1164849"/>
                <a:gd name="connsiteX74" fmla="*/ 346163 w 1398686"/>
                <a:gd name="connsiteY74" fmla="*/ 134460 h 1164849"/>
                <a:gd name="connsiteX75" fmla="*/ 350842 w 1398686"/>
                <a:gd name="connsiteY75" fmla="*/ 126627 h 1164849"/>
                <a:gd name="connsiteX76" fmla="*/ 355520 w 1398686"/>
                <a:gd name="connsiteY76" fmla="*/ 118986 h 1164849"/>
                <a:gd name="connsiteX77" fmla="*/ 360198 w 1398686"/>
                <a:gd name="connsiteY77" fmla="*/ 111544 h 1164849"/>
                <a:gd name="connsiteX78" fmla="*/ 364877 w 1398686"/>
                <a:gd name="connsiteY78" fmla="*/ 104305 h 1164849"/>
                <a:gd name="connsiteX79" fmla="*/ 369555 w 1398686"/>
                <a:gd name="connsiteY79" fmla="*/ 97273 h 1164849"/>
                <a:gd name="connsiteX80" fmla="*/ 374234 w 1398686"/>
                <a:gd name="connsiteY80" fmla="*/ 90454 h 1164849"/>
                <a:gd name="connsiteX81" fmla="*/ 378912 w 1398686"/>
                <a:gd name="connsiteY81" fmla="*/ 83853 h 1164849"/>
                <a:gd name="connsiteX82" fmla="*/ 383590 w 1398686"/>
                <a:gd name="connsiteY82" fmla="*/ 77473 h 1164849"/>
                <a:gd name="connsiteX83" fmla="*/ 388260 w 1398686"/>
                <a:gd name="connsiteY83" fmla="*/ 71320 h 1164849"/>
                <a:gd name="connsiteX84" fmla="*/ 392938 w 1398686"/>
                <a:gd name="connsiteY84" fmla="*/ 65397 h 1164849"/>
                <a:gd name="connsiteX85" fmla="*/ 397616 w 1398686"/>
                <a:gd name="connsiteY85" fmla="*/ 59709 h 1164849"/>
                <a:gd name="connsiteX86" fmla="*/ 402295 w 1398686"/>
                <a:gd name="connsiteY86" fmla="*/ 54259 h 1164849"/>
                <a:gd name="connsiteX87" fmla="*/ 406973 w 1398686"/>
                <a:gd name="connsiteY87" fmla="*/ 49053 h 1164849"/>
                <a:gd name="connsiteX88" fmla="*/ 411652 w 1398686"/>
                <a:gd name="connsiteY88" fmla="*/ 44092 h 1164849"/>
                <a:gd name="connsiteX89" fmla="*/ 416330 w 1398686"/>
                <a:gd name="connsiteY89" fmla="*/ 39380 h 1164849"/>
                <a:gd name="connsiteX90" fmla="*/ 421008 w 1398686"/>
                <a:gd name="connsiteY90" fmla="*/ 34922 h 1164849"/>
                <a:gd name="connsiteX91" fmla="*/ 425687 w 1398686"/>
                <a:gd name="connsiteY91" fmla="*/ 30719 h 1164849"/>
                <a:gd name="connsiteX92" fmla="*/ 430365 w 1398686"/>
                <a:gd name="connsiteY92" fmla="*/ 26776 h 1164849"/>
                <a:gd name="connsiteX93" fmla="*/ 435044 w 1398686"/>
                <a:gd name="connsiteY93" fmla="*/ 23094 h 1164849"/>
                <a:gd name="connsiteX94" fmla="*/ 439722 w 1398686"/>
                <a:gd name="connsiteY94" fmla="*/ 19677 h 1164849"/>
                <a:gd name="connsiteX95" fmla="*/ 444401 w 1398686"/>
                <a:gd name="connsiteY95" fmla="*/ 16527 h 1164849"/>
                <a:gd name="connsiteX96" fmla="*/ 449079 w 1398686"/>
                <a:gd name="connsiteY96" fmla="*/ 13646 h 1164849"/>
                <a:gd name="connsiteX97" fmla="*/ 453757 w 1398686"/>
                <a:gd name="connsiteY97" fmla="*/ 11036 h 1164849"/>
                <a:gd name="connsiteX98" fmla="*/ 458436 w 1398686"/>
                <a:gd name="connsiteY98" fmla="*/ 8700 h 1164849"/>
                <a:gd name="connsiteX99" fmla="*/ 463114 w 1398686"/>
                <a:gd name="connsiteY99" fmla="*/ 6638 h 1164849"/>
                <a:gd name="connsiteX100" fmla="*/ 467793 w 1398686"/>
                <a:gd name="connsiteY100" fmla="*/ 4853 h 1164849"/>
                <a:gd name="connsiteX101" fmla="*/ 472462 w 1398686"/>
                <a:gd name="connsiteY101" fmla="*/ 3345 h 1164849"/>
                <a:gd name="connsiteX102" fmla="*/ 477140 w 1398686"/>
                <a:gd name="connsiteY102" fmla="*/ 2115 h 1164849"/>
                <a:gd name="connsiteX103" fmla="*/ 481819 w 1398686"/>
                <a:gd name="connsiteY103" fmla="*/ 1166 h 1164849"/>
                <a:gd name="connsiteX104" fmla="*/ 486497 w 1398686"/>
                <a:gd name="connsiteY104" fmla="*/ 496 h 1164849"/>
                <a:gd name="connsiteX105" fmla="*/ 491176 w 1398686"/>
                <a:gd name="connsiteY105" fmla="*/ 108 h 1164849"/>
                <a:gd name="connsiteX106" fmla="*/ 495854 w 1398686"/>
                <a:gd name="connsiteY106" fmla="*/ 0 h 1164849"/>
                <a:gd name="connsiteX107" fmla="*/ 500532 w 1398686"/>
                <a:gd name="connsiteY107" fmla="*/ 173 h 1164849"/>
                <a:gd name="connsiteX108" fmla="*/ 505211 w 1398686"/>
                <a:gd name="connsiteY108" fmla="*/ 628 h 1164849"/>
                <a:gd name="connsiteX109" fmla="*/ 509889 w 1398686"/>
                <a:gd name="connsiteY109" fmla="*/ 1363 h 1164849"/>
                <a:gd name="connsiteX110" fmla="*/ 514568 w 1398686"/>
                <a:gd name="connsiteY110" fmla="*/ 2378 h 1164849"/>
                <a:gd name="connsiteX111" fmla="*/ 519246 w 1398686"/>
                <a:gd name="connsiteY111" fmla="*/ 3672 h 1164849"/>
                <a:gd name="connsiteX112" fmla="*/ 523924 w 1398686"/>
                <a:gd name="connsiteY112" fmla="*/ 5245 h 1164849"/>
                <a:gd name="connsiteX113" fmla="*/ 528603 w 1398686"/>
                <a:gd name="connsiteY113" fmla="*/ 7096 h 1164849"/>
                <a:gd name="connsiteX114" fmla="*/ 533281 w 1398686"/>
                <a:gd name="connsiteY114" fmla="*/ 9222 h 1164849"/>
                <a:gd name="connsiteX115" fmla="*/ 537960 w 1398686"/>
                <a:gd name="connsiteY115" fmla="*/ 11622 h 1164849"/>
                <a:gd name="connsiteX116" fmla="*/ 542638 w 1398686"/>
                <a:gd name="connsiteY116" fmla="*/ 14296 h 1164849"/>
                <a:gd name="connsiteX117" fmla="*/ 547317 w 1398686"/>
                <a:gd name="connsiteY117" fmla="*/ 17239 h 1164849"/>
                <a:gd name="connsiteX118" fmla="*/ 551986 w 1398686"/>
                <a:gd name="connsiteY118" fmla="*/ 20453 h 1164849"/>
                <a:gd name="connsiteX119" fmla="*/ 556664 w 1398686"/>
                <a:gd name="connsiteY119" fmla="*/ 23932 h 1164849"/>
                <a:gd name="connsiteX120" fmla="*/ 561342 w 1398686"/>
                <a:gd name="connsiteY120" fmla="*/ 27674 h 1164849"/>
                <a:gd name="connsiteX121" fmla="*/ 566021 w 1398686"/>
                <a:gd name="connsiteY121" fmla="*/ 31679 h 1164849"/>
                <a:gd name="connsiteX122" fmla="*/ 570699 w 1398686"/>
                <a:gd name="connsiteY122" fmla="*/ 35942 h 1164849"/>
                <a:gd name="connsiteX123" fmla="*/ 575378 w 1398686"/>
                <a:gd name="connsiteY123" fmla="*/ 40459 h 1164849"/>
                <a:gd name="connsiteX124" fmla="*/ 580056 w 1398686"/>
                <a:gd name="connsiteY124" fmla="*/ 45230 h 1164849"/>
                <a:gd name="connsiteX125" fmla="*/ 584735 w 1398686"/>
                <a:gd name="connsiteY125" fmla="*/ 50249 h 1164849"/>
                <a:gd name="connsiteX126" fmla="*/ 589413 w 1398686"/>
                <a:gd name="connsiteY126" fmla="*/ 55512 h 1164849"/>
                <a:gd name="connsiteX127" fmla="*/ 594092 w 1398686"/>
                <a:gd name="connsiteY127" fmla="*/ 61018 h 1164849"/>
                <a:gd name="connsiteX128" fmla="*/ 598770 w 1398686"/>
                <a:gd name="connsiteY128" fmla="*/ 66762 h 1164849"/>
                <a:gd name="connsiteX129" fmla="*/ 603448 w 1398686"/>
                <a:gd name="connsiteY129" fmla="*/ 72739 h 1164849"/>
                <a:gd name="connsiteX130" fmla="*/ 608127 w 1398686"/>
                <a:gd name="connsiteY130" fmla="*/ 78945 h 1164849"/>
                <a:gd name="connsiteX131" fmla="*/ 612805 w 1398686"/>
                <a:gd name="connsiteY131" fmla="*/ 85377 h 1164849"/>
                <a:gd name="connsiteX132" fmla="*/ 617484 w 1398686"/>
                <a:gd name="connsiteY132" fmla="*/ 92030 h 1164849"/>
                <a:gd name="connsiteX133" fmla="*/ 622162 w 1398686"/>
                <a:gd name="connsiteY133" fmla="*/ 98899 h 1164849"/>
                <a:gd name="connsiteX134" fmla="*/ 626840 w 1398686"/>
                <a:gd name="connsiteY134" fmla="*/ 105980 h 1164849"/>
                <a:gd name="connsiteX135" fmla="*/ 631510 w 1398686"/>
                <a:gd name="connsiteY135" fmla="*/ 113267 h 1164849"/>
                <a:gd name="connsiteX136" fmla="*/ 636188 w 1398686"/>
                <a:gd name="connsiteY136" fmla="*/ 120756 h 1164849"/>
                <a:gd name="connsiteX137" fmla="*/ 640866 w 1398686"/>
                <a:gd name="connsiteY137" fmla="*/ 128443 h 1164849"/>
                <a:gd name="connsiteX138" fmla="*/ 645545 w 1398686"/>
                <a:gd name="connsiteY138" fmla="*/ 136320 h 1164849"/>
                <a:gd name="connsiteX139" fmla="*/ 650223 w 1398686"/>
                <a:gd name="connsiteY139" fmla="*/ 144384 h 1164849"/>
                <a:gd name="connsiteX140" fmla="*/ 654902 w 1398686"/>
                <a:gd name="connsiteY140" fmla="*/ 152629 h 1164849"/>
                <a:gd name="connsiteX141" fmla="*/ 659580 w 1398686"/>
                <a:gd name="connsiteY141" fmla="*/ 161050 h 1164849"/>
                <a:gd name="connsiteX142" fmla="*/ 664258 w 1398686"/>
                <a:gd name="connsiteY142" fmla="*/ 169641 h 1164849"/>
                <a:gd name="connsiteX143" fmla="*/ 668937 w 1398686"/>
                <a:gd name="connsiteY143" fmla="*/ 178397 h 1164849"/>
                <a:gd name="connsiteX144" fmla="*/ 673615 w 1398686"/>
                <a:gd name="connsiteY144" fmla="*/ 187311 h 1164849"/>
                <a:gd name="connsiteX145" fmla="*/ 678294 w 1398686"/>
                <a:gd name="connsiteY145" fmla="*/ 196378 h 1164849"/>
                <a:gd name="connsiteX146" fmla="*/ 682972 w 1398686"/>
                <a:gd name="connsiteY146" fmla="*/ 205594 h 1164849"/>
                <a:gd name="connsiteX147" fmla="*/ 687651 w 1398686"/>
                <a:gd name="connsiteY147" fmla="*/ 214950 h 1164849"/>
                <a:gd name="connsiteX148" fmla="*/ 692329 w 1398686"/>
                <a:gd name="connsiteY148" fmla="*/ 224442 h 1164849"/>
                <a:gd name="connsiteX149" fmla="*/ 697007 w 1398686"/>
                <a:gd name="connsiteY149" fmla="*/ 234064 h 1164849"/>
                <a:gd name="connsiteX150" fmla="*/ 701686 w 1398686"/>
                <a:gd name="connsiteY150" fmla="*/ 243811 h 1164849"/>
                <a:gd name="connsiteX151" fmla="*/ 706364 w 1398686"/>
                <a:gd name="connsiteY151" fmla="*/ 253674 h 1164849"/>
                <a:gd name="connsiteX152" fmla="*/ 711033 w 1398686"/>
                <a:gd name="connsiteY152" fmla="*/ 263650 h 1164849"/>
                <a:gd name="connsiteX153" fmla="*/ 715712 w 1398686"/>
                <a:gd name="connsiteY153" fmla="*/ 273731 h 1164849"/>
                <a:gd name="connsiteX154" fmla="*/ 720390 w 1398686"/>
                <a:gd name="connsiteY154" fmla="*/ 283913 h 1164849"/>
                <a:gd name="connsiteX155" fmla="*/ 725069 w 1398686"/>
                <a:gd name="connsiteY155" fmla="*/ 294188 h 1164849"/>
                <a:gd name="connsiteX156" fmla="*/ 729747 w 1398686"/>
                <a:gd name="connsiteY156" fmla="*/ 304551 h 1164849"/>
                <a:gd name="connsiteX157" fmla="*/ 734425 w 1398686"/>
                <a:gd name="connsiteY157" fmla="*/ 314996 h 1164849"/>
                <a:gd name="connsiteX158" fmla="*/ 739104 w 1398686"/>
                <a:gd name="connsiteY158" fmla="*/ 325517 h 1164849"/>
                <a:gd name="connsiteX159" fmla="*/ 743782 w 1398686"/>
                <a:gd name="connsiteY159" fmla="*/ 336107 h 1164849"/>
                <a:gd name="connsiteX160" fmla="*/ 748461 w 1398686"/>
                <a:gd name="connsiteY160" fmla="*/ 346761 h 1164849"/>
                <a:gd name="connsiteX161" fmla="*/ 753139 w 1398686"/>
                <a:gd name="connsiteY161" fmla="*/ 357473 h 1164849"/>
                <a:gd name="connsiteX162" fmla="*/ 757818 w 1398686"/>
                <a:gd name="connsiteY162" fmla="*/ 368237 h 1164849"/>
                <a:gd name="connsiteX163" fmla="*/ 762496 w 1398686"/>
                <a:gd name="connsiteY163" fmla="*/ 379047 h 1164849"/>
                <a:gd name="connsiteX164" fmla="*/ 767174 w 1398686"/>
                <a:gd name="connsiteY164" fmla="*/ 389897 h 1164849"/>
                <a:gd name="connsiteX165" fmla="*/ 771853 w 1398686"/>
                <a:gd name="connsiteY165" fmla="*/ 400782 h 1164849"/>
                <a:gd name="connsiteX166" fmla="*/ 776531 w 1398686"/>
                <a:gd name="connsiteY166" fmla="*/ 411697 h 1164849"/>
                <a:gd name="connsiteX167" fmla="*/ 781210 w 1398686"/>
                <a:gd name="connsiteY167" fmla="*/ 422634 h 1164849"/>
                <a:gd name="connsiteX168" fmla="*/ 785888 w 1398686"/>
                <a:gd name="connsiteY168" fmla="*/ 433589 h 1164849"/>
                <a:gd name="connsiteX169" fmla="*/ 790567 w 1398686"/>
                <a:gd name="connsiteY169" fmla="*/ 444556 h 1164849"/>
                <a:gd name="connsiteX170" fmla="*/ 795236 w 1398686"/>
                <a:gd name="connsiteY170" fmla="*/ 455530 h 1164849"/>
                <a:gd name="connsiteX171" fmla="*/ 799914 w 1398686"/>
                <a:gd name="connsiteY171" fmla="*/ 466504 h 1164849"/>
                <a:gd name="connsiteX172" fmla="*/ 804592 w 1398686"/>
                <a:gd name="connsiteY172" fmla="*/ 477476 h 1164849"/>
                <a:gd name="connsiteX173" fmla="*/ 809271 w 1398686"/>
                <a:gd name="connsiteY173" fmla="*/ 488438 h 1164849"/>
                <a:gd name="connsiteX174" fmla="*/ 813949 w 1398686"/>
                <a:gd name="connsiteY174" fmla="*/ 499386 h 1164849"/>
                <a:gd name="connsiteX175" fmla="*/ 818628 w 1398686"/>
                <a:gd name="connsiteY175" fmla="*/ 510315 h 1164849"/>
                <a:gd name="connsiteX176" fmla="*/ 823306 w 1398686"/>
                <a:gd name="connsiteY176" fmla="*/ 521220 h 1164849"/>
                <a:gd name="connsiteX177" fmla="*/ 827985 w 1398686"/>
                <a:gd name="connsiteY177" fmla="*/ 532095 h 1164849"/>
                <a:gd name="connsiteX178" fmla="*/ 832663 w 1398686"/>
                <a:gd name="connsiteY178" fmla="*/ 542937 h 1164849"/>
                <a:gd name="connsiteX179" fmla="*/ 837341 w 1398686"/>
                <a:gd name="connsiteY179" fmla="*/ 553741 h 1164849"/>
                <a:gd name="connsiteX180" fmla="*/ 842020 w 1398686"/>
                <a:gd name="connsiteY180" fmla="*/ 564501 h 1164849"/>
                <a:gd name="connsiteX181" fmla="*/ 846698 w 1398686"/>
                <a:gd name="connsiteY181" fmla="*/ 575215 h 1164849"/>
                <a:gd name="connsiteX182" fmla="*/ 851377 w 1398686"/>
                <a:gd name="connsiteY182" fmla="*/ 585878 h 1164849"/>
                <a:gd name="connsiteX183" fmla="*/ 856055 w 1398686"/>
                <a:gd name="connsiteY183" fmla="*/ 596484 h 1164849"/>
                <a:gd name="connsiteX184" fmla="*/ 860733 w 1398686"/>
                <a:gd name="connsiteY184" fmla="*/ 607031 h 1164849"/>
                <a:gd name="connsiteX185" fmla="*/ 865412 w 1398686"/>
                <a:gd name="connsiteY185" fmla="*/ 617514 h 1164849"/>
                <a:gd name="connsiteX186" fmla="*/ 870090 w 1398686"/>
                <a:gd name="connsiteY186" fmla="*/ 627930 h 1164849"/>
                <a:gd name="connsiteX187" fmla="*/ 874759 w 1398686"/>
                <a:gd name="connsiteY187" fmla="*/ 638275 h 1164849"/>
                <a:gd name="connsiteX188" fmla="*/ 879438 w 1398686"/>
                <a:gd name="connsiteY188" fmla="*/ 648545 h 1164849"/>
                <a:gd name="connsiteX189" fmla="*/ 884116 w 1398686"/>
                <a:gd name="connsiteY189" fmla="*/ 658737 h 1164849"/>
                <a:gd name="connsiteX190" fmla="*/ 888795 w 1398686"/>
                <a:gd name="connsiteY190" fmla="*/ 668847 h 1164849"/>
                <a:gd name="connsiteX191" fmla="*/ 893473 w 1398686"/>
                <a:gd name="connsiteY191" fmla="*/ 678873 h 1164849"/>
                <a:gd name="connsiteX192" fmla="*/ 898151 w 1398686"/>
                <a:gd name="connsiteY192" fmla="*/ 688811 h 1164849"/>
                <a:gd name="connsiteX193" fmla="*/ 902830 w 1398686"/>
                <a:gd name="connsiteY193" fmla="*/ 698658 h 1164849"/>
                <a:gd name="connsiteX194" fmla="*/ 907508 w 1398686"/>
                <a:gd name="connsiteY194" fmla="*/ 708412 h 1164849"/>
                <a:gd name="connsiteX195" fmla="*/ 912187 w 1398686"/>
                <a:gd name="connsiteY195" fmla="*/ 718070 h 1164849"/>
                <a:gd name="connsiteX196" fmla="*/ 916865 w 1398686"/>
                <a:gd name="connsiteY196" fmla="*/ 727629 h 1164849"/>
                <a:gd name="connsiteX197" fmla="*/ 921544 w 1398686"/>
                <a:gd name="connsiteY197" fmla="*/ 737086 h 1164849"/>
                <a:gd name="connsiteX198" fmla="*/ 926222 w 1398686"/>
                <a:gd name="connsiteY198" fmla="*/ 746440 h 1164849"/>
                <a:gd name="connsiteX199" fmla="*/ 930901 w 1398686"/>
                <a:gd name="connsiteY199" fmla="*/ 755688 h 1164849"/>
                <a:gd name="connsiteX200" fmla="*/ 935579 w 1398686"/>
                <a:gd name="connsiteY200" fmla="*/ 764829 h 1164849"/>
                <a:gd name="connsiteX201" fmla="*/ 940257 w 1398686"/>
                <a:gd name="connsiteY201" fmla="*/ 773859 h 1164849"/>
                <a:gd name="connsiteX202" fmla="*/ 944936 w 1398686"/>
                <a:gd name="connsiteY202" fmla="*/ 782778 h 1164849"/>
                <a:gd name="connsiteX203" fmla="*/ 949614 w 1398686"/>
                <a:gd name="connsiteY203" fmla="*/ 791583 h 1164849"/>
                <a:gd name="connsiteX204" fmla="*/ 954283 w 1398686"/>
                <a:gd name="connsiteY204" fmla="*/ 800274 h 1164849"/>
                <a:gd name="connsiteX205" fmla="*/ 958962 w 1398686"/>
                <a:gd name="connsiteY205" fmla="*/ 808847 h 1164849"/>
                <a:gd name="connsiteX206" fmla="*/ 963640 w 1398686"/>
                <a:gd name="connsiteY206" fmla="*/ 817304 h 1164849"/>
                <a:gd name="connsiteX207" fmla="*/ 968319 w 1398686"/>
                <a:gd name="connsiteY207" fmla="*/ 825641 h 1164849"/>
                <a:gd name="connsiteX208" fmla="*/ 972997 w 1398686"/>
                <a:gd name="connsiteY208" fmla="*/ 833858 h 1164849"/>
                <a:gd name="connsiteX209" fmla="*/ 977675 w 1398686"/>
                <a:gd name="connsiteY209" fmla="*/ 841955 h 1164849"/>
                <a:gd name="connsiteX210" fmla="*/ 982354 w 1398686"/>
                <a:gd name="connsiteY210" fmla="*/ 849928 h 1164849"/>
                <a:gd name="connsiteX211" fmla="*/ 987032 w 1398686"/>
                <a:gd name="connsiteY211" fmla="*/ 857776 h 1164849"/>
                <a:gd name="connsiteX212" fmla="*/ 991711 w 1398686"/>
                <a:gd name="connsiteY212" fmla="*/ 865505 h 1164849"/>
                <a:gd name="connsiteX213" fmla="*/ 996389 w 1398686"/>
                <a:gd name="connsiteY213" fmla="*/ 873113 h 1164849"/>
                <a:gd name="connsiteX214" fmla="*/ 1001067 w 1398686"/>
                <a:gd name="connsiteY214" fmla="*/ 880591 h 1164849"/>
                <a:gd name="connsiteX215" fmla="*/ 1005746 w 1398686"/>
                <a:gd name="connsiteY215" fmla="*/ 887948 h 1164849"/>
                <a:gd name="connsiteX216" fmla="*/ 1010424 w 1398686"/>
                <a:gd name="connsiteY216" fmla="*/ 895175 h 1164849"/>
                <a:gd name="connsiteX217" fmla="*/ 1015103 w 1398686"/>
                <a:gd name="connsiteY217" fmla="*/ 902281 h 1164849"/>
                <a:gd name="connsiteX218" fmla="*/ 1019781 w 1398686"/>
                <a:gd name="connsiteY218" fmla="*/ 909257 h 1164849"/>
                <a:gd name="connsiteX219" fmla="*/ 1024460 w 1398686"/>
                <a:gd name="connsiteY219" fmla="*/ 916112 h 1164849"/>
                <a:gd name="connsiteX220" fmla="*/ 1029138 w 1398686"/>
                <a:gd name="connsiteY220" fmla="*/ 922836 h 1164849"/>
                <a:gd name="connsiteX221" fmla="*/ 1033816 w 1398686"/>
                <a:gd name="connsiteY221" fmla="*/ 929440 h 1164849"/>
                <a:gd name="connsiteX222" fmla="*/ 1038485 w 1398686"/>
                <a:gd name="connsiteY222" fmla="*/ 935914 h 1164849"/>
                <a:gd name="connsiteX223" fmla="*/ 1043164 w 1398686"/>
                <a:gd name="connsiteY223" fmla="*/ 942266 h 1164849"/>
                <a:gd name="connsiteX224" fmla="*/ 1047842 w 1398686"/>
                <a:gd name="connsiteY224" fmla="*/ 948498 h 1164849"/>
                <a:gd name="connsiteX225" fmla="*/ 1052521 w 1398686"/>
                <a:gd name="connsiteY225" fmla="*/ 954599 h 1164849"/>
                <a:gd name="connsiteX226" fmla="*/ 1057199 w 1398686"/>
                <a:gd name="connsiteY226" fmla="*/ 960589 h 1164849"/>
                <a:gd name="connsiteX227" fmla="*/ 1061878 w 1398686"/>
                <a:gd name="connsiteY227" fmla="*/ 966449 h 1164849"/>
                <a:gd name="connsiteX228" fmla="*/ 1066556 w 1398686"/>
                <a:gd name="connsiteY228" fmla="*/ 972188 h 1164849"/>
                <a:gd name="connsiteX229" fmla="*/ 1071235 w 1398686"/>
                <a:gd name="connsiteY229" fmla="*/ 977805 h 1164849"/>
                <a:gd name="connsiteX230" fmla="*/ 1075913 w 1398686"/>
                <a:gd name="connsiteY230" fmla="*/ 983302 h 1164849"/>
                <a:gd name="connsiteX231" fmla="*/ 1080591 w 1398686"/>
                <a:gd name="connsiteY231" fmla="*/ 988678 h 1164849"/>
                <a:gd name="connsiteX232" fmla="*/ 1085270 w 1398686"/>
                <a:gd name="connsiteY232" fmla="*/ 993943 h 1164849"/>
                <a:gd name="connsiteX233" fmla="*/ 1089948 w 1398686"/>
                <a:gd name="connsiteY233" fmla="*/ 999086 h 1164849"/>
                <a:gd name="connsiteX234" fmla="*/ 1094627 w 1398686"/>
                <a:gd name="connsiteY234" fmla="*/ 1004109 h 1164849"/>
                <a:gd name="connsiteX235" fmla="*/ 1099305 w 1398686"/>
                <a:gd name="connsiteY235" fmla="*/ 1009020 h 1164849"/>
                <a:gd name="connsiteX236" fmla="*/ 1103983 w 1398686"/>
                <a:gd name="connsiteY236" fmla="*/ 1013819 h 1164849"/>
                <a:gd name="connsiteX237" fmla="*/ 1108662 w 1398686"/>
                <a:gd name="connsiteY237" fmla="*/ 1018507 h 1164849"/>
                <a:gd name="connsiteX238" fmla="*/ 1113340 w 1398686"/>
                <a:gd name="connsiteY238" fmla="*/ 1023083 h 1164849"/>
                <a:gd name="connsiteX239" fmla="*/ 1118009 w 1398686"/>
                <a:gd name="connsiteY239" fmla="*/ 1027547 h 1164849"/>
                <a:gd name="connsiteX240" fmla="*/ 1122688 w 1398686"/>
                <a:gd name="connsiteY240" fmla="*/ 1031900 h 1164849"/>
                <a:gd name="connsiteX241" fmla="*/ 1127366 w 1398686"/>
                <a:gd name="connsiteY241" fmla="*/ 1036151 h 1164849"/>
                <a:gd name="connsiteX242" fmla="*/ 1132045 w 1398686"/>
                <a:gd name="connsiteY242" fmla="*/ 1040299 h 1164849"/>
                <a:gd name="connsiteX243" fmla="*/ 1136723 w 1398686"/>
                <a:gd name="connsiteY243" fmla="*/ 1044336 h 1164849"/>
                <a:gd name="connsiteX244" fmla="*/ 1141401 w 1398686"/>
                <a:gd name="connsiteY244" fmla="*/ 1048270 h 1164849"/>
                <a:gd name="connsiteX245" fmla="*/ 1146080 w 1398686"/>
                <a:gd name="connsiteY245" fmla="*/ 1052111 h 1164849"/>
                <a:gd name="connsiteX246" fmla="*/ 1150758 w 1398686"/>
                <a:gd name="connsiteY246" fmla="*/ 1055841 h 1164849"/>
                <a:gd name="connsiteX247" fmla="*/ 1155437 w 1398686"/>
                <a:gd name="connsiteY247" fmla="*/ 1059478 h 1164849"/>
                <a:gd name="connsiteX248" fmla="*/ 1160115 w 1398686"/>
                <a:gd name="connsiteY248" fmla="*/ 1063021 h 1164849"/>
                <a:gd name="connsiteX249" fmla="*/ 1164794 w 1398686"/>
                <a:gd name="connsiteY249" fmla="*/ 1066463 h 1164849"/>
                <a:gd name="connsiteX250" fmla="*/ 1169472 w 1398686"/>
                <a:gd name="connsiteY250" fmla="*/ 1069821 h 1164849"/>
                <a:gd name="connsiteX251" fmla="*/ 1174150 w 1398686"/>
                <a:gd name="connsiteY251" fmla="*/ 1073076 h 1164849"/>
                <a:gd name="connsiteX252" fmla="*/ 1178829 w 1398686"/>
                <a:gd name="connsiteY252" fmla="*/ 1076248 h 1164849"/>
                <a:gd name="connsiteX253" fmla="*/ 1183507 w 1398686"/>
                <a:gd name="connsiteY253" fmla="*/ 1079326 h 1164849"/>
                <a:gd name="connsiteX254" fmla="*/ 1188186 w 1398686"/>
                <a:gd name="connsiteY254" fmla="*/ 1082321 h 1164849"/>
                <a:gd name="connsiteX255" fmla="*/ 1192864 w 1398686"/>
                <a:gd name="connsiteY255" fmla="*/ 1085232 h 1164849"/>
                <a:gd name="connsiteX256" fmla="*/ 1197533 w 1398686"/>
                <a:gd name="connsiteY256" fmla="*/ 1088051 h 1164849"/>
                <a:gd name="connsiteX257" fmla="*/ 1202212 w 1398686"/>
                <a:gd name="connsiteY257" fmla="*/ 1090794 h 1164849"/>
                <a:gd name="connsiteX258" fmla="*/ 1206890 w 1398686"/>
                <a:gd name="connsiteY258" fmla="*/ 1093454 h 1164849"/>
                <a:gd name="connsiteX259" fmla="*/ 1211569 w 1398686"/>
                <a:gd name="connsiteY259" fmla="*/ 1096031 h 1164849"/>
                <a:gd name="connsiteX260" fmla="*/ 1216247 w 1398686"/>
                <a:gd name="connsiteY260" fmla="*/ 1098542 h 1164849"/>
                <a:gd name="connsiteX261" fmla="*/ 1220925 w 1398686"/>
                <a:gd name="connsiteY261" fmla="*/ 1100970 h 1164849"/>
                <a:gd name="connsiteX262" fmla="*/ 1225604 w 1398686"/>
                <a:gd name="connsiteY262" fmla="*/ 1103323 h 1164849"/>
                <a:gd name="connsiteX263" fmla="*/ 1230282 w 1398686"/>
                <a:gd name="connsiteY263" fmla="*/ 1105602 h 1164849"/>
                <a:gd name="connsiteX264" fmla="*/ 1234961 w 1398686"/>
                <a:gd name="connsiteY264" fmla="*/ 1107815 h 1164849"/>
                <a:gd name="connsiteX265" fmla="*/ 1239639 w 1398686"/>
                <a:gd name="connsiteY265" fmla="*/ 1109954 h 1164849"/>
                <a:gd name="connsiteX266" fmla="*/ 1244317 w 1398686"/>
                <a:gd name="connsiteY266" fmla="*/ 1112029 h 1164849"/>
                <a:gd name="connsiteX267" fmla="*/ 1248996 w 1398686"/>
                <a:gd name="connsiteY267" fmla="*/ 1114038 h 1164849"/>
                <a:gd name="connsiteX268" fmla="*/ 1253674 w 1398686"/>
                <a:gd name="connsiteY268" fmla="*/ 1115982 h 1164849"/>
                <a:gd name="connsiteX269" fmla="*/ 1258353 w 1398686"/>
                <a:gd name="connsiteY269" fmla="*/ 1117870 h 1164849"/>
                <a:gd name="connsiteX270" fmla="*/ 1263031 w 1398686"/>
                <a:gd name="connsiteY270" fmla="*/ 1119683 h 1164849"/>
                <a:gd name="connsiteX271" fmla="*/ 1267709 w 1398686"/>
                <a:gd name="connsiteY271" fmla="*/ 1121441 h 1164849"/>
                <a:gd name="connsiteX272" fmla="*/ 1272388 w 1398686"/>
                <a:gd name="connsiteY272" fmla="*/ 1123143 h 1164849"/>
                <a:gd name="connsiteX273" fmla="*/ 1277057 w 1398686"/>
                <a:gd name="connsiteY273" fmla="*/ 1124790 h 1164849"/>
                <a:gd name="connsiteX274" fmla="*/ 1281735 w 1398686"/>
                <a:gd name="connsiteY274" fmla="*/ 1126380 h 1164849"/>
                <a:gd name="connsiteX275" fmla="*/ 1286414 w 1398686"/>
                <a:gd name="connsiteY275" fmla="*/ 1127915 h 1164849"/>
                <a:gd name="connsiteX276" fmla="*/ 1291092 w 1398686"/>
                <a:gd name="connsiteY276" fmla="*/ 1129394 h 1164849"/>
                <a:gd name="connsiteX277" fmla="*/ 1295771 w 1398686"/>
                <a:gd name="connsiteY277" fmla="*/ 1130826 h 1164849"/>
                <a:gd name="connsiteX278" fmla="*/ 1300449 w 1398686"/>
                <a:gd name="connsiteY278" fmla="*/ 1132202 h 1164849"/>
                <a:gd name="connsiteX279" fmla="*/ 1305127 w 1398686"/>
                <a:gd name="connsiteY279" fmla="*/ 1133533 h 1164849"/>
                <a:gd name="connsiteX280" fmla="*/ 1309806 w 1398686"/>
                <a:gd name="connsiteY280" fmla="*/ 1134816 h 1164849"/>
                <a:gd name="connsiteX281" fmla="*/ 1314484 w 1398686"/>
                <a:gd name="connsiteY281" fmla="*/ 1136062 h 1164849"/>
                <a:gd name="connsiteX282" fmla="*/ 1319163 w 1398686"/>
                <a:gd name="connsiteY282" fmla="*/ 1137253 h 1164849"/>
                <a:gd name="connsiteX283" fmla="*/ 1323841 w 1398686"/>
                <a:gd name="connsiteY283" fmla="*/ 1138406 h 1164849"/>
                <a:gd name="connsiteX284" fmla="*/ 1328520 w 1398686"/>
                <a:gd name="connsiteY284" fmla="*/ 1139513 h 1164849"/>
                <a:gd name="connsiteX285" fmla="*/ 1333198 w 1398686"/>
                <a:gd name="connsiteY285" fmla="*/ 1140583 h 1164849"/>
                <a:gd name="connsiteX286" fmla="*/ 1337877 w 1398686"/>
                <a:gd name="connsiteY286" fmla="*/ 1141615 h 1164849"/>
                <a:gd name="connsiteX287" fmla="*/ 1342555 w 1398686"/>
                <a:gd name="connsiteY287" fmla="*/ 1142601 h 1164849"/>
                <a:gd name="connsiteX288" fmla="*/ 1347233 w 1398686"/>
                <a:gd name="connsiteY288" fmla="*/ 1143559 h 1164849"/>
                <a:gd name="connsiteX289" fmla="*/ 1351912 w 1398686"/>
                <a:gd name="connsiteY289" fmla="*/ 1144480 h 1164849"/>
                <a:gd name="connsiteX290" fmla="*/ 1356590 w 1398686"/>
                <a:gd name="connsiteY290" fmla="*/ 1145363 h 1164849"/>
                <a:gd name="connsiteX291" fmla="*/ 1361259 w 1398686"/>
                <a:gd name="connsiteY291" fmla="*/ 1146210 h 1164849"/>
                <a:gd name="connsiteX292" fmla="*/ 1365938 w 1398686"/>
                <a:gd name="connsiteY292" fmla="*/ 1147028 h 1164849"/>
                <a:gd name="connsiteX293" fmla="*/ 1370616 w 1398686"/>
                <a:gd name="connsiteY293" fmla="*/ 1147810 h 1164849"/>
                <a:gd name="connsiteX294" fmla="*/ 1375295 w 1398686"/>
                <a:gd name="connsiteY294" fmla="*/ 1148563 h 1164849"/>
                <a:gd name="connsiteX295" fmla="*/ 1379973 w 1398686"/>
                <a:gd name="connsiteY295" fmla="*/ 1149288 h 1164849"/>
                <a:gd name="connsiteX296" fmla="*/ 1384651 w 1398686"/>
                <a:gd name="connsiteY296" fmla="*/ 1149986 h 1164849"/>
                <a:gd name="connsiteX297" fmla="*/ 1389330 w 1398686"/>
                <a:gd name="connsiteY297" fmla="*/ 1150656 h 1164849"/>
                <a:gd name="connsiteX298" fmla="*/ 1394008 w 1398686"/>
                <a:gd name="connsiteY298" fmla="*/ 1151298 h 1164849"/>
                <a:gd name="connsiteX299" fmla="*/ 1398687 w 1398686"/>
                <a:gd name="connsiteY299" fmla="*/ 1151911 h 1164849"/>
                <a:gd name="connsiteX300" fmla="*/ 1398687 w 1398686"/>
                <a:gd name="connsiteY300" fmla="*/ 1164849 h 1164849"/>
                <a:gd name="connsiteX301" fmla="*/ 0 w 1398686"/>
                <a:gd name="connsiteY301" fmla="*/ 1164849 h 1164849"/>
                <a:gd name="connsiteX302" fmla="*/ 0 w 1398686"/>
                <a:gd name="connsiteY302" fmla="*/ 863710 h 116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398686" h="1164849">
                  <a:moveTo>
                    <a:pt x="0" y="863710"/>
                  </a:moveTo>
                  <a:lnTo>
                    <a:pt x="4677" y="855953"/>
                  </a:lnTo>
                  <a:lnTo>
                    <a:pt x="9356" y="848074"/>
                  </a:lnTo>
                  <a:lnTo>
                    <a:pt x="14033" y="840071"/>
                  </a:lnTo>
                  <a:lnTo>
                    <a:pt x="18712" y="831947"/>
                  </a:lnTo>
                  <a:lnTo>
                    <a:pt x="23389" y="823701"/>
                  </a:lnTo>
                  <a:lnTo>
                    <a:pt x="28067" y="815336"/>
                  </a:lnTo>
                  <a:lnTo>
                    <a:pt x="32745" y="806852"/>
                  </a:lnTo>
                  <a:lnTo>
                    <a:pt x="37423" y="798251"/>
                  </a:lnTo>
                  <a:lnTo>
                    <a:pt x="42101" y="789534"/>
                  </a:lnTo>
                  <a:lnTo>
                    <a:pt x="46779" y="780702"/>
                  </a:lnTo>
                  <a:lnTo>
                    <a:pt x="51457" y="771756"/>
                  </a:lnTo>
                  <a:lnTo>
                    <a:pt x="56135" y="762700"/>
                  </a:lnTo>
                  <a:lnTo>
                    <a:pt x="60812" y="753534"/>
                  </a:lnTo>
                  <a:lnTo>
                    <a:pt x="65490" y="744261"/>
                  </a:lnTo>
                  <a:lnTo>
                    <a:pt x="70168" y="734883"/>
                  </a:lnTo>
                  <a:lnTo>
                    <a:pt x="74846" y="725401"/>
                  </a:lnTo>
                  <a:lnTo>
                    <a:pt x="79524" y="715820"/>
                  </a:lnTo>
                  <a:lnTo>
                    <a:pt x="84202" y="706139"/>
                  </a:lnTo>
                  <a:lnTo>
                    <a:pt x="88880" y="696364"/>
                  </a:lnTo>
                  <a:lnTo>
                    <a:pt x="93557" y="686494"/>
                  </a:lnTo>
                  <a:lnTo>
                    <a:pt x="98236" y="676536"/>
                  </a:lnTo>
                  <a:lnTo>
                    <a:pt x="102913" y="666490"/>
                  </a:lnTo>
                  <a:lnTo>
                    <a:pt x="107592" y="656360"/>
                  </a:lnTo>
                  <a:lnTo>
                    <a:pt x="112269" y="646149"/>
                  </a:lnTo>
                  <a:lnTo>
                    <a:pt x="116947" y="635861"/>
                  </a:lnTo>
                  <a:lnTo>
                    <a:pt x="121625" y="625500"/>
                  </a:lnTo>
                  <a:lnTo>
                    <a:pt x="126302" y="615068"/>
                  </a:lnTo>
                  <a:lnTo>
                    <a:pt x="130981" y="604570"/>
                  </a:lnTo>
                  <a:lnTo>
                    <a:pt x="135658" y="594009"/>
                  </a:lnTo>
                  <a:lnTo>
                    <a:pt x="140337" y="583389"/>
                  </a:lnTo>
                  <a:lnTo>
                    <a:pt x="145014" y="572714"/>
                  </a:lnTo>
                  <a:lnTo>
                    <a:pt x="149692" y="561989"/>
                  </a:lnTo>
                  <a:lnTo>
                    <a:pt x="154370" y="551217"/>
                  </a:lnTo>
                  <a:lnTo>
                    <a:pt x="159048" y="540404"/>
                  </a:lnTo>
                  <a:lnTo>
                    <a:pt x="163726" y="529554"/>
                  </a:lnTo>
                  <a:lnTo>
                    <a:pt x="168404" y="518671"/>
                  </a:lnTo>
                  <a:lnTo>
                    <a:pt x="173082" y="507760"/>
                  </a:lnTo>
                  <a:lnTo>
                    <a:pt x="177760" y="496827"/>
                  </a:lnTo>
                  <a:lnTo>
                    <a:pt x="182437" y="485875"/>
                  </a:lnTo>
                  <a:lnTo>
                    <a:pt x="187115" y="474911"/>
                  </a:lnTo>
                  <a:lnTo>
                    <a:pt x="191793" y="463937"/>
                  </a:lnTo>
                  <a:lnTo>
                    <a:pt x="196472" y="452962"/>
                  </a:lnTo>
                  <a:lnTo>
                    <a:pt x="201151" y="441990"/>
                  </a:lnTo>
                  <a:lnTo>
                    <a:pt x="205829" y="431025"/>
                  </a:lnTo>
                  <a:lnTo>
                    <a:pt x="210508" y="420074"/>
                  </a:lnTo>
                  <a:lnTo>
                    <a:pt x="215186" y="409141"/>
                  </a:lnTo>
                  <a:lnTo>
                    <a:pt x="219864" y="398234"/>
                  </a:lnTo>
                  <a:lnTo>
                    <a:pt x="224543" y="387356"/>
                  </a:lnTo>
                  <a:lnTo>
                    <a:pt x="229212" y="376514"/>
                  </a:lnTo>
                  <a:lnTo>
                    <a:pt x="233890" y="365715"/>
                  </a:lnTo>
                  <a:lnTo>
                    <a:pt x="238569" y="354962"/>
                  </a:lnTo>
                  <a:lnTo>
                    <a:pt x="243247" y="344263"/>
                  </a:lnTo>
                  <a:lnTo>
                    <a:pt x="247926" y="333623"/>
                  </a:lnTo>
                  <a:lnTo>
                    <a:pt x="252604" y="323049"/>
                  </a:lnTo>
                  <a:lnTo>
                    <a:pt x="257282" y="312545"/>
                  </a:lnTo>
                  <a:lnTo>
                    <a:pt x="261961" y="302120"/>
                  </a:lnTo>
                  <a:lnTo>
                    <a:pt x="266639" y="291776"/>
                  </a:lnTo>
                  <a:lnTo>
                    <a:pt x="271318" y="281523"/>
                  </a:lnTo>
                  <a:lnTo>
                    <a:pt x="275996" y="271364"/>
                  </a:lnTo>
                  <a:lnTo>
                    <a:pt x="280674" y="261307"/>
                  </a:lnTo>
                  <a:lnTo>
                    <a:pt x="285353" y="251357"/>
                  </a:lnTo>
                  <a:lnTo>
                    <a:pt x="290031" y="241520"/>
                  </a:lnTo>
                  <a:lnTo>
                    <a:pt x="294710" y="231802"/>
                  </a:lnTo>
                  <a:lnTo>
                    <a:pt x="299388" y="222210"/>
                  </a:lnTo>
                  <a:lnTo>
                    <a:pt x="304067" y="212749"/>
                  </a:lnTo>
                  <a:lnTo>
                    <a:pt x="308736" y="203425"/>
                  </a:lnTo>
                  <a:lnTo>
                    <a:pt x="313414" y="194244"/>
                  </a:lnTo>
                  <a:lnTo>
                    <a:pt x="318093" y="185211"/>
                  </a:lnTo>
                  <a:lnTo>
                    <a:pt x="322771" y="176334"/>
                  </a:lnTo>
                  <a:lnTo>
                    <a:pt x="327449" y="167617"/>
                  </a:lnTo>
                  <a:lnTo>
                    <a:pt x="332128" y="159064"/>
                  </a:lnTo>
                  <a:lnTo>
                    <a:pt x="336806" y="150684"/>
                  </a:lnTo>
                  <a:lnTo>
                    <a:pt x="341485" y="142482"/>
                  </a:lnTo>
                  <a:lnTo>
                    <a:pt x="346163" y="134460"/>
                  </a:lnTo>
                  <a:lnTo>
                    <a:pt x="350842" y="126627"/>
                  </a:lnTo>
                  <a:lnTo>
                    <a:pt x="355520" y="118986"/>
                  </a:lnTo>
                  <a:lnTo>
                    <a:pt x="360198" y="111544"/>
                  </a:lnTo>
                  <a:lnTo>
                    <a:pt x="364877" y="104305"/>
                  </a:lnTo>
                  <a:lnTo>
                    <a:pt x="369555" y="97273"/>
                  </a:lnTo>
                  <a:lnTo>
                    <a:pt x="374234" y="90454"/>
                  </a:lnTo>
                  <a:lnTo>
                    <a:pt x="378912" y="83853"/>
                  </a:lnTo>
                  <a:lnTo>
                    <a:pt x="383590" y="77473"/>
                  </a:lnTo>
                  <a:lnTo>
                    <a:pt x="388260" y="71320"/>
                  </a:lnTo>
                  <a:lnTo>
                    <a:pt x="392938" y="65397"/>
                  </a:lnTo>
                  <a:lnTo>
                    <a:pt x="397616" y="59709"/>
                  </a:lnTo>
                  <a:lnTo>
                    <a:pt x="402295" y="54259"/>
                  </a:lnTo>
                  <a:lnTo>
                    <a:pt x="406973" y="49053"/>
                  </a:lnTo>
                  <a:lnTo>
                    <a:pt x="411652" y="44092"/>
                  </a:lnTo>
                  <a:lnTo>
                    <a:pt x="416330" y="39380"/>
                  </a:lnTo>
                  <a:lnTo>
                    <a:pt x="421008" y="34922"/>
                  </a:lnTo>
                  <a:lnTo>
                    <a:pt x="425687" y="30719"/>
                  </a:lnTo>
                  <a:lnTo>
                    <a:pt x="430365" y="26776"/>
                  </a:lnTo>
                  <a:lnTo>
                    <a:pt x="435044" y="23094"/>
                  </a:lnTo>
                  <a:lnTo>
                    <a:pt x="439722" y="19677"/>
                  </a:lnTo>
                  <a:lnTo>
                    <a:pt x="444401" y="16527"/>
                  </a:lnTo>
                  <a:lnTo>
                    <a:pt x="449079" y="13646"/>
                  </a:lnTo>
                  <a:lnTo>
                    <a:pt x="453757" y="11036"/>
                  </a:lnTo>
                  <a:lnTo>
                    <a:pt x="458436" y="8700"/>
                  </a:lnTo>
                  <a:lnTo>
                    <a:pt x="463114" y="6638"/>
                  </a:lnTo>
                  <a:lnTo>
                    <a:pt x="467793" y="4853"/>
                  </a:lnTo>
                  <a:lnTo>
                    <a:pt x="472462" y="3345"/>
                  </a:lnTo>
                  <a:lnTo>
                    <a:pt x="477140" y="2115"/>
                  </a:lnTo>
                  <a:lnTo>
                    <a:pt x="481819" y="1166"/>
                  </a:lnTo>
                  <a:lnTo>
                    <a:pt x="486497" y="496"/>
                  </a:lnTo>
                  <a:lnTo>
                    <a:pt x="491176" y="108"/>
                  </a:lnTo>
                  <a:lnTo>
                    <a:pt x="495854" y="0"/>
                  </a:lnTo>
                  <a:lnTo>
                    <a:pt x="500532" y="173"/>
                  </a:lnTo>
                  <a:lnTo>
                    <a:pt x="505211" y="628"/>
                  </a:lnTo>
                  <a:lnTo>
                    <a:pt x="509889" y="1363"/>
                  </a:lnTo>
                  <a:lnTo>
                    <a:pt x="514568" y="2378"/>
                  </a:lnTo>
                  <a:lnTo>
                    <a:pt x="519246" y="3672"/>
                  </a:lnTo>
                  <a:lnTo>
                    <a:pt x="523924" y="5245"/>
                  </a:lnTo>
                  <a:lnTo>
                    <a:pt x="528603" y="7096"/>
                  </a:lnTo>
                  <a:lnTo>
                    <a:pt x="533281" y="9222"/>
                  </a:lnTo>
                  <a:lnTo>
                    <a:pt x="537960" y="11622"/>
                  </a:lnTo>
                  <a:lnTo>
                    <a:pt x="542638" y="14296"/>
                  </a:lnTo>
                  <a:lnTo>
                    <a:pt x="547317" y="17239"/>
                  </a:lnTo>
                  <a:lnTo>
                    <a:pt x="551986" y="20453"/>
                  </a:lnTo>
                  <a:lnTo>
                    <a:pt x="556664" y="23932"/>
                  </a:lnTo>
                  <a:lnTo>
                    <a:pt x="561342" y="27674"/>
                  </a:lnTo>
                  <a:lnTo>
                    <a:pt x="566021" y="31679"/>
                  </a:lnTo>
                  <a:lnTo>
                    <a:pt x="570699" y="35942"/>
                  </a:lnTo>
                  <a:lnTo>
                    <a:pt x="575378" y="40459"/>
                  </a:lnTo>
                  <a:lnTo>
                    <a:pt x="580056" y="45230"/>
                  </a:lnTo>
                  <a:lnTo>
                    <a:pt x="584735" y="50249"/>
                  </a:lnTo>
                  <a:lnTo>
                    <a:pt x="589413" y="55512"/>
                  </a:lnTo>
                  <a:lnTo>
                    <a:pt x="594092" y="61018"/>
                  </a:lnTo>
                  <a:lnTo>
                    <a:pt x="598770" y="66762"/>
                  </a:lnTo>
                  <a:lnTo>
                    <a:pt x="603448" y="72739"/>
                  </a:lnTo>
                  <a:lnTo>
                    <a:pt x="608127" y="78945"/>
                  </a:lnTo>
                  <a:lnTo>
                    <a:pt x="612805" y="85377"/>
                  </a:lnTo>
                  <a:lnTo>
                    <a:pt x="617484" y="92030"/>
                  </a:lnTo>
                  <a:lnTo>
                    <a:pt x="622162" y="98899"/>
                  </a:lnTo>
                  <a:lnTo>
                    <a:pt x="626840" y="105980"/>
                  </a:lnTo>
                  <a:lnTo>
                    <a:pt x="631510" y="113267"/>
                  </a:lnTo>
                  <a:lnTo>
                    <a:pt x="636188" y="120756"/>
                  </a:lnTo>
                  <a:lnTo>
                    <a:pt x="640866" y="128443"/>
                  </a:lnTo>
                  <a:lnTo>
                    <a:pt x="645545" y="136320"/>
                  </a:lnTo>
                  <a:lnTo>
                    <a:pt x="650223" y="144384"/>
                  </a:lnTo>
                  <a:lnTo>
                    <a:pt x="654902" y="152629"/>
                  </a:lnTo>
                  <a:lnTo>
                    <a:pt x="659580" y="161050"/>
                  </a:lnTo>
                  <a:lnTo>
                    <a:pt x="664258" y="169641"/>
                  </a:lnTo>
                  <a:lnTo>
                    <a:pt x="668937" y="178397"/>
                  </a:lnTo>
                  <a:lnTo>
                    <a:pt x="673615" y="187311"/>
                  </a:lnTo>
                  <a:lnTo>
                    <a:pt x="678294" y="196378"/>
                  </a:lnTo>
                  <a:lnTo>
                    <a:pt x="682972" y="205594"/>
                  </a:lnTo>
                  <a:lnTo>
                    <a:pt x="687651" y="214950"/>
                  </a:lnTo>
                  <a:lnTo>
                    <a:pt x="692329" y="224442"/>
                  </a:lnTo>
                  <a:lnTo>
                    <a:pt x="697007" y="234064"/>
                  </a:lnTo>
                  <a:lnTo>
                    <a:pt x="701686" y="243811"/>
                  </a:lnTo>
                  <a:lnTo>
                    <a:pt x="706364" y="253674"/>
                  </a:lnTo>
                  <a:lnTo>
                    <a:pt x="711033" y="263650"/>
                  </a:lnTo>
                  <a:lnTo>
                    <a:pt x="715712" y="273731"/>
                  </a:lnTo>
                  <a:lnTo>
                    <a:pt x="720390" y="283913"/>
                  </a:lnTo>
                  <a:lnTo>
                    <a:pt x="725069" y="294188"/>
                  </a:lnTo>
                  <a:lnTo>
                    <a:pt x="729747" y="304551"/>
                  </a:lnTo>
                  <a:lnTo>
                    <a:pt x="734425" y="314996"/>
                  </a:lnTo>
                  <a:lnTo>
                    <a:pt x="739104" y="325517"/>
                  </a:lnTo>
                  <a:lnTo>
                    <a:pt x="743782" y="336107"/>
                  </a:lnTo>
                  <a:lnTo>
                    <a:pt x="748461" y="346761"/>
                  </a:lnTo>
                  <a:lnTo>
                    <a:pt x="753139" y="357473"/>
                  </a:lnTo>
                  <a:lnTo>
                    <a:pt x="757818" y="368237"/>
                  </a:lnTo>
                  <a:lnTo>
                    <a:pt x="762496" y="379047"/>
                  </a:lnTo>
                  <a:lnTo>
                    <a:pt x="767174" y="389897"/>
                  </a:lnTo>
                  <a:lnTo>
                    <a:pt x="771853" y="400782"/>
                  </a:lnTo>
                  <a:lnTo>
                    <a:pt x="776531" y="411697"/>
                  </a:lnTo>
                  <a:lnTo>
                    <a:pt x="781210" y="422634"/>
                  </a:lnTo>
                  <a:lnTo>
                    <a:pt x="785888" y="433589"/>
                  </a:lnTo>
                  <a:lnTo>
                    <a:pt x="790567" y="444556"/>
                  </a:lnTo>
                  <a:lnTo>
                    <a:pt x="795236" y="455530"/>
                  </a:lnTo>
                  <a:lnTo>
                    <a:pt x="799914" y="466504"/>
                  </a:lnTo>
                  <a:lnTo>
                    <a:pt x="804592" y="477476"/>
                  </a:lnTo>
                  <a:lnTo>
                    <a:pt x="809271" y="488438"/>
                  </a:lnTo>
                  <a:lnTo>
                    <a:pt x="813949" y="499386"/>
                  </a:lnTo>
                  <a:lnTo>
                    <a:pt x="818628" y="510315"/>
                  </a:lnTo>
                  <a:lnTo>
                    <a:pt x="823306" y="521220"/>
                  </a:lnTo>
                  <a:lnTo>
                    <a:pt x="827985" y="532095"/>
                  </a:lnTo>
                  <a:lnTo>
                    <a:pt x="832663" y="542937"/>
                  </a:lnTo>
                  <a:lnTo>
                    <a:pt x="837341" y="553741"/>
                  </a:lnTo>
                  <a:lnTo>
                    <a:pt x="842020" y="564501"/>
                  </a:lnTo>
                  <a:lnTo>
                    <a:pt x="846698" y="575215"/>
                  </a:lnTo>
                  <a:lnTo>
                    <a:pt x="851377" y="585878"/>
                  </a:lnTo>
                  <a:lnTo>
                    <a:pt x="856055" y="596484"/>
                  </a:lnTo>
                  <a:lnTo>
                    <a:pt x="860733" y="607031"/>
                  </a:lnTo>
                  <a:lnTo>
                    <a:pt x="865412" y="617514"/>
                  </a:lnTo>
                  <a:lnTo>
                    <a:pt x="870090" y="627930"/>
                  </a:lnTo>
                  <a:lnTo>
                    <a:pt x="874759" y="638275"/>
                  </a:lnTo>
                  <a:lnTo>
                    <a:pt x="879438" y="648545"/>
                  </a:lnTo>
                  <a:lnTo>
                    <a:pt x="884116" y="658737"/>
                  </a:lnTo>
                  <a:lnTo>
                    <a:pt x="888795" y="668847"/>
                  </a:lnTo>
                  <a:lnTo>
                    <a:pt x="893473" y="678873"/>
                  </a:lnTo>
                  <a:lnTo>
                    <a:pt x="898151" y="688811"/>
                  </a:lnTo>
                  <a:lnTo>
                    <a:pt x="902830" y="698658"/>
                  </a:lnTo>
                  <a:lnTo>
                    <a:pt x="907508" y="708412"/>
                  </a:lnTo>
                  <a:lnTo>
                    <a:pt x="912187" y="718070"/>
                  </a:lnTo>
                  <a:lnTo>
                    <a:pt x="916865" y="727629"/>
                  </a:lnTo>
                  <a:lnTo>
                    <a:pt x="921544" y="737086"/>
                  </a:lnTo>
                  <a:lnTo>
                    <a:pt x="926222" y="746440"/>
                  </a:lnTo>
                  <a:lnTo>
                    <a:pt x="930901" y="755688"/>
                  </a:lnTo>
                  <a:lnTo>
                    <a:pt x="935579" y="764829"/>
                  </a:lnTo>
                  <a:lnTo>
                    <a:pt x="940257" y="773859"/>
                  </a:lnTo>
                  <a:lnTo>
                    <a:pt x="944936" y="782778"/>
                  </a:lnTo>
                  <a:lnTo>
                    <a:pt x="949614" y="791583"/>
                  </a:lnTo>
                  <a:lnTo>
                    <a:pt x="954283" y="800274"/>
                  </a:lnTo>
                  <a:lnTo>
                    <a:pt x="958962" y="808847"/>
                  </a:lnTo>
                  <a:lnTo>
                    <a:pt x="963640" y="817304"/>
                  </a:lnTo>
                  <a:lnTo>
                    <a:pt x="968319" y="825641"/>
                  </a:lnTo>
                  <a:lnTo>
                    <a:pt x="972997" y="833858"/>
                  </a:lnTo>
                  <a:lnTo>
                    <a:pt x="977675" y="841955"/>
                  </a:lnTo>
                  <a:lnTo>
                    <a:pt x="982354" y="849928"/>
                  </a:lnTo>
                  <a:lnTo>
                    <a:pt x="987032" y="857776"/>
                  </a:lnTo>
                  <a:lnTo>
                    <a:pt x="991711" y="865505"/>
                  </a:lnTo>
                  <a:lnTo>
                    <a:pt x="996389" y="873113"/>
                  </a:lnTo>
                  <a:lnTo>
                    <a:pt x="1001067" y="880591"/>
                  </a:lnTo>
                  <a:lnTo>
                    <a:pt x="1005746" y="887948"/>
                  </a:lnTo>
                  <a:lnTo>
                    <a:pt x="1010424" y="895175"/>
                  </a:lnTo>
                  <a:lnTo>
                    <a:pt x="1015103" y="902281"/>
                  </a:lnTo>
                  <a:lnTo>
                    <a:pt x="1019781" y="909257"/>
                  </a:lnTo>
                  <a:lnTo>
                    <a:pt x="1024460" y="916112"/>
                  </a:lnTo>
                  <a:lnTo>
                    <a:pt x="1029138" y="922836"/>
                  </a:lnTo>
                  <a:lnTo>
                    <a:pt x="1033816" y="929440"/>
                  </a:lnTo>
                  <a:lnTo>
                    <a:pt x="1038485" y="935914"/>
                  </a:lnTo>
                  <a:lnTo>
                    <a:pt x="1043164" y="942266"/>
                  </a:lnTo>
                  <a:lnTo>
                    <a:pt x="1047842" y="948498"/>
                  </a:lnTo>
                  <a:lnTo>
                    <a:pt x="1052521" y="954599"/>
                  </a:lnTo>
                  <a:lnTo>
                    <a:pt x="1057199" y="960589"/>
                  </a:lnTo>
                  <a:lnTo>
                    <a:pt x="1061878" y="966449"/>
                  </a:lnTo>
                  <a:lnTo>
                    <a:pt x="1066556" y="972188"/>
                  </a:lnTo>
                  <a:lnTo>
                    <a:pt x="1071235" y="977805"/>
                  </a:lnTo>
                  <a:lnTo>
                    <a:pt x="1075913" y="983302"/>
                  </a:lnTo>
                  <a:lnTo>
                    <a:pt x="1080591" y="988678"/>
                  </a:lnTo>
                  <a:lnTo>
                    <a:pt x="1085270" y="993943"/>
                  </a:lnTo>
                  <a:lnTo>
                    <a:pt x="1089948" y="999086"/>
                  </a:lnTo>
                  <a:lnTo>
                    <a:pt x="1094627" y="1004109"/>
                  </a:lnTo>
                  <a:lnTo>
                    <a:pt x="1099305" y="1009020"/>
                  </a:lnTo>
                  <a:lnTo>
                    <a:pt x="1103983" y="1013819"/>
                  </a:lnTo>
                  <a:lnTo>
                    <a:pt x="1108662" y="1018507"/>
                  </a:lnTo>
                  <a:lnTo>
                    <a:pt x="1113340" y="1023083"/>
                  </a:lnTo>
                  <a:lnTo>
                    <a:pt x="1118009" y="1027547"/>
                  </a:lnTo>
                  <a:lnTo>
                    <a:pt x="1122688" y="1031900"/>
                  </a:lnTo>
                  <a:lnTo>
                    <a:pt x="1127366" y="1036151"/>
                  </a:lnTo>
                  <a:lnTo>
                    <a:pt x="1132045" y="1040299"/>
                  </a:lnTo>
                  <a:lnTo>
                    <a:pt x="1136723" y="1044336"/>
                  </a:lnTo>
                  <a:lnTo>
                    <a:pt x="1141401" y="1048270"/>
                  </a:lnTo>
                  <a:lnTo>
                    <a:pt x="1146080" y="1052111"/>
                  </a:lnTo>
                  <a:lnTo>
                    <a:pt x="1150758" y="1055841"/>
                  </a:lnTo>
                  <a:lnTo>
                    <a:pt x="1155437" y="1059478"/>
                  </a:lnTo>
                  <a:lnTo>
                    <a:pt x="1160115" y="1063021"/>
                  </a:lnTo>
                  <a:lnTo>
                    <a:pt x="1164794" y="1066463"/>
                  </a:lnTo>
                  <a:lnTo>
                    <a:pt x="1169472" y="1069821"/>
                  </a:lnTo>
                  <a:lnTo>
                    <a:pt x="1174150" y="1073076"/>
                  </a:lnTo>
                  <a:lnTo>
                    <a:pt x="1178829" y="1076248"/>
                  </a:lnTo>
                  <a:lnTo>
                    <a:pt x="1183507" y="1079326"/>
                  </a:lnTo>
                  <a:lnTo>
                    <a:pt x="1188186" y="1082321"/>
                  </a:lnTo>
                  <a:lnTo>
                    <a:pt x="1192864" y="1085232"/>
                  </a:lnTo>
                  <a:lnTo>
                    <a:pt x="1197533" y="1088051"/>
                  </a:lnTo>
                  <a:lnTo>
                    <a:pt x="1202212" y="1090794"/>
                  </a:lnTo>
                  <a:lnTo>
                    <a:pt x="1206890" y="1093454"/>
                  </a:lnTo>
                  <a:lnTo>
                    <a:pt x="1211569" y="1096031"/>
                  </a:lnTo>
                  <a:lnTo>
                    <a:pt x="1216247" y="1098542"/>
                  </a:lnTo>
                  <a:lnTo>
                    <a:pt x="1220925" y="1100970"/>
                  </a:lnTo>
                  <a:lnTo>
                    <a:pt x="1225604" y="1103323"/>
                  </a:lnTo>
                  <a:lnTo>
                    <a:pt x="1230282" y="1105602"/>
                  </a:lnTo>
                  <a:lnTo>
                    <a:pt x="1234961" y="1107815"/>
                  </a:lnTo>
                  <a:lnTo>
                    <a:pt x="1239639" y="1109954"/>
                  </a:lnTo>
                  <a:lnTo>
                    <a:pt x="1244317" y="1112029"/>
                  </a:lnTo>
                  <a:lnTo>
                    <a:pt x="1248996" y="1114038"/>
                  </a:lnTo>
                  <a:lnTo>
                    <a:pt x="1253674" y="1115982"/>
                  </a:lnTo>
                  <a:lnTo>
                    <a:pt x="1258353" y="1117870"/>
                  </a:lnTo>
                  <a:lnTo>
                    <a:pt x="1263031" y="1119683"/>
                  </a:lnTo>
                  <a:lnTo>
                    <a:pt x="1267709" y="1121441"/>
                  </a:lnTo>
                  <a:lnTo>
                    <a:pt x="1272388" y="1123143"/>
                  </a:lnTo>
                  <a:lnTo>
                    <a:pt x="1277057" y="1124790"/>
                  </a:lnTo>
                  <a:lnTo>
                    <a:pt x="1281735" y="1126380"/>
                  </a:lnTo>
                  <a:lnTo>
                    <a:pt x="1286414" y="1127915"/>
                  </a:lnTo>
                  <a:lnTo>
                    <a:pt x="1291092" y="1129394"/>
                  </a:lnTo>
                  <a:lnTo>
                    <a:pt x="1295771" y="1130826"/>
                  </a:lnTo>
                  <a:lnTo>
                    <a:pt x="1300449" y="1132202"/>
                  </a:lnTo>
                  <a:lnTo>
                    <a:pt x="1305127" y="1133533"/>
                  </a:lnTo>
                  <a:lnTo>
                    <a:pt x="1309806" y="1134816"/>
                  </a:lnTo>
                  <a:lnTo>
                    <a:pt x="1314484" y="1136062"/>
                  </a:lnTo>
                  <a:lnTo>
                    <a:pt x="1319163" y="1137253"/>
                  </a:lnTo>
                  <a:lnTo>
                    <a:pt x="1323841" y="1138406"/>
                  </a:lnTo>
                  <a:lnTo>
                    <a:pt x="1328520" y="1139513"/>
                  </a:lnTo>
                  <a:lnTo>
                    <a:pt x="1333198" y="1140583"/>
                  </a:lnTo>
                  <a:lnTo>
                    <a:pt x="1337877" y="1141615"/>
                  </a:lnTo>
                  <a:lnTo>
                    <a:pt x="1342555" y="1142601"/>
                  </a:lnTo>
                  <a:lnTo>
                    <a:pt x="1347233" y="1143559"/>
                  </a:lnTo>
                  <a:lnTo>
                    <a:pt x="1351912" y="1144480"/>
                  </a:lnTo>
                  <a:lnTo>
                    <a:pt x="1356590" y="1145363"/>
                  </a:lnTo>
                  <a:lnTo>
                    <a:pt x="1361259" y="1146210"/>
                  </a:lnTo>
                  <a:lnTo>
                    <a:pt x="1365938" y="1147028"/>
                  </a:lnTo>
                  <a:lnTo>
                    <a:pt x="1370616" y="1147810"/>
                  </a:lnTo>
                  <a:lnTo>
                    <a:pt x="1375295" y="1148563"/>
                  </a:lnTo>
                  <a:lnTo>
                    <a:pt x="1379973" y="1149288"/>
                  </a:lnTo>
                  <a:lnTo>
                    <a:pt x="1384651" y="1149986"/>
                  </a:lnTo>
                  <a:lnTo>
                    <a:pt x="1389330" y="1150656"/>
                  </a:lnTo>
                  <a:lnTo>
                    <a:pt x="1394008" y="1151298"/>
                  </a:lnTo>
                  <a:lnTo>
                    <a:pt x="1398687" y="1151911"/>
                  </a:lnTo>
                  <a:lnTo>
                    <a:pt x="1398687" y="1164849"/>
                  </a:lnTo>
                  <a:lnTo>
                    <a:pt x="0" y="1164849"/>
                  </a:lnTo>
                  <a:lnTo>
                    <a:pt x="0" y="863710"/>
                  </a:lnTo>
                </a:path>
              </a:pathLst>
            </a:custGeom>
            <a:noFill/>
            <a:ln w="3715" cap="rnd">
              <a:solidFill>
                <a:srgbClr val="000000">
                  <a:alpha val="50000"/>
                </a:srgbClr>
              </a:solidFill>
              <a:prstDash val="solid"/>
              <a:round/>
            </a:ln>
          </p:spPr>
          <p:txBody>
            <a:bodyPr rtlCol="0" anchor="ctr"/>
            <a:lstStyle/>
            <a:p>
              <a:endParaRPr lang="en-DE"/>
            </a:p>
          </p:txBody>
        </p:sp>
      </p:grpSp>
      <p:grpSp>
        <p:nvGrpSpPr>
          <p:cNvPr id="114" name="Group 113">
            <a:extLst>
              <a:ext uri="{FF2B5EF4-FFF2-40B4-BE49-F238E27FC236}">
                <a16:creationId xmlns:a16="http://schemas.microsoft.com/office/drawing/2014/main" id="{35ECC2D6-03FE-A8CA-D79D-472E62051031}"/>
              </a:ext>
            </a:extLst>
          </p:cNvPr>
          <p:cNvGrpSpPr/>
          <p:nvPr/>
        </p:nvGrpSpPr>
        <p:grpSpPr>
          <a:xfrm>
            <a:off x="6738825" y="1326248"/>
            <a:ext cx="301131" cy="291986"/>
            <a:chOff x="6738825" y="1326248"/>
            <a:chExt cx="301131" cy="291986"/>
          </a:xfrm>
        </p:grpSpPr>
        <p:sp>
          <p:nvSpPr>
            <p:cNvPr id="105" name="Freeform 104">
              <a:extLst>
                <a:ext uri="{FF2B5EF4-FFF2-40B4-BE49-F238E27FC236}">
                  <a16:creationId xmlns:a16="http://schemas.microsoft.com/office/drawing/2014/main" id="{2517B063-FB5D-EC3E-FC49-69F9A72F2294}"/>
                </a:ext>
              </a:extLst>
            </p:cNvPr>
            <p:cNvSpPr/>
            <p:nvPr/>
          </p:nvSpPr>
          <p:spPr>
            <a:xfrm>
              <a:off x="6738825" y="1326248"/>
              <a:ext cx="301130" cy="291985"/>
            </a:xfrm>
            <a:custGeom>
              <a:avLst/>
              <a:gdLst>
                <a:gd name="connsiteX0" fmla="*/ 301130 w 301130"/>
                <a:gd name="connsiteY0" fmla="*/ 0 h 291985"/>
                <a:gd name="connsiteX1" fmla="*/ 0 w 301130"/>
                <a:gd name="connsiteY1" fmla="*/ 291986 h 291985"/>
              </a:gdLst>
              <a:ahLst/>
              <a:cxnLst>
                <a:cxn ang="0">
                  <a:pos x="connsiteX0" y="connsiteY0"/>
                </a:cxn>
                <a:cxn ang="0">
                  <a:pos x="connsiteX1" y="connsiteY1"/>
                </a:cxn>
              </a:cxnLst>
              <a:rect l="l" t="t" r="r" b="b"/>
              <a:pathLst>
                <a:path w="301130" h="291985">
                  <a:moveTo>
                    <a:pt x="301130" y="0"/>
                  </a:moveTo>
                  <a:lnTo>
                    <a:pt x="0" y="291986"/>
                  </a:lnTo>
                </a:path>
              </a:pathLst>
            </a:custGeom>
            <a:noFill/>
            <a:ln w="3715" cap="rnd">
              <a:solidFill>
                <a:srgbClr val="000000"/>
              </a:solidFill>
              <a:prstDash val="solid"/>
              <a:round/>
            </a:ln>
          </p:spPr>
          <p:txBody>
            <a:bodyPr rtlCol="0" anchor="ctr"/>
            <a:lstStyle/>
            <a:p>
              <a:endParaRPr lang="en-DE"/>
            </a:p>
          </p:txBody>
        </p:sp>
        <p:sp>
          <p:nvSpPr>
            <p:cNvPr id="106" name="Freeform 105">
              <a:extLst>
                <a:ext uri="{FF2B5EF4-FFF2-40B4-BE49-F238E27FC236}">
                  <a16:creationId xmlns:a16="http://schemas.microsoft.com/office/drawing/2014/main" id="{BE262837-4AA4-FFA3-F157-5F4ED4DC0670}"/>
                </a:ext>
              </a:extLst>
            </p:cNvPr>
            <p:cNvSpPr/>
            <p:nvPr/>
          </p:nvSpPr>
          <p:spPr>
            <a:xfrm>
              <a:off x="6738825" y="1582906"/>
              <a:ext cx="35697" cy="35328"/>
            </a:xfrm>
            <a:custGeom>
              <a:avLst/>
              <a:gdLst>
                <a:gd name="connsiteX0" fmla="*/ 24043 w 35697"/>
                <a:gd name="connsiteY0" fmla="*/ 12019 h 35328"/>
                <a:gd name="connsiteX1" fmla="*/ 35697 w 35697"/>
                <a:gd name="connsiteY1" fmla="*/ 24039 h 35328"/>
                <a:gd name="connsiteX2" fmla="*/ 0 w 35697"/>
                <a:gd name="connsiteY2" fmla="*/ 35328 h 35328"/>
                <a:gd name="connsiteX3" fmla="*/ 12389 w 35697"/>
                <a:gd name="connsiteY3" fmla="*/ 0 h 35328"/>
              </a:gdLst>
              <a:ahLst/>
              <a:cxnLst>
                <a:cxn ang="0">
                  <a:pos x="connsiteX0" y="connsiteY0"/>
                </a:cxn>
                <a:cxn ang="0">
                  <a:pos x="connsiteX1" y="connsiteY1"/>
                </a:cxn>
                <a:cxn ang="0">
                  <a:pos x="connsiteX2" y="connsiteY2"/>
                </a:cxn>
                <a:cxn ang="0">
                  <a:pos x="connsiteX3" y="connsiteY3"/>
                </a:cxn>
              </a:cxnLst>
              <a:rect l="l" t="t" r="r" b="b"/>
              <a:pathLst>
                <a:path w="35697" h="35328">
                  <a:moveTo>
                    <a:pt x="24043" y="12019"/>
                  </a:moveTo>
                  <a:lnTo>
                    <a:pt x="35697" y="24039"/>
                  </a:lnTo>
                  <a:lnTo>
                    <a:pt x="0" y="35328"/>
                  </a:lnTo>
                  <a:lnTo>
                    <a:pt x="12389" y="0"/>
                  </a:lnTo>
                  <a:close/>
                </a:path>
              </a:pathLst>
            </a:custGeom>
            <a:solidFill>
              <a:srgbClr val="000000"/>
            </a:solidFill>
            <a:ln w="929"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0C7FFF55-0C07-A57F-6212-44E145541DE4}"/>
                </a:ext>
              </a:extLst>
            </p:cNvPr>
            <p:cNvSpPr/>
            <p:nvPr/>
          </p:nvSpPr>
          <p:spPr>
            <a:xfrm>
              <a:off x="6762869" y="1326248"/>
              <a:ext cx="277087" cy="268676"/>
            </a:xfrm>
            <a:custGeom>
              <a:avLst/>
              <a:gdLst>
                <a:gd name="connsiteX0" fmla="*/ 0 w 277087"/>
                <a:gd name="connsiteY0" fmla="*/ 268676 h 268676"/>
                <a:gd name="connsiteX1" fmla="*/ 277087 w 277087"/>
                <a:gd name="connsiteY1" fmla="*/ 0 h 268676"/>
              </a:gdLst>
              <a:ahLst/>
              <a:cxnLst>
                <a:cxn ang="0">
                  <a:pos x="connsiteX0" y="connsiteY0"/>
                </a:cxn>
                <a:cxn ang="0">
                  <a:pos x="connsiteX1" y="connsiteY1"/>
                </a:cxn>
              </a:cxnLst>
              <a:rect l="l" t="t" r="r" b="b"/>
              <a:pathLst>
                <a:path w="277087" h="268676">
                  <a:moveTo>
                    <a:pt x="0" y="268676"/>
                  </a:moveTo>
                  <a:lnTo>
                    <a:pt x="277087" y="0"/>
                  </a:lnTo>
                </a:path>
              </a:pathLst>
            </a:custGeom>
            <a:noFill/>
            <a:ln w="3715" cap="rnd">
              <a:solidFill>
                <a:srgbClr val="000000"/>
              </a:solidFill>
              <a:prstDash val="solid"/>
              <a:round/>
            </a:ln>
          </p:spPr>
          <p:txBody>
            <a:bodyPr rtlCol="0" anchor="ctr"/>
            <a:lstStyle/>
            <a:p>
              <a:endParaRPr lang="en-DE"/>
            </a:p>
          </p:txBody>
        </p:sp>
      </p:grpSp>
      <p:sp>
        <p:nvSpPr>
          <p:cNvPr id="108" name="Freeform 107">
            <a:extLst>
              <a:ext uri="{FF2B5EF4-FFF2-40B4-BE49-F238E27FC236}">
                <a16:creationId xmlns:a16="http://schemas.microsoft.com/office/drawing/2014/main" id="{FE8F42C6-A01D-B46B-D709-E98C013BE1BA}"/>
              </a:ext>
            </a:extLst>
          </p:cNvPr>
          <p:cNvSpPr/>
          <p:nvPr/>
        </p:nvSpPr>
        <p:spPr>
          <a:xfrm>
            <a:off x="6014754" y="2055171"/>
            <a:ext cx="43804" cy="35379"/>
          </a:xfrm>
          <a:custGeom>
            <a:avLst/>
            <a:gdLst>
              <a:gd name="connsiteX0" fmla="*/ 43804 w 43804"/>
              <a:gd name="connsiteY0" fmla="*/ 4613 h 35379"/>
              <a:gd name="connsiteX1" fmla="*/ 43575 w 43804"/>
              <a:gd name="connsiteY1" fmla="*/ 5681 h 35379"/>
              <a:gd name="connsiteX2" fmla="*/ 42736 w 43804"/>
              <a:gd name="connsiteY2" fmla="*/ 8388 h 35379"/>
              <a:gd name="connsiteX3" fmla="*/ 41136 w 43804"/>
              <a:gd name="connsiteY3" fmla="*/ 12543 h 35379"/>
              <a:gd name="connsiteX4" fmla="*/ 38543 w 43804"/>
              <a:gd name="connsiteY4" fmla="*/ 17499 h 35379"/>
              <a:gd name="connsiteX5" fmla="*/ 34807 w 43804"/>
              <a:gd name="connsiteY5" fmla="*/ 22951 h 35379"/>
              <a:gd name="connsiteX6" fmla="*/ 34121 w 43804"/>
              <a:gd name="connsiteY6" fmla="*/ 24057 h 35379"/>
              <a:gd name="connsiteX7" fmla="*/ 34045 w 43804"/>
              <a:gd name="connsiteY7" fmla="*/ 25696 h 35379"/>
              <a:gd name="connsiteX8" fmla="*/ 36446 w 43804"/>
              <a:gd name="connsiteY8" fmla="*/ 33626 h 35379"/>
              <a:gd name="connsiteX9" fmla="*/ 36751 w 43804"/>
              <a:gd name="connsiteY9" fmla="*/ 33626 h 35379"/>
              <a:gd name="connsiteX10" fmla="*/ 37552 w 43804"/>
              <a:gd name="connsiteY10" fmla="*/ 33397 h 35379"/>
              <a:gd name="connsiteX11" fmla="*/ 38696 w 43804"/>
              <a:gd name="connsiteY11" fmla="*/ 32825 h 35379"/>
              <a:gd name="connsiteX12" fmla="*/ 39839 w 43804"/>
              <a:gd name="connsiteY12" fmla="*/ 31681 h 35379"/>
              <a:gd name="connsiteX13" fmla="*/ 40831 w 43804"/>
              <a:gd name="connsiteY13" fmla="*/ 29814 h 35379"/>
              <a:gd name="connsiteX14" fmla="*/ 41860 w 43804"/>
              <a:gd name="connsiteY14" fmla="*/ 29051 h 35379"/>
              <a:gd name="connsiteX15" fmla="*/ 42775 w 43804"/>
              <a:gd name="connsiteY15" fmla="*/ 29814 h 35379"/>
              <a:gd name="connsiteX16" fmla="*/ 40869 w 43804"/>
              <a:gd name="connsiteY16" fmla="*/ 33283 h 35379"/>
              <a:gd name="connsiteX17" fmla="*/ 36217 w 43804"/>
              <a:gd name="connsiteY17" fmla="*/ 35379 h 35379"/>
              <a:gd name="connsiteX18" fmla="*/ 31719 w 43804"/>
              <a:gd name="connsiteY18" fmla="*/ 33664 h 35379"/>
              <a:gd name="connsiteX19" fmla="*/ 29126 w 43804"/>
              <a:gd name="connsiteY19" fmla="*/ 28784 h 35379"/>
              <a:gd name="connsiteX20" fmla="*/ 12657 w 43804"/>
              <a:gd name="connsiteY20" fmla="*/ 35379 h 35379"/>
              <a:gd name="connsiteX21" fmla="*/ 3431 w 43804"/>
              <a:gd name="connsiteY21" fmla="*/ 31605 h 35379"/>
              <a:gd name="connsiteX22" fmla="*/ 0 w 43804"/>
              <a:gd name="connsiteY22" fmla="*/ 22150 h 35379"/>
              <a:gd name="connsiteX23" fmla="*/ 2974 w 43804"/>
              <a:gd name="connsiteY23" fmla="*/ 11590 h 35379"/>
              <a:gd name="connsiteX24" fmla="*/ 10865 w 43804"/>
              <a:gd name="connsiteY24" fmla="*/ 3240 h 35379"/>
              <a:gd name="connsiteX25" fmla="*/ 21006 w 43804"/>
              <a:gd name="connsiteY25" fmla="*/ 0 h 35379"/>
              <a:gd name="connsiteX26" fmla="*/ 24590 w 43804"/>
              <a:gd name="connsiteY26" fmla="*/ 496 h 35379"/>
              <a:gd name="connsiteX27" fmla="*/ 28098 w 43804"/>
              <a:gd name="connsiteY27" fmla="*/ 2136 h 35379"/>
              <a:gd name="connsiteX28" fmla="*/ 31147 w 43804"/>
              <a:gd name="connsiteY28" fmla="*/ 5109 h 35379"/>
              <a:gd name="connsiteX29" fmla="*/ 33244 w 43804"/>
              <a:gd name="connsiteY29" fmla="*/ 9722 h 35379"/>
              <a:gd name="connsiteX30" fmla="*/ 34045 w 43804"/>
              <a:gd name="connsiteY30" fmla="*/ 16089 h 35379"/>
              <a:gd name="connsiteX31" fmla="*/ 34045 w 43804"/>
              <a:gd name="connsiteY31" fmla="*/ 20930 h 35379"/>
              <a:gd name="connsiteX32" fmla="*/ 41708 w 43804"/>
              <a:gd name="connsiteY32" fmla="*/ 5452 h 35379"/>
              <a:gd name="connsiteX33" fmla="*/ 42318 w 43804"/>
              <a:gd name="connsiteY33" fmla="*/ 3927 h 35379"/>
              <a:gd name="connsiteX34" fmla="*/ 42851 w 43804"/>
              <a:gd name="connsiteY34" fmla="*/ 3812 h 35379"/>
              <a:gd name="connsiteX35" fmla="*/ 43461 w 43804"/>
              <a:gd name="connsiteY35" fmla="*/ 4041 h 35379"/>
              <a:gd name="connsiteX36" fmla="*/ 43766 w 43804"/>
              <a:gd name="connsiteY36" fmla="*/ 4423 h 35379"/>
              <a:gd name="connsiteX37" fmla="*/ 43804 w 43804"/>
              <a:gd name="connsiteY37" fmla="*/ 4613 h 35379"/>
              <a:gd name="connsiteX38" fmla="*/ 28821 w 43804"/>
              <a:gd name="connsiteY38" fmla="*/ 26764 h 35379"/>
              <a:gd name="connsiteX39" fmla="*/ 28669 w 43804"/>
              <a:gd name="connsiteY39" fmla="*/ 18033 h 35379"/>
              <a:gd name="connsiteX40" fmla="*/ 28669 w 43804"/>
              <a:gd name="connsiteY40" fmla="*/ 15860 h 35379"/>
              <a:gd name="connsiteX41" fmla="*/ 28592 w 43804"/>
              <a:gd name="connsiteY41" fmla="*/ 13535 h 35379"/>
              <a:gd name="connsiteX42" fmla="*/ 28364 w 43804"/>
              <a:gd name="connsiteY42" fmla="*/ 11056 h 35379"/>
              <a:gd name="connsiteX43" fmla="*/ 27983 w 43804"/>
              <a:gd name="connsiteY43" fmla="*/ 8731 h 35379"/>
              <a:gd name="connsiteX44" fmla="*/ 27335 w 43804"/>
              <a:gd name="connsiteY44" fmla="*/ 6482 h 35379"/>
              <a:gd name="connsiteX45" fmla="*/ 26343 w 43804"/>
              <a:gd name="connsiteY45" fmla="*/ 4613 h 35379"/>
              <a:gd name="connsiteX46" fmla="*/ 25009 w 43804"/>
              <a:gd name="connsiteY46" fmla="*/ 3050 h 35379"/>
              <a:gd name="connsiteX47" fmla="*/ 23217 w 43804"/>
              <a:gd name="connsiteY47" fmla="*/ 2097 h 35379"/>
              <a:gd name="connsiteX48" fmla="*/ 20930 w 43804"/>
              <a:gd name="connsiteY48" fmla="*/ 1716 h 35379"/>
              <a:gd name="connsiteX49" fmla="*/ 17728 w 43804"/>
              <a:gd name="connsiteY49" fmla="*/ 2288 h 35379"/>
              <a:gd name="connsiteX50" fmla="*/ 14068 w 43804"/>
              <a:gd name="connsiteY50" fmla="*/ 4537 h 35379"/>
              <a:gd name="connsiteX51" fmla="*/ 10293 w 43804"/>
              <a:gd name="connsiteY51" fmla="*/ 8883 h 35379"/>
              <a:gd name="connsiteX52" fmla="*/ 7129 w 43804"/>
              <a:gd name="connsiteY52" fmla="*/ 16890 h 35379"/>
              <a:gd name="connsiteX53" fmla="*/ 5795 w 43804"/>
              <a:gd name="connsiteY53" fmla="*/ 25124 h 35379"/>
              <a:gd name="connsiteX54" fmla="*/ 7586 w 43804"/>
              <a:gd name="connsiteY54" fmla="*/ 31339 h 35379"/>
              <a:gd name="connsiteX55" fmla="*/ 12809 w 43804"/>
              <a:gd name="connsiteY55" fmla="*/ 33626 h 35379"/>
              <a:gd name="connsiteX56" fmla="*/ 28821 w 43804"/>
              <a:gd name="connsiteY56" fmla="*/ 26764 h 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804" h="35379">
                <a:moveTo>
                  <a:pt x="43804" y="4613"/>
                </a:moveTo>
                <a:cubicBezTo>
                  <a:pt x="43753" y="4867"/>
                  <a:pt x="43677" y="5223"/>
                  <a:pt x="43575" y="5681"/>
                </a:cubicBezTo>
                <a:cubicBezTo>
                  <a:pt x="43474" y="6114"/>
                  <a:pt x="43194" y="7016"/>
                  <a:pt x="42736" y="8388"/>
                </a:cubicBezTo>
                <a:cubicBezTo>
                  <a:pt x="42280" y="9760"/>
                  <a:pt x="41746" y="11145"/>
                  <a:pt x="41136" y="12543"/>
                </a:cubicBezTo>
                <a:cubicBezTo>
                  <a:pt x="40551" y="13915"/>
                  <a:pt x="39687" y="15567"/>
                  <a:pt x="38543" y="17499"/>
                </a:cubicBezTo>
                <a:cubicBezTo>
                  <a:pt x="37425" y="19406"/>
                  <a:pt x="36179" y="21223"/>
                  <a:pt x="34807" y="22951"/>
                </a:cubicBezTo>
                <a:cubicBezTo>
                  <a:pt x="34426" y="23409"/>
                  <a:pt x="34197" y="23777"/>
                  <a:pt x="34121" y="24057"/>
                </a:cubicBezTo>
                <a:cubicBezTo>
                  <a:pt x="34070" y="24311"/>
                  <a:pt x="34045" y="24857"/>
                  <a:pt x="34045" y="25696"/>
                </a:cubicBezTo>
                <a:cubicBezTo>
                  <a:pt x="34045" y="30983"/>
                  <a:pt x="34845" y="33626"/>
                  <a:pt x="36446" y="33626"/>
                </a:cubicBezTo>
                <a:cubicBezTo>
                  <a:pt x="36522" y="33626"/>
                  <a:pt x="36624" y="33626"/>
                  <a:pt x="36751" y="33626"/>
                </a:cubicBezTo>
                <a:cubicBezTo>
                  <a:pt x="36904" y="33601"/>
                  <a:pt x="37171" y="33525"/>
                  <a:pt x="37552" y="33397"/>
                </a:cubicBezTo>
                <a:cubicBezTo>
                  <a:pt x="37958" y="33245"/>
                  <a:pt x="38340" y="33054"/>
                  <a:pt x="38696" y="32825"/>
                </a:cubicBezTo>
                <a:cubicBezTo>
                  <a:pt x="39051" y="32571"/>
                  <a:pt x="39433" y="32190"/>
                  <a:pt x="39839" y="31681"/>
                </a:cubicBezTo>
                <a:cubicBezTo>
                  <a:pt x="40246" y="31148"/>
                  <a:pt x="40577" y="30525"/>
                  <a:pt x="40831" y="29814"/>
                </a:cubicBezTo>
                <a:cubicBezTo>
                  <a:pt x="41059" y="29305"/>
                  <a:pt x="41403" y="29051"/>
                  <a:pt x="41860" y="29051"/>
                </a:cubicBezTo>
                <a:cubicBezTo>
                  <a:pt x="42469" y="29051"/>
                  <a:pt x="42775" y="29305"/>
                  <a:pt x="42775" y="29814"/>
                </a:cubicBezTo>
                <a:cubicBezTo>
                  <a:pt x="42775" y="30729"/>
                  <a:pt x="42139" y="31885"/>
                  <a:pt x="40869" y="33283"/>
                </a:cubicBezTo>
                <a:cubicBezTo>
                  <a:pt x="39598" y="34681"/>
                  <a:pt x="38048" y="35379"/>
                  <a:pt x="36217" y="35379"/>
                </a:cubicBezTo>
                <a:cubicBezTo>
                  <a:pt x="34464" y="35379"/>
                  <a:pt x="32965" y="34807"/>
                  <a:pt x="31719" y="33664"/>
                </a:cubicBezTo>
                <a:cubicBezTo>
                  <a:pt x="30499" y="32495"/>
                  <a:pt x="29635" y="30868"/>
                  <a:pt x="29126" y="28784"/>
                </a:cubicBezTo>
                <a:cubicBezTo>
                  <a:pt x="23637" y="33181"/>
                  <a:pt x="18147" y="35379"/>
                  <a:pt x="12657" y="35379"/>
                </a:cubicBezTo>
                <a:cubicBezTo>
                  <a:pt x="8794" y="35379"/>
                  <a:pt x="5718" y="34121"/>
                  <a:pt x="3431" y="31605"/>
                </a:cubicBezTo>
                <a:cubicBezTo>
                  <a:pt x="1144" y="29064"/>
                  <a:pt x="0" y="25913"/>
                  <a:pt x="0" y="22150"/>
                </a:cubicBezTo>
                <a:cubicBezTo>
                  <a:pt x="0" y="18542"/>
                  <a:pt x="992" y="15021"/>
                  <a:pt x="2974" y="11590"/>
                </a:cubicBezTo>
                <a:cubicBezTo>
                  <a:pt x="4982" y="8159"/>
                  <a:pt x="7612" y="5376"/>
                  <a:pt x="10865" y="3240"/>
                </a:cubicBezTo>
                <a:cubicBezTo>
                  <a:pt x="14143" y="1080"/>
                  <a:pt x="17524" y="0"/>
                  <a:pt x="21006" y="0"/>
                </a:cubicBezTo>
                <a:cubicBezTo>
                  <a:pt x="22226" y="0"/>
                  <a:pt x="23421" y="166"/>
                  <a:pt x="24590" y="496"/>
                </a:cubicBezTo>
                <a:cubicBezTo>
                  <a:pt x="25759" y="801"/>
                  <a:pt x="26928" y="1348"/>
                  <a:pt x="28098" y="2136"/>
                </a:cubicBezTo>
                <a:cubicBezTo>
                  <a:pt x="29267" y="2923"/>
                  <a:pt x="30283" y="3914"/>
                  <a:pt x="31147" y="5109"/>
                </a:cubicBezTo>
                <a:cubicBezTo>
                  <a:pt x="32011" y="6303"/>
                  <a:pt x="32710" y="7841"/>
                  <a:pt x="33244" y="9722"/>
                </a:cubicBezTo>
                <a:cubicBezTo>
                  <a:pt x="33778" y="11603"/>
                  <a:pt x="34045" y="13726"/>
                  <a:pt x="34045" y="16089"/>
                </a:cubicBezTo>
                <a:lnTo>
                  <a:pt x="34045" y="20930"/>
                </a:lnTo>
                <a:cubicBezTo>
                  <a:pt x="37399" y="16686"/>
                  <a:pt x="39954" y="11527"/>
                  <a:pt x="41708" y="5452"/>
                </a:cubicBezTo>
                <a:cubicBezTo>
                  <a:pt x="41962" y="4537"/>
                  <a:pt x="42165" y="4028"/>
                  <a:pt x="42318" y="3927"/>
                </a:cubicBezTo>
                <a:cubicBezTo>
                  <a:pt x="42419" y="3851"/>
                  <a:pt x="42597" y="3812"/>
                  <a:pt x="42851" y="3812"/>
                </a:cubicBezTo>
                <a:cubicBezTo>
                  <a:pt x="43105" y="3812"/>
                  <a:pt x="43308" y="3889"/>
                  <a:pt x="43461" y="4041"/>
                </a:cubicBezTo>
                <a:cubicBezTo>
                  <a:pt x="43639" y="4169"/>
                  <a:pt x="43741" y="4295"/>
                  <a:pt x="43766" y="4423"/>
                </a:cubicBezTo>
                <a:lnTo>
                  <a:pt x="43804" y="4613"/>
                </a:lnTo>
                <a:moveTo>
                  <a:pt x="28821" y="26764"/>
                </a:moveTo>
                <a:cubicBezTo>
                  <a:pt x="28720" y="25874"/>
                  <a:pt x="28669" y="22963"/>
                  <a:pt x="28669" y="18033"/>
                </a:cubicBezTo>
                <a:cubicBezTo>
                  <a:pt x="28669" y="17093"/>
                  <a:pt x="28669" y="16369"/>
                  <a:pt x="28669" y="15860"/>
                </a:cubicBezTo>
                <a:cubicBezTo>
                  <a:pt x="28669" y="15326"/>
                  <a:pt x="28643" y="14551"/>
                  <a:pt x="28592" y="13535"/>
                </a:cubicBezTo>
                <a:cubicBezTo>
                  <a:pt x="28541" y="12518"/>
                  <a:pt x="28466" y="11691"/>
                  <a:pt x="28364" y="11056"/>
                </a:cubicBezTo>
                <a:cubicBezTo>
                  <a:pt x="28288" y="10421"/>
                  <a:pt x="28161" y="9646"/>
                  <a:pt x="27983" y="8731"/>
                </a:cubicBezTo>
                <a:cubicBezTo>
                  <a:pt x="27805" y="7816"/>
                  <a:pt x="27589" y="7066"/>
                  <a:pt x="27335" y="6482"/>
                </a:cubicBezTo>
                <a:cubicBezTo>
                  <a:pt x="27081" y="5897"/>
                  <a:pt x="26750" y="5275"/>
                  <a:pt x="26343" y="4613"/>
                </a:cubicBezTo>
                <a:cubicBezTo>
                  <a:pt x="25962" y="3952"/>
                  <a:pt x="25517" y="3431"/>
                  <a:pt x="25009" y="3050"/>
                </a:cubicBezTo>
                <a:cubicBezTo>
                  <a:pt x="24526" y="2669"/>
                  <a:pt x="23929" y="2351"/>
                  <a:pt x="23217" y="2097"/>
                </a:cubicBezTo>
                <a:cubicBezTo>
                  <a:pt x="22531" y="1843"/>
                  <a:pt x="21768" y="1716"/>
                  <a:pt x="20930" y="1716"/>
                </a:cubicBezTo>
                <a:cubicBezTo>
                  <a:pt x="19887" y="1716"/>
                  <a:pt x="18821" y="1907"/>
                  <a:pt x="17728" y="2288"/>
                </a:cubicBezTo>
                <a:cubicBezTo>
                  <a:pt x="16660" y="2644"/>
                  <a:pt x="15440" y="3394"/>
                  <a:pt x="14068" y="4537"/>
                </a:cubicBezTo>
                <a:cubicBezTo>
                  <a:pt x="12695" y="5656"/>
                  <a:pt x="11437" y="7104"/>
                  <a:pt x="10293" y="8883"/>
                </a:cubicBezTo>
                <a:cubicBezTo>
                  <a:pt x="9098" y="10764"/>
                  <a:pt x="8044" y="13433"/>
                  <a:pt x="7129" y="16890"/>
                </a:cubicBezTo>
                <a:cubicBezTo>
                  <a:pt x="6239" y="20321"/>
                  <a:pt x="5795" y="23066"/>
                  <a:pt x="5795" y="25124"/>
                </a:cubicBezTo>
                <a:cubicBezTo>
                  <a:pt x="5795" y="27716"/>
                  <a:pt x="6392" y="29788"/>
                  <a:pt x="7586" y="31339"/>
                </a:cubicBezTo>
                <a:cubicBezTo>
                  <a:pt x="8781" y="32863"/>
                  <a:pt x="10522" y="33626"/>
                  <a:pt x="12809" y="33626"/>
                </a:cubicBezTo>
                <a:cubicBezTo>
                  <a:pt x="18274" y="33626"/>
                  <a:pt x="23612" y="31339"/>
                  <a:pt x="28821" y="26764"/>
                </a:cubicBezTo>
                <a:close/>
              </a:path>
            </a:pathLst>
          </a:custGeom>
          <a:solidFill>
            <a:srgbClr val="000000"/>
          </a:solidFill>
          <a:ln w="929" cap="flat">
            <a:noFill/>
            <a:prstDash val="solid"/>
            <a:miter/>
          </a:ln>
        </p:spPr>
        <p:txBody>
          <a:bodyPr rtlCol="0" anchor="ctr"/>
          <a:lstStyle/>
          <a:p>
            <a:endParaRPr lang="en-DE"/>
          </a:p>
        </p:txBody>
      </p:sp>
      <p:grpSp>
        <p:nvGrpSpPr>
          <p:cNvPr id="112" name="Group 111">
            <a:extLst>
              <a:ext uri="{FF2B5EF4-FFF2-40B4-BE49-F238E27FC236}">
                <a16:creationId xmlns:a16="http://schemas.microsoft.com/office/drawing/2014/main" id="{E8BB073A-C0B5-92C9-272E-7EC37213F3C6}"/>
              </a:ext>
            </a:extLst>
          </p:cNvPr>
          <p:cNvGrpSpPr/>
          <p:nvPr/>
        </p:nvGrpSpPr>
        <p:grpSpPr>
          <a:xfrm>
            <a:off x="6944155" y="1270364"/>
            <a:ext cx="185946" cy="52878"/>
            <a:chOff x="6944155" y="1270364"/>
            <a:chExt cx="185946" cy="52878"/>
          </a:xfrm>
        </p:grpSpPr>
        <p:sp>
          <p:nvSpPr>
            <p:cNvPr id="109" name="Freeform 108">
              <a:extLst>
                <a:ext uri="{FF2B5EF4-FFF2-40B4-BE49-F238E27FC236}">
                  <a16:creationId xmlns:a16="http://schemas.microsoft.com/office/drawing/2014/main" id="{EC13030C-38FA-03A4-2266-FA6C943A2910}"/>
                </a:ext>
              </a:extLst>
            </p:cNvPr>
            <p:cNvSpPr/>
            <p:nvPr/>
          </p:nvSpPr>
          <p:spPr>
            <a:xfrm>
              <a:off x="6944155" y="1270364"/>
              <a:ext cx="25773" cy="52001"/>
            </a:xfrm>
            <a:custGeom>
              <a:avLst/>
              <a:gdLst>
                <a:gd name="connsiteX0" fmla="*/ 0 w 25773"/>
                <a:gd name="connsiteY0" fmla="*/ 7434 h 52001"/>
                <a:gd name="connsiteX1" fmla="*/ 0 w 25773"/>
                <a:gd name="connsiteY1" fmla="*/ 4994 h 52001"/>
                <a:gd name="connsiteX2" fmla="*/ 14221 w 25773"/>
                <a:gd name="connsiteY2" fmla="*/ 0 h 52001"/>
                <a:gd name="connsiteX3" fmla="*/ 15784 w 25773"/>
                <a:gd name="connsiteY3" fmla="*/ 305 h 52001"/>
                <a:gd name="connsiteX4" fmla="*/ 16007 w 25773"/>
                <a:gd name="connsiteY4" fmla="*/ 2021 h 52001"/>
                <a:gd name="connsiteX5" fmla="*/ 16007 w 25773"/>
                <a:gd name="connsiteY5" fmla="*/ 45825 h 52001"/>
                <a:gd name="connsiteX6" fmla="*/ 17151 w 25773"/>
                <a:gd name="connsiteY6" fmla="*/ 48875 h 52001"/>
                <a:gd name="connsiteX7" fmla="*/ 23290 w 25773"/>
                <a:gd name="connsiteY7" fmla="*/ 49600 h 52001"/>
                <a:gd name="connsiteX8" fmla="*/ 25773 w 25773"/>
                <a:gd name="connsiteY8" fmla="*/ 49600 h 52001"/>
                <a:gd name="connsiteX9" fmla="*/ 25773 w 25773"/>
                <a:gd name="connsiteY9" fmla="*/ 52002 h 52001"/>
                <a:gd name="connsiteX10" fmla="*/ 13114 w 25773"/>
                <a:gd name="connsiteY10" fmla="*/ 51773 h 52001"/>
                <a:gd name="connsiteX11" fmla="*/ 493 w 25773"/>
                <a:gd name="connsiteY11" fmla="*/ 52002 h 52001"/>
                <a:gd name="connsiteX12" fmla="*/ 493 w 25773"/>
                <a:gd name="connsiteY12" fmla="*/ 49600 h 52001"/>
                <a:gd name="connsiteX13" fmla="*/ 2976 w 25773"/>
                <a:gd name="connsiteY13" fmla="*/ 49600 h 52001"/>
                <a:gd name="connsiteX14" fmla="*/ 9069 w 25773"/>
                <a:gd name="connsiteY14" fmla="*/ 48913 h 52001"/>
                <a:gd name="connsiteX15" fmla="*/ 10250 w 25773"/>
                <a:gd name="connsiteY15" fmla="*/ 45825 h 52001"/>
                <a:gd name="connsiteX16" fmla="*/ 10250 w 25773"/>
                <a:gd name="connsiteY16" fmla="*/ 5376 h 52001"/>
                <a:gd name="connsiteX17" fmla="*/ 0 w 25773"/>
                <a:gd name="connsiteY17" fmla="*/ 7434 h 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73" h="52001">
                  <a:moveTo>
                    <a:pt x="0" y="7434"/>
                  </a:moveTo>
                  <a:lnTo>
                    <a:pt x="0" y="4994"/>
                  </a:lnTo>
                  <a:cubicBezTo>
                    <a:pt x="6250" y="4994"/>
                    <a:pt x="10994" y="3329"/>
                    <a:pt x="14221" y="0"/>
                  </a:cubicBezTo>
                  <a:cubicBezTo>
                    <a:pt x="15105" y="0"/>
                    <a:pt x="15626" y="102"/>
                    <a:pt x="15784" y="305"/>
                  </a:cubicBezTo>
                  <a:cubicBezTo>
                    <a:pt x="15933" y="508"/>
                    <a:pt x="16007" y="1080"/>
                    <a:pt x="16007" y="2021"/>
                  </a:cubicBezTo>
                  <a:lnTo>
                    <a:pt x="16007" y="45825"/>
                  </a:lnTo>
                  <a:cubicBezTo>
                    <a:pt x="16007" y="47376"/>
                    <a:pt x="16388" y="48392"/>
                    <a:pt x="17151" y="48875"/>
                  </a:cubicBezTo>
                  <a:cubicBezTo>
                    <a:pt x="17914" y="49358"/>
                    <a:pt x="19960" y="49600"/>
                    <a:pt x="23290" y="49600"/>
                  </a:cubicBezTo>
                  <a:lnTo>
                    <a:pt x="25773" y="49600"/>
                  </a:lnTo>
                  <a:lnTo>
                    <a:pt x="25773" y="52002"/>
                  </a:lnTo>
                  <a:cubicBezTo>
                    <a:pt x="23941" y="51849"/>
                    <a:pt x="19728" y="51773"/>
                    <a:pt x="13114" y="51773"/>
                  </a:cubicBezTo>
                  <a:cubicBezTo>
                    <a:pt x="6501" y="51773"/>
                    <a:pt x="2297" y="51849"/>
                    <a:pt x="493" y="52002"/>
                  </a:cubicBezTo>
                  <a:lnTo>
                    <a:pt x="493" y="49600"/>
                  </a:lnTo>
                  <a:lnTo>
                    <a:pt x="2976" y="49600"/>
                  </a:lnTo>
                  <a:cubicBezTo>
                    <a:pt x="6250" y="49600"/>
                    <a:pt x="8278" y="49371"/>
                    <a:pt x="9069" y="48913"/>
                  </a:cubicBezTo>
                  <a:cubicBezTo>
                    <a:pt x="9859" y="48431"/>
                    <a:pt x="10250" y="47401"/>
                    <a:pt x="10250" y="45825"/>
                  </a:cubicBezTo>
                  <a:lnTo>
                    <a:pt x="10250" y="5376"/>
                  </a:lnTo>
                  <a:cubicBezTo>
                    <a:pt x="7534" y="6748"/>
                    <a:pt x="4120" y="7434"/>
                    <a:pt x="0" y="7434"/>
                  </a:cubicBezTo>
                  <a:close/>
                </a:path>
              </a:pathLst>
            </a:custGeom>
            <a:solidFill>
              <a:srgbClr val="000000"/>
            </a:solidFill>
            <a:ln w="929"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E96D6EA2-CA7C-7DCB-7CA2-11B6A588CB73}"/>
                </a:ext>
              </a:extLst>
            </p:cNvPr>
            <p:cNvSpPr/>
            <p:nvPr/>
          </p:nvSpPr>
          <p:spPr>
            <a:xfrm>
              <a:off x="7004482" y="1301283"/>
              <a:ext cx="52002" cy="3126"/>
            </a:xfrm>
            <a:custGeom>
              <a:avLst/>
              <a:gdLst>
                <a:gd name="connsiteX0" fmla="*/ 51546 w 52002"/>
                <a:gd name="connsiteY0" fmla="*/ 458 h 3126"/>
                <a:gd name="connsiteX1" fmla="*/ 52002 w 52002"/>
                <a:gd name="connsiteY1" fmla="*/ 1563 h 3126"/>
                <a:gd name="connsiteX2" fmla="*/ 51546 w 52002"/>
                <a:gd name="connsiteY2" fmla="*/ 2669 h 3126"/>
                <a:gd name="connsiteX3" fmla="*/ 50440 w 52002"/>
                <a:gd name="connsiteY3" fmla="*/ 3126 h 3126"/>
                <a:gd name="connsiteX4" fmla="*/ 1563 w 52002"/>
                <a:gd name="connsiteY4" fmla="*/ 3126 h 3126"/>
                <a:gd name="connsiteX5" fmla="*/ 456 w 52002"/>
                <a:gd name="connsiteY5" fmla="*/ 2669 h 3126"/>
                <a:gd name="connsiteX6" fmla="*/ 0 w 52002"/>
                <a:gd name="connsiteY6" fmla="*/ 1563 h 3126"/>
                <a:gd name="connsiteX7" fmla="*/ 456 w 52002"/>
                <a:gd name="connsiteY7" fmla="*/ 458 h 3126"/>
                <a:gd name="connsiteX8" fmla="*/ 1563 w 52002"/>
                <a:gd name="connsiteY8" fmla="*/ 0 h 3126"/>
                <a:gd name="connsiteX9" fmla="*/ 50440 w 52002"/>
                <a:gd name="connsiteY9" fmla="*/ 0 h 3126"/>
                <a:gd name="connsiteX10" fmla="*/ 51546 w 52002"/>
                <a:gd name="connsiteY10" fmla="*/ 458 h 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02" h="3126">
                  <a:moveTo>
                    <a:pt x="51546" y="458"/>
                  </a:moveTo>
                  <a:cubicBezTo>
                    <a:pt x="51853" y="762"/>
                    <a:pt x="52002" y="1131"/>
                    <a:pt x="52002" y="1563"/>
                  </a:cubicBezTo>
                  <a:cubicBezTo>
                    <a:pt x="52002" y="1995"/>
                    <a:pt x="51853" y="2364"/>
                    <a:pt x="51546" y="2669"/>
                  </a:cubicBezTo>
                  <a:cubicBezTo>
                    <a:pt x="51239" y="2974"/>
                    <a:pt x="50867" y="3126"/>
                    <a:pt x="50440" y="3126"/>
                  </a:cubicBezTo>
                  <a:lnTo>
                    <a:pt x="1563" y="3126"/>
                  </a:lnTo>
                  <a:cubicBezTo>
                    <a:pt x="1126" y="3126"/>
                    <a:pt x="763" y="2974"/>
                    <a:pt x="456" y="2669"/>
                  </a:cubicBezTo>
                  <a:cubicBezTo>
                    <a:pt x="149" y="2364"/>
                    <a:pt x="0" y="1995"/>
                    <a:pt x="0" y="1563"/>
                  </a:cubicBezTo>
                  <a:cubicBezTo>
                    <a:pt x="0" y="1131"/>
                    <a:pt x="149" y="762"/>
                    <a:pt x="456" y="458"/>
                  </a:cubicBezTo>
                  <a:cubicBezTo>
                    <a:pt x="763" y="153"/>
                    <a:pt x="1126" y="0"/>
                    <a:pt x="1563" y="0"/>
                  </a:cubicBezTo>
                  <a:lnTo>
                    <a:pt x="50440" y="0"/>
                  </a:lnTo>
                  <a:cubicBezTo>
                    <a:pt x="50867" y="0"/>
                    <a:pt x="51239" y="153"/>
                    <a:pt x="51546" y="458"/>
                  </a:cubicBezTo>
                  <a:close/>
                </a:path>
              </a:pathLst>
            </a:custGeom>
            <a:solidFill>
              <a:srgbClr val="000000"/>
            </a:solidFill>
            <a:ln w="929"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9E4B9384-B66E-9E67-9D96-AC7404D46257}"/>
                </a:ext>
              </a:extLst>
            </p:cNvPr>
            <p:cNvSpPr/>
            <p:nvPr/>
          </p:nvSpPr>
          <p:spPr>
            <a:xfrm>
              <a:off x="7086294" y="1287863"/>
              <a:ext cx="43807" cy="35379"/>
            </a:xfrm>
            <a:custGeom>
              <a:avLst/>
              <a:gdLst>
                <a:gd name="connsiteX0" fmla="*/ 43808 w 43807"/>
                <a:gd name="connsiteY0" fmla="*/ 4613 h 35379"/>
                <a:gd name="connsiteX1" fmla="*/ 43575 w 43807"/>
                <a:gd name="connsiteY1" fmla="*/ 5681 h 35379"/>
                <a:gd name="connsiteX2" fmla="*/ 42738 w 43807"/>
                <a:gd name="connsiteY2" fmla="*/ 8387 h 35379"/>
                <a:gd name="connsiteX3" fmla="*/ 41138 w 43807"/>
                <a:gd name="connsiteY3" fmla="*/ 12543 h 35379"/>
                <a:gd name="connsiteX4" fmla="*/ 38543 w 43807"/>
                <a:gd name="connsiteY4" fmla="*/ 17499 h 35379"/>
                <a:gd name="connsiteX5" fmla="*/ 34804 w 43807"/>
                <a:gd name="connsiteY5" fmla="*/ 22951 h 35379"/>
                <a:gd name="connsiteX6" fmla="*/ 34116 w 43807"/>
                <a:gd name="connsiteY6" fmla="*/ 24056 h 35379"/>
                <a:gd name="connsiteX7" fmla="*/ 34042 w 43807"/>
                <a:gd name="connsiteY7" fmla="*/ 25696 h 35379"/>
                <a:gd name="connsiteX8" fmla="*/ 36441 w 43807"/>
                <a:gd name="connsiteY8" fmla="*/ 33626 h 35379"/>
                <a:gd name="connsiteX9" fmla="*/ 36748 w 43807"/>
                <a:gd name="connsiteY9" fmla="*/ 33626 h 35379"/>
                <a:gd name="connsiteX10" fmla="*/ 37548 w 43807"/>
                <a:gd name="connsiteY10" fmla="*/ 33397 h 35379"/>
                <a:gd name="connsiteX11" fmla="*/ 38692 w 43807"/>
                <a:gd name="connsiteY11" fmla="*/ 32825 h 35379"/>
                <a:gd name="connsiteX12" fmla="*/ 39836 w 43807"/>
                <a:gd name="connsiteY12" fmla="*/ 31681 h 35379"/>
                <a:gd name="connsiteX13" fmla="*/ 40831 w 43807"/>
                <a:gd name="connsiteY13" fmla="*/ 29813 h 35379"/>
                <a:gd name="connsiteX14" fmla="*/ 41864 w 43807"/>
                <a:gd name="connsiteY14" fmla="*/ 29051 h 35379"/>
                <a:gd name="connsiteX15" fmla="*/ 42775 w 43807"/>
                <a:gd name="connsiteY15" fmla="*/ 29813 h 35379"/>
                <a:gd name="connsiteX16" fmla="*/ 40869 w 43807"/>
                <a:gd name="connsiteY16" fmla="*/ 33282 h 35379"/>
                <a:gd name="connsiteX17" fmla="*/ 36218 w 43807"/>
                <a:gd name="connsiteY17" fmla="*/ 35379 h 35379"/>
                <a:gd name="connsiteX18" fmla="*/ 31717 w 43807"/>
                <a:gd name="connsiteY18" fmla="*/ 33664 h 35379"/>
                <a:gd name="connsiteX19" fmla="*/ 29121 w 43807"/>
                <a:gd name="connsiteY19" fmla="*/ 28784 h 35379"/>
                <a:gd name="connsiteX20" fmla="*/ 12659 w 43807"/>
                <a:gd name="connsiteY20" fmla="*/ 35379 h 35379"/>
                <a:gd name="connsiteX21" fmla="*/ 3432 w 43807"/>
                <a:gd name="connsiteY21" fmla="*/ 31605 h 35379"/>
                <a:gd name="connsiteX22" fmla="*/ 0 w 43807"/>
                <a:gd name="connsiteY22" fmla="*/ 22150 h 35379"/>
                <a:gd name="connsiteX23" fmla="*/ 2976 w 43807"/>
                <a:gd name="connsiteY23" fmla="*/ 11590 h 35379"/>
                <a:gd name="connsiteX24" fmla="*/ 10864 w 43807"/>
                <a:gd name="connsiteY24" fmla="*/ 3241 h 35379"/>
                <a:gd name="connsiteX25" fmla="*/ 21002 w 43807"/>
                <a:gd name="connsiteY25" fmla="*/ 0 h 35379"/>
                <a:gd name="connsiteX26" fmla="*/ 24592 w 43807"/>
                <a:gd name="connsiteY26" fmla="*/ 496 h 35379"/>
                <a:gd name="connsiteX27" fmla="*/ 28098 w 43807"/>
                <a:gd name="connsiteY27" fmla="*/ 2135 h 35379"/>
                <a:gd name="connsiteX28" fmla="*/ 31149 w 43807"/>
                <a:gd name="connsiteY28" fmla="*/ 5109 h 35379"/>
                <a:gd name="connsiteX29" fmla="*/ 33242 w 43807"/>
                <a:gd name="connsiteY29" fmla="*/ 9722 h 35379"/>
                <a:gd name="connsiteX30" fmla="*/ 34042 w 43807"/>
                <a:gd name="connsiteY30" fmla="*/ 16088 h 35379"/>
                <a:gd name="connsiteX31" fmla="*/ 34042 w 43807"/>
                <a:gd name="connsiteY31" fmla="*/ 20930 h 35379"/>
                <a:gd name="connsiteX32" fmla="*/ 41706 w 43807"/>
                <a:gd name="connsiteY32" fmla="*/ 5452 h 35379"/>
                <a:gd name="connsiteX33" fmla="*/ 42320 w 43807"/>
                <a:gd name="connsiteY33" fmla="*/ 3927 h 35379"/>
                <a:gd name="connsiteX34" fmla="*/ 42850 w 43807"/>
                <a:gd name="connsiteY34" fmla="*/ 3812 h 35379"/>
                <a:gd name="connsiteX35" fmla="*/ 43464 w 43807"/>
                <a:gd name="connsiteY35" fmla="*/ 4041 h 35379"/>
                <a:gd name="connsiteX36" fmla="*/ 43761 w 43807"/>
                <a:gd name="connsiteY36" fmla="*/ 4422 h 35379"/>
                <a:gd name="connsiteX37" fmla="*/ 43808 w 43807"/>
                <a:gd name="connsiteY37" fmla="*/ 4613 h 35379"/>
                <a:gd name="connsiteX38" fmla="*/ 28824 w 43807"/>
                <a:gd name="connsiteY38" fmla="*/ 26763 h 35379"/>
                <a:gd name="connsiteX39" fmla="*/ 28666 w 43807"/>
                <a:gd name="connsiteY39" fmla="*/ 18033 h 35379"/>
                <a:gd name="connsiteX40" fmla="*/ 28666 w 43807"/>
                <a:gd name="connsiteY40" fmla="*/ 15860 h 35379"/>
                <a:gd name="connsiteX41" fmla="*/ 28591 w 43807"/>
                <a:gd name="connsiteY41" fmla="*/ 13534 h 35379"/>
                <a:gd name="connsiteX42" fmla="*/ 28359 w 43807"/>
                <a:gd name="connsiteY42" fmla="*/ 11056 h 35379"/>
                <a:gd name="connsiteX43" fmla="*/ 27987 w 43807"/>
                <a:gd name="connsiteY43" fmla="*/ 8730 h 35379"/>
                <a:gd name="connsiteX44" fmla="*/ 27336 w 43807"/>
                <a:gd name="connsiteY44" fmla="*/ 6481 h 35379"/>
                <a:gd name="connsiteX45" fmla="*/ 26340 w 43807"/>
                <a:gd name="connsiteY45" fmla="*/ 4613 h 35379"/>
                <a:gd name="connsiteX46" fmla="*/ 25010 w 43807"/>
                <a:gd name="connsiteY46" fmla="*/ 3050 h 35379"/>
                <a:gd name="connsiteX47" fmla="*/ 23215 w 43807"/>
                <a:gd name="connsiteY47" fmla="*/ 2097 h 35379"/>
                <a:gd name="connsiteX48" fmla="*/ 20927 w 43807"/>
                <a:gd name="connsiteY48" fmla="*/ 1716 h 35379"/>
                <a:gd name="connsiteX49" fmla="*/ 17728 w 43807"/>
                <a:gd name="connsiteY49" fmla="*/ 2287 h 35379"/>
                <a:gd name="connsiteX50" fmla="*/ 14063 w 43807"/>
                <a:gd name="connsiteY50" fmla="*/ 4537 h 35379"/>
                <a:gd name="connsiteX51" fmla="*/ 10296 w 43807"/>
                <a:gd name="connsiteY51" fmla="*/ 8883 h 35379"/>
                <a:gd name="connsiteX52" fmla="*/ 7125 w 43807"/>
                <a:gd name="connsiteY52" fmla="*/ 16889 h 35379"/>
                <a:gd name="connsiteX53" fmla="*/ 5795 w 43807"/>
                <a:gd name="connsiteY53" fmla="*/ 25124 h 35379"/>
                <a:gd name="connsiteX54" fmla="*/ 7590 w 43807"/>
                <a:gd name="connsiteY54" fmla="*/ 31338 h 35379"/>
                <a:gd name="connsiteX55" fmla="*/ 12808 w 43807"/>
                <a:gd name="connsiteY55" fmla="*/ 33626 h 35379"/>
                <a:gd name="connsiteX56" fmla="*/ 28824 w 43807"/>
                <a:gd name="connsiteY56" fmla="*/ 26763 h 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807" h="35379">
                  <a:moveTo>
                    <a:pt x="43808" y="4613"/>
                  </a:moveTo>
                  <a:cubicBezTo>
                    <a:pt x="43752" y="4867"/>
                    <a:pt x="43678" y="5223"/>
                    <a:pt x="43575" y="5681"/>
                  </a:cubicBezTo>
                  <a:cubicBezTo>
                    <a:pt x="43473" y="6113"/>
                    <a:pt x="43194" y="7015"/>
                    <a:pt x="42738" y="8387"/>
                  </a:cubicBezTo>
                  <a:cubicBezTo>
                    <a:pt x="42282" y="9760"/>
                    <a:pt x="41743" y="11145"/>
                    <a:pt x="41138" y="12543"/>
                  </a:cubicBezTo>
                  <a:cubicBezTo>
                    <a:pt x="40552" y="13915"/>
                    <a:pt x="39687" y="15567"/>
                    <a:pt x="38543" y="17499"/>
                  </a:cubicBezTo>
                  <a:cubicBezTo>
                    <a:pt x="37427" y="19405"/>
                    <a:pt x="36181" y="21223"/>
                    <a:pt x="34804" y="22951"/>
                  </a:cubicBezTo>
                  <a:cubicBezTo>
                    <a:pt x="34423" y="23408"/>
                    <a:pt x="34200" y="23777"/>
                    <a:pt x="34116" y="24056"/>
                  </a:cubicBezTo>
                  <a:cubicBezTo>
                    <a:pt x="34070" y="24311"/>
                    <a:pt x="34042" y="24857"/>
                    <a:pt x="34042" y="25696"/>
                  </a:cubicBezTo>
                  <a:cubicBezTo>
                    <a:pt x="34042" y="30982"/>
                    <a:pt x="34842" y="33626"/>
                    <a:pt x="36441" y="33626"/>
                  </a:cubicBezTo>
                  <a:cubicBezTo>
                    <a:pt x="36525" y="33626"/>
                    <a:pt x="36627" y="33626"/>
                    <a:pt x="36748" y="33626"/>
                  </a:cubicBezTo>
                  <a:cubicBezTo>
                    <a:pt x="36906" y="33600"/>
                    <a:pt x="37167" y="33524"/>
                    <a:pt x="37548" y="33397"/>
                  </a:cubicBezTo>
                  <a:cubicBezTo>
                    <a:pt x="37957" y="33244"/>
                    <a:pt x="38339" y="33054"/>
                    <a:pt x="38692" y="32825"/>
                  </a:cubicBezTo>
                  <a:cubicBezTo>
                    <a:pt x="39055" y="32571"/>
                    <a:pt x="39436" y="32190"/>
                    <a:pt x="39836" y="31681"/>
                  </a:cubicBezTo>
                  <a:cubicBezTo>
                    <a:pt x="40246" y="31147"/>
                    <a:pt x="40580" y="30525"/>
                    <a:pt x="40831" y="29813"/>
                  </a:cubicBezTo>
                  <a:cubicBezTo>
                    <a:pt x="41064" y="29305"/>
                    <a:pt x="41408" y="29051"/>
                    <a:pt x="41864" y="29051"/>
                  </a:cubicBezTo>
                  <a:cubicBezTo>
                    <a:pt x="42468" y="29051"/>
                    <a:pt x="42775" y="29305"/>
                    <a:pt x="42775" y="29813"/>
                  </a:cubicBezTo>
                  <a:cubicBezTo>
                    <a:pt x="42775" y="30728"/>
                    <a:pt x="42143" y="31885"/>
                    <a:pt x="40869" y="33282"/>
                  </a:cubicBezTo>
                  <a:cubicBezTo>
                    <a:pt x="39594" y="34680"/>
                    <a:pt x="38050" y="35379"/>
                    <a:pt x="36218" y="35379"/>
                  </a:cubicBezTo>
                  <a:cubicBezTo>
                    <a:pt x="34460" y="35379"/>
                    <a:pt x="32963" y="34807"/>
                    <a:pt x="31717" y="33664"/>
                  </a:cubicBezTo>
                  <a:cubicBezTo>
                    <a:pt x="30498" y="32495"/>
                    <a:pt x="29633" y="30868"/>
                    <a:pt x="29121" y="28784"/>
                  </a:cubicBezTo>
                  <a:cubicBezTo>
                    <a:pt x="23634" y="33181"/>
                    <a:pt x="18146" y="35379"/>
                    <a:pt x="12659" y="35379"/>
                  </a:cubicBezTo>
                  <a:cubicBezTo>
                    <a:pt x="8799" y="35379"/>
                    <a:pt x="5720" y="34121"/>
                    <a:pt x="3432" y="31605"/>
                  </a:cubicBezTo>
                  <a:cubicBezTo>
                    <a:pt x="1144" y="29063"/>
                    <a:pt x="0" y="25912"/>
                    <a:pt x="0" y="22150"/>
                  </a:cubicBezTo>
                  <a:cubicBezTo>
                    <a:pt x="0" y="18541"/>
                    <a:pt x="995" y="15021"/>
                    <a:pt x="2976" y="11590"/>
                  </a:cubicBezTo>
                  <a:cubicBezTo>
                    <a:pt x="4976" y="8159"/>
                    <a:pt x="7608" y="5376"/>
                    <a:pt x="10864" y="3241"/>
                  </a:cubicBezTo>
                  <a:cubicBezTo>
                    <a:pt x="14147" y="1080"/>
                    <a:pt x="17523" y="0"/>
                    <a:pt x="21002" y="0"/>
                  </a:cubicBezTo>
                  <a:cubicBezTo>
                    <a:pt x="22220" y="0"/>
                    <a:pt x="23420" y="165"/>
                    <a:pt x="24592" y="496"/>
                  </a:cubicBezTo>
                  <a:cubicBezTo>
                    <a:pt x="25755" y="801"/>
                    <a:pt x="26926" y="1347"/>
                    <a:pt x="28098" y="2135"/>
                  </a:cubicBezTo>
                  <a:cubicBezTo>
                    <a:pt x="29261" y="2923"/>
                    <a:pt x="30284" y="3914"/>
                    <a:pt x="31149" y="5109"/>
                  </a:cubicBezTo>
                  <a:cubicBezTo>
                    <a:pt x="32014" y="6303"/>
                    <a:pt x="32712" y="7841"/>
                    <a:pt x="33242" y="9722"/>
                  </a:cubicBezTo>
                  <a:cubicBezTo>
                    <a:pt x="33772" y="11602"/>
                    <a:pt x="34042" y="13725"/>
                    <a:pt x="34042" y="16088"/>
                  </a:cubicBezTo>
                  <a:lnTo>
                    <a:pt x="34042" y="20930"/>
                  </a:lnTo>
                  <a:cubicBezTo>
                    <a:pt x="37399" y="16686"/>
                    <a:pt x="39948" y="11526"/>
                    <a:pt x="41706" y="5452"/>
                  </a:cubicBezTo>
                  <a:cubicBezTo>
                    <a:pt x="41957" y="4537"/>
                    <a:pt x="42162" y="4028"/>
                    <a:pt x="42320" y="3927"/>
                  </a:cubicBezTo>
                  <a:cubicBezTo>
                    <a:pt x="42422" y="3851"/>
                    <a:pt x="42599" y="3812"/>
                    <a:pt x="42850" y="3812"/>
                  </a:cubicBezTo>
                  <a:cubicBezTo>
                    <a:pt x="43101" y="3812"/>
                    <a:pt x="43306" y="3889"/>
                    <a:pt x="43464" y="4041"/>
                  </a:cubicBezTo>
                  <a:cubicBezTo>
                    <a:pt x="43640" y="4168"/>
                    <a:pt x="43733" y="4295"/>
                    <a:pt x="43761" y="4422"/>
                  </a:cubicBezTo>
                  <a:lnTo>
                    <a:pt x="43808" y="4613"/>
                  </a:lnTo>
                  <a:moveTo>
                    <a:pt x="28824" y="26763"/>
                  </a:moveTo>
                  <a:cubicBezTo>
                    <a:pt x="28722" y="25874"/>
                    <a:pt x="28666" y="22964"/>
                    <a:pt x="28666" y="18033"/>
                  </a:cubicBezTo>
                  <a:cubicBezTo>
                    <a:pt x="28666" y="17092"/>
                    <a:pt x="28666" y="16368"/>
                    <a:pt x="28666" y="15860"/>
                  </a:cubicBezTo>
                  <a:cubicBezTo>
                    <a:pt x="28666" y="15326"/>
                    <a:pt x="28638" y="14551"/>
                    <a:pt x="28591" y="13534"/>
                  </a:cubicBezTo>
                  <a:cubicBezTo>
                    <a:pt x="28545" y="12517"/>
                    <a:pt x="28461" y="11691"/>
                    <a:pt x="28359" y="11056"/>
                  </a:cubicBezTo>
                  <a:cubicBezTo>
                    <a:pt x="28284" y="10421"/>
                    <a:pt x="28163" y="9645"/>
                    <a:pt x="27987" y="8730"/>
                  </a:cubicBezTo>
                  <a:cubicBezTo>
                    <a:pt x="27810" y="7815"/>
                    <a:pt x="27587" y="7066"/>
                    <a:pt x="27336" y="6481"/>
                  </a:cubicBezTo>
                  <a:cubicBezTo>
                    <a:pt x="27085" y="5897"/>
                    <a:pt x="26750" y="5274"/>
                    <a:pt x="26340" y="4613"/>
                  </a:cubicBezTo>
                  <a:cubicBezTo>
                    <a:pt x="25959" y="3952"/>
                    <a:pt x="25522" y="3431"/>
                    <a:pt x="25010" y="3050"/>
                  </a:cubicBezTo>
                  <a:cubicBezTo>
                    <a:pt x="24527" y="2669"/>
                    <a:pt x="23932" y="2351"/>
                    <a:pt x="23215" y="2097"/>
                  </a:cubicBezTo>
                  <a:cubicBezTo>
                    <a:pt x="22527" y="1843"/>
                    <a:pt x="21764" y="1716"/>
                    <a:pt x="20927" y="1716"/>
                  </a:cubicBezTo>
                  <a:cubicBezTo>
                    <a:pt x="19886" y="1716"/>
                    <a:pt x="18816" y="1906"/>
                    <a:pt x="17728" y="2287"/>
                  </a:cubicBezTo>
                  <a:cubicBezTo>
                    <a:pt x="16658" y="2643"/>
                    <a:pt x="15440" y="3393"/>
                    <a:pt x="14063" y="4537"/>
                  </a:cubicBezTo>
                  <a:cubicBezTo>
                    <a:pt x="12696" y="5655"/>
                    <a:pt x="11440" y="7104"/>
                    <a:pt x="10296" y="8883"/>
                  </a:cubicBezTo>
                  <a:cubicBezTo>
                    <a:pt x="9096" y="10764"/>
                    <a:pt x="8045" y="13432"/>
                    <a:pt x="7125" y="16889"/>
                  </a:cubicBezTo>
                  <a:cubicBezTo>
                    <a:pt x="6241" y="20320"/>
                    <a:pt x="5795" y="23065"/>
                    <a:pt x="5795" y="25124"/>
                  </a:cubicBezTo>
                  <a:cubicBezTo>
                    <a:pt x="5795" y="27716"/>
                    <a:pt x="6390" y="29788"/>
                    <a:pt x="7590" y="31338"/>
                  </a:cubicBezTo>
                  <a:cubicBezTo>
                    <a:pt x="8780" y="32863"/>
                    <a:pt x="10519" y="33626"/>
                    <a:pt x="12808" y="33626"/>
                  </a:cubicBezTo>
                  <a:cubicBezTo>
                    <a:pt x="18267" y="33626"/>
                    <a:pt x="23606" y="31338"/>
                    <a:pt x="28824" y="26763"/>
                  </a:cubicBezTo>
                  <a:close/>
                </a:path>
              </a:pathLst>
            </a:custGeom>
            <a:solidFill>
              <a:srgbClr val="000000"/>
            </a:solidFill>
            <a:ln w="929" cap="flat">
              <a:noFill/>
              <a:prstDash val="solid"/>
              <a:miter/>
            </a:ln>
          </p:spPr>
          <p:txBody>
            <a:bodyPr rtlCol="0" anchor="ctr"/>
            <a:lstStyle/>
            <a:p>
              <a:endParaRPr lang="en-DE"/>
            </a:p>
          </p:txBody>
        </p:sp>
      </p:grpSp>
      <p:grpSp>
        <p:nvGrpSpPr>
          <p:cNvPr id="187" name="Group 186">
            <a:extLst>
              <a:ext uri="{FF2B5EF4-FFF2-40B4-BE49-F238E27FC236}">
                <a16:creationId xmlns:a16="http://schemas.microsoft.com/office/drawing/2014/main" id="{F7B53497-36B0-B470-D857-840F895B5AA7}"/>
              </a:ext>
            </a:extLst>
          </p:cNvPr>
          <p:cNvGrpSpPr/>
          <p:nvPr/>
        </p:nvGrpSpPr>
        <p:grpSpPr>
          <a:xfrm>
            <a:off x="5508104" y="2859782"/>
            <a:ext cx="2232248" cy="1488165"/>
            <a:chOff x="5508104" y="2859782"/>
            <a:chExt cx="2232248" cy="1488165"/>
          </a:xfrm>
        </p:grpSpPr>
        <p:sp>
          <p:nvSpPr>
            <p:cNvPr id="120" name="Freeform 119">
              <a:extLst>
                <a:ext uri="{FF2B5EF4-FFF2-40B4-BE49-F238E27FC236}">
                  <a16:creationId xmlns:a16="http://schemas.microsoft.com/office/drawing/2014/main" id="{7E734E43-E846-16D3-7C10-1586245C48B5}"/>
                </a:ext>
              </a:extLst>
            </p:cNvPr>
            <p:cNvSpPr/>
            <p:nvPr/>
          </p:nvSpPr>
          <p:spPr>
            <a:xfrm>
              <a:off x="5508104" y="2859782"/>
              <a:ext cx="2232248" cy="1488165"/>
            </a:xfrm>
            <a:custGeom>
              <a:avLst/>
              <a:gdLst>
                <a:gd name="connsiteX0" fmla="*/ 0 w 2232248"/>
                <a:gd name="connsiteY0" fmla="*/ 1488165 h 1488165"/>
                <a:gd name="connsiteX1" fmla="*/ 2232248 w 2232248"/>
                <a:gd name="connsiteY1" fmla="*/ 1488165 h 1488165"/>
                <a:gd name="connsiteX2" fmla="*/ 2232248 w 2232248"/>
                <a:gd name="connsiteY2" fmla="*/ 0 h 1488165"/>
                <a:gd name="connsiteX3" fmla="*/ 0 w 2232248"/>
                <a:gd name="connsiteY3" fmla="*/ 0 h 1488165"/>
              </a:gdLst>
              <a:ahLst/>
              <a:cxnLst>
                <a:cxn ang="0">
                  <a:pos x="connsiteX0" y="connsiteY0"/>
                </a:cxn>
                <a:cxn ang="0">
                  <a:pos x="connsiteX1" y="connsiteY1"/>
                </a:cxn>
                <a:cxn ang="0">
                  <a:pos x="connsiteX2" y="connsiteY2"/>
                </a:cxn>
                <a:cxn ang="0">
                  <a:pos x="connsiteX3" y="connsiteY3"/>
                </a:cxn>
              </a:cxnLst>
              <a:rect l="l" t="t" r="r" b="b"/>
              <a:pathLst>
                <a:path w="2232248" h="1488165">
                  <a:moveTo>
                    <a:pt x="0" y="1488165"/>
                  </a:moveTo>
                  <a:lnTo>
                    <a:pt x="2232248" y="1488165"/>
                  </a:lnTo>
                  <a:lnTo>
                    <a:pt x="2232248" y="0"/>
                  </a:lnTo>
                  <a:lnTo>
                    <a:pt x="0" y="0"/>
                  </a:lnTo>
                  <a:close/>
                </a:path>
              </a:pathLst>
            </a:custGeom>
            <a:solidFill>
              <a:srgbClr val="FFFFFF"/>
            </a:solidFill>
            <a:ln w="929" cap="flat">
              <a:noFill/>
              <a:prstDash val="solid"/>
              <a:miter/>
            </a:ln>
          </p:spPr>
          <p:txBody>
            <a:bodyPr rtlCol="0" anchor="ctr"/>
            <a:lstStyle/>
            <a:p>
              <a:endParaRPr lang="en-DE"/>
            </a:p>
          </p:txBody>
        </p:sp>
        <p:sp>
          <p:nvSpPr>
            <p:cNvPr id="121" name="Freeform 120">
              <a:extLst>
                <a:ext uri="{FF2B5EF4-FFF2-40B4-BE49-F238E27FC236}">
                  <a16:creationId xmlns:a16="http://schemas.microsoft.com/office/drawing/2014/main" id="{1C7D5DE9-D71A-188F-690C-E4A353879387}"/>
                </a:ext>
              </a:extLst>
            </p:cNvPr>
            <p:cNvSpPr/>
            <p:nvPr/>
          </p:nvSpPr>
          <p:spPr>
            <a:xfrm>
              <a:off x="5767345" y="2903723"/>
              <a:ext cx="1929068" cy="1235563"/>
            </a:xfrm>
            <a:custGeom>
              <a:avLst/>
              <a:gdLst>
                <a:gd name="connsiteX0" fmla="*/ 0 w 1929068"/>
                <a:gd name="connsiteY0" fmla="*/ 1235564 h 1235563"/>
                <a:gd name="connsiteX1" fmla="*/ 1929069 w 1929068"/>
                <a:gd name="connsiteY1" fmla="*/ 1235564 h 1235563"/>
                <a:gd name="connsiteX2" fmla="*/ 1929069 w 1929068"/>
                <a:gd name="connsiteY2" fmla="*/ 0 h 1235563"/>
                <a:gd name="connsiteX3" fmla="*/ 0 w 1929068"/>
                <a:gd name="connsiteY3" fmla="*/ 0 h 1235563"/>
              </a:gdLst>
              <a:ahLst/>
              <a:cxnLst>
                <a:cxn ang="0">
                  <a:pos x="connsiteX0" y="connsiteY0"/>
                </a:cxn>
                <a:cxn ang="0">
                  <a:pos x="connsiteX1" y="connsiteY1"/>
                </a:cxn>
                <a:cxn ang="0">
                  <a:pos x="connsiteX2" y="connsiteY2"/>
                </a:cxn>
                <a:cxn ang="0">
                  <a:pos x="connsiteX3" y="connsiteY3"/>
                </a:cxn>
              </a:cxnLst>
              <a:rect l="l" t="t" r="r" b="b"/>
              <a:pathLst>
                <a:path w="1929068" h="1235563">
                  <a:moveTo>
                    <a:pt x="0" y="1235564"/>
                  </a:moveTo>
                  <a:lnTo>
                    <a:pt x="1929069" y="1235564"/>
                  </a:lnTo>
                  <a:lnTo>
                    <a:pt x="1929069" y="0"/>
                  </a:lnTo>
                  <a:lnTo>
                    <a:pt x="0" y="0"/>
                  </a:lnTo>
                  <a:close/>
                </a:path>
              </a:pathLst>
            </a:custGeom>
            <a:solidFill>
              <a:srgbClr val="FFFFFF"/>
            </a:solidFill>
            <a:ln w="929"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4A5F3338-CF0A-D4BA-E4D8-80F64CB44931}"/>
                </a:ext>
              </a:extLst>
            </p:cNvPr>
            <p:cNvSpPr/>
            <p:nvPr/>
          </p:nvSpPr>
          <p:spPr>
            <a:xfrm>
              <a:off x="5973597"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4AF28818-82B8-14B5-C959-45EA5D5383A1}"/>
                </a:ext>
              </a:extLst>
            </p:cNvPr>
            <p:cNvSpPr/>
            <p:nvPr/>
          </p:nvSpPr>
          <p:spPr>
            <a:xfrm>
              <a:off x="6352737"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4" name="Freeform 123">
              <a:extLst>
                <a:ext uri="{FF2B5EF4-FFF2-40B4-BE49-F238E27FC236}">
                  <a16:creationId xmlns:a16="http://schemas.microsoft.com/office/drawing/2014/main" id="{6EB8B1A2-45FA-62FF-47AE-C6999A713EAE}"/>
                </a:ext>
              </a:extLst>
            </p:cNvPr>
            <p:cNvSpPr/>
            <p:nvPr/>
          </p:nvSpPr>
          <p:spPr>
            <a:xfrm>
              <a:off x="6731878"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F21A9096-69E5-21FB-DC44-F625B93E58AC}"/>
                </a:ext>
              </a:extLst>
            </p:cNvPr>
            <p:cNvSpPr/>
            <p:nvPr/>
          </p:nvSpPr>
          <p:spPr>
            <a:xfrm>
              <a:off x="7111016"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6" name="Freeform 125">
              <a:extLst>
                <a:ext uri="{FF2B5EF4-FFF2-40B4-BE49-F238E27FC236}">
                  <a16:creationId xmlns:a16="http://schemas.microsoft.com/office/drawing/2014/main" id="{E226D02A-76DE-348D-B06F-3F44A102D90E}"/>
                </a:ext>
              </a:extLst>
            </p:cNvPr>
            <p:cNvSpPr/>
            <p:nvPr/>
          </p:nvSpPr>
          <p:spPr>
            <a:xfrm>
              <a:off x="7490154"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1857" cap="rnd">
              <a:solidFill>
                <a:srgbClr val="000000">
                  <a:alpha val="10000"/>
                </a:srgbClr>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98EC5B59-D645-19C5-05B5-97FA2671B47A}"/>
                </a:ext>
              </a:extLst>
            </p:cNvPr>
            <p:cNvSpPr/>
            <p:nvPr/>
          </p:nvSpPr>
          <p:spPr>
            <a:xfrm>
              <a:off x="5767345" y="4139287"/>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3715" cap="rnd">
              <a:solidFill>
                <a:srgbClr val="000000"/>
              </a:solidFill>
              <a:prstDash val="solid"/>
              <a:round/>
            </a:ln>
          </p:spPr>
          <p:txBody>
            <a:bodyPr rtlCol="0" anchor="ctr"/>
            <a:lstStyle/>
            <a:p>
              <a:endParaRPr lang="en-DE"/>
            </a:p>
          </p:txBody>
        </p:sp>
        <p:sp>
          <p:nvSpPr>
            <p:cNvPr id="128" name="Freeform 127">
              <a:extLst>
                <a:ext uri="{FF2B5EF4-FFF2-40B4-BE49-F238E27FC236}">
                  <a16:creationId xmlns:a16="http://schemas.microsoft.com/office/drawing/2014/main" id="{79220559-A882-693D-1789-4F0A9C3CD587}"/>
                </a:ext>
              </a:extLst>
            </p:cNvPr>
            <p:cNvSpPr/>
            <p:nvPr/>
          </p:nvSpPr>
          <p:spPr>
            <a:xfrm>
              <a:off x="5973597"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0C3C46BF-AE20-CF24-6E98-768E6C22FC95}"/>
                </a:ext>
              </a:extLst>
            </p:cNvPr>
            <p:cNvSpPr/>
            <p:nvPr/>
          </p:nvSpPr>
          <p:spPr>
            <a:xfrm>
              <a:off x="6352737"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0" name="Freeform 129">
              <a:extLst>
                <a:ext uri="{FF2B5EF4-FFF2-40B4-BE49-F238E27FC236}">
                  <a16:creationId xmlns:a16="http://schemas.microsoft.com/office/drawing/2014/main" id="{B42B3F40-6CC4-ACF2-E495-643FFF79EC9F}"/>
                </a:ext>
              </a:extLst>
            </p:cNvPr>
            <p:cNvSpPr/>
            <p:nvPr/>
          </p:nvSpPr>
          <p:spPr>
            <a:xfrm>
              <a:off x="6731878"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F4D43B85-F775-B1C7-89DF-4C3426CFBCC4}"/>
                </a:ext>
              </a:extLst>
            </p:cNvPr>
            <p:cNvSpPr/>
            <p:nvPr/>
          </p:nvSpPr>
          <p:spPr>
            <a:xfrm>
              <a:off x="7111016"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2" name="Freeform 131">
              <a:extLst>
                <a:ext uri="{FF2B5EF4-FFF2-40B4-BE49-F238E27FC236}">
                  <a16:creationId xmlns:a16="http://schemas.microsoft.com/office/drawing/2014/main" id="{542873D6-1978-47FB-61C9-8287B87BF6AF}"/>
                </a:ext>
              </a:extLst>
            </p:cNvPr>
            <p:cNvSpPr/>
            <p:nvPr/>
          </p:nvSpPr>
          <p:spPr>
            <a:xfrm>
              <a:off x="7490154" y="4121708"/>
              <a:ext cx="930" cy="17578"/>
            </a:xfrm>
            <a:custGeom>
              <a:avLst/>
              <a:gdLst>
                <a:gd name="connsiteX0" fmla="*/ 0 w 930"/>
                <a:gd name="connsiteY0" fmla="*/ 17579 h 17578"/>
                <a:gd name="connsiteX1" fmla="*/ 0 w 930"/>
                <a:gd name="connsiteY1" fmla="*/ 0 h 17578"/>
              </a:gdLst>
              <a:ahLst/>
              <a:cxnLst>
                <a:cxn ang="0">
                  <a:pos x="connsiteX0" y="connsiteY0"/>
                </a:cxn>
                <a:cxn ang="0">
                  <a:pos x="connsiteX1" y="connsiteY1"/>
                </a:cxn>
              </a:cxnLst>
              <a:rect l="l" t="t" r="r" b="b"/>
              <a:pathLst>
                <a:path w="930" h="17578">
                  <a:moveTo>
                    <a:pt x="0" y="17579"/>
                  </a:moveTo>
                  <a:lnTo>
                    <a:pt x="0" y="0"/>
                  </a:lnTo>
                </a:path>
              </a:pathLst>
            </a:custGeom>
            <a:noFill/>
            <a:ln w="3715"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6B2803F2-7BF8-2E3E-4352-1526EE043133}"/>
                </a:ext>
              </a:extLst>
            </p:cNvPr>
            <p:cNvSpPr/>
            <p:nvPr/>
          </p:nvSpPr>
          <p:spPr>
            <a:xfrm>
              <a:off x="5886562" y="420006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DA99017B-3B19-B469-14E3-845B4B5A02DB}"/>
                </a:ext>
              </a:extLst>
            </p:cNvPr>
            <p:cNvSpPr/>
            <p:nvPr/>
          </p:nvSpPr>
          <p:spPr>
            <a:xfrm>
              <a:off x="5948994" y="4171208"/>
              <a:ext cx="36395" cy="57340"/>
            </a:xfrm>
            <a:custGeom>
              <a:avLst/>
              <a:gdLst>
                <a:gd name="connsiteX0" fmla="*/ 2374 w 36395"/>
                <a:gd name="connsiteY0" fmla="*/ 0 h 57340"/>
                <a:gd name="connsiteX1" fmla="*/ 32251 w 36395"/>
                <a:gd name="connsiteY1" fmla="*/ 0 h 57340"/>
                <a:gd name="connsiteX2" fmla="*/ 32251 w 36395"/>
                <a:gd name="connsiteY2" fmla="*/ 6408 h 57340"/>
                <a:gd name="connsiteX3" fmla="*/ 9344 w 36395"/>
                <a:gd name="connsiteY3" fmla="*/ 6408 h 57340"/>
                <a:gd name="connsiteX4" fmla="*/ 9344 w 36395"/>
                <a:gd name="connsiteY4" fmla="*/ 20193 h 57340"/>
                <a:gd name="connsiteX5" fmla="*/ 12660 w 36395"/>
                <a:gd name="connsiteY5" fmla="*/ 19365 h 57340"/>
                <a:gd name="connsiteX6" fmla="*/ 15975 w 36395"/>
                <a:gd name="connsiteY6" fmla="*/ 19067 h 57340"/>
                <a:gd name="connsiteX7" fmla="*/ 30895 w 36395"/>
                <a:gd name="connsiteY7" fmla="*/ 24229 h 57340"/>
                <a:gd name="connsiteX8" fmla="*/ 36396 w 36395"/>
                <a:gd name="connsiteY8" fmla="*/ 38209 h 57340"/>
                <a:gd name="connsiteX9" fmla="*/ 30745 w 36395"/>
                <a:gd name="connsiteY9" fmla="*/ 52337 h 57340"/>
                <a:gd name="connsiteX10" fmla="*/ 14807 w 36395"/>
                <a:gd name="connsiteY10" fmla="*/ 57341 h 57340"/>
                <a:gd name="connsiteX11" fmla="*/ 7573 w 36395"/>
                <a:gd name="connsiteY11" fmla="*/ 56746 h 57340"/>
                <a:gd name="connsiteX12" fmla="*/ 0 w 36395"/>
                <a:gd name="connsiteY12" fmla="*/ 54932 h 57340"/>
                <a:gd name="connsiteX13" fmla="*/ 0 w 36395"/>
                <a:gd name="connsiteY13" fmla="*/ 47286 h 57340"/>
                <a:gd name="connsiteX14" fmla="*/ 7007 w 36395"/>
                <a:gd name="connsiteY14" fmla="*/ 50040 h 57340"/>
                <a:gd name="connsiteX15" fmla="*/ 14657 w 36395"/>
                <a:gd name="connsiteY15" fmla="*/ 50942 h 57340"/>
                <a:gd name="connsiteX16" fmla="*/ 24980 w 36395"/>
                <a:gd name="connsiteY16" fmla="*/ 47510 h 57340"/>
                <a:gd name="connsiteX17" fmla="*/ 28785 w 36395"/>
                <a:gd name="connsiteY17" fmla="*/ 38209 h 57340"/>
                <a:gd name="connsiteX18" fmla="*/ 24980 w 36395"/>
                <a:gd name="connsiteY18" fmla="*/ 28898 h 57340"/>
                <a:gd name="connsiteX19" fmla="*/ 14657 w 36395"/>
                <a:gd name="connsiteY19" fmla="*/ 25466 h 57340"/>
                <a:gd name="connsiteX20" fmla="*/ 8552 w 36395"/>
                <a:gd name="connsiteY20" fmla="*/ 26145 h 57340"/>
                <a:gd name="connsiteX21" fmla="*/ 2374 w 36395"/>
                <a:gd name="connsiteY21" fmla="*/ 28257 h 57340"/>
                <a:gd name="connsiteX22" fmla="*/ 2374 w 36395"/>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5" h="57340">
                  <a:moveTo>
                    <a:pt x="2374" y="0"/>
                  </a:moveTo>
                  <a:lnTo>
                    <a:pt x="32251" y="0"/>
                  </a:lnTo>
                  <a:lnTo>
                    <a:pt x="32251" y="6408"/>
                  </a:lnTo>
                  <a:lnTo>
                    <a:pt x="9344" y="6408"/>
                  </a:lnTo>
                  <a:lnTo>
                    <a:pt x="9344" y="20193"/>
                  </a:lnTo>
                  <a:cubicBezTo>
                    <a:pt x="10449" y="19821"/>
                    <a:pt x="11554" y="19541"/>
                    <a:pt x="12660" y="19365"/>
                  </a:cubicBezTo>
                  <a:cubicBezTo>
                    <a:pt x="13765" y="19169"/>
                    <a:pt x="14870" y="19067"/>
                    <a:pt x="15975" y="19067"/>
                  </a:cubicBezTo>
                  <a:cubicBezTo>
                    <a:pt x="22255" y="19067"/>
                    <a:pt x="27228" y="20788"/>
                    <a:pt x="30895" y="24229"/>
                  </a:cubicBezTo>
                  <a:cubicBezTo>
                    <a:pt x="34563" y="27671"/>
                    <a:pt x="36396" y="32330"/>
                    <a:pt x="36396" y="38209"/>
                  </a:cubicBezTo>
                  <a:cubicBezTo>
                    <a:pt x="36396" y="44264"/>
                    <a:pt x="34512" y="48970"/>
                    <a:pt x="30745" y="52337"/>
                  </a:cubicBezTo>
                  <a:cubicBezTo>
                    <a:pt x="26977" y="55676"/>
                    <a:pt x="21665" y="57341"/>
                    <a:pt x="14807" y="57341"/>
                  </a:cubicBezTo>
                  <a:cubicBezTo>
                    <a:pt x="12446" y="57341"/>
                    <a:pt x="10035" y="57146"/>
                    <a:pt x="7573" y="56746"/>
                  </a:cubicBezTo>
                  <a:cubicBezTo>
                    <a:pt x="5136" y="56346"/>
                    <a:pt x="2612" y="55741"/>
                    <a:pt x="0" y="54932"/>
                  </a:cubicBezTo>
                  <a:lnTo>
                    <a:pt x="0" y="47286"/>
                  </a:lnTo>
                  <a:cubicBezTo>
                    <a:pt x="2260" y="48514"/>
                    <a:pt x="4596" y="49435"/>
                    <a:pt x="7007" y="50040"/>
                  </a:cubicBezTo>
                  <a:cubicBezTo>
                    <a:pt x="9419" y="50644"/>
                    <a:pt x="11969" y="50942"/>
                    <a:pt x="14657" y="50942"/>
                  </a:cubicBezTo>
                  <a:cubicBezTo>
                    <a:pt x="19002" y="50942"/>
                    <a:pt x="22443" y="49798"/>
                    <a:pt x="24980" y="47510"/>
                  </a:cubicBezTo>
                  <a:cubicBezTo>
                    <a:pt x="27516" y="45231"/>
                    <a:pt x="28785" y="42124"/>
                    <a:pt x="28785" y="38209"/>
                  </a:cubicBezTo>
                  <a:cubicBezTo>
                    <a:pt x="28785" y="34293"/>
                    <a:pt x="27516" y="31186"/>
                    <a:pt x="24980" y="28898"/>
                  </a:cubicBezTo>
                  <a:cubicBezTo>
                    <a:pt x="22443" y="26610"/>
                    <a:pt x="19002" y="25466"/>
                    <a:pt x="14657" y="25466"/>
                  </a:cubicBezTo>
                  <a:cubicBezTo>
                    <a:pt x="12621" y="25466"/>
                    <a:pt x="10586" y="25689"/>
                    <a:pt x="8552" y="26145"/>
                  </a:cubicBezTo>
                  <a:cubicBezTo>
                    <a:pt x="6542" y="26601"/>
                    <a:pt x="4483" y="27299"/>
                    <a:pt x="2374" y="28257"/>
                  </a:cubicBezTo>
                  <a:lnTo>
                    <a:pt x="2374" y="0"/>
                  </a:lnTo>
                  <a:close/>
                </a:path>
              </a:pathLst>
            </a:custGeom>
            <a:solidFill>
              <a:srgbClr val="000000"/>
            </a:solidFill>
            <a:ln w="929"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0E9E7363-DF65-9AC3-90E1-FC9A3EECD44C}"/>
                </a:ext>
              </a:extLst>
            </p:cNvPr>
            <p:cNvSpPr/>
            <p:nvPr/>
          </p:nvSpPr>
          <p:spPr>
            <a:xfrm>
              <a:off x="6000386" y="4217890"/>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D18D931E-55D9-E463-A33E-9BBE8B4FD660}"/>
                </a:ext>
              </a:extLst>
            </p:cNvPr>
            <p:cNvSpPr/>
            <p:nvPr/>
          </p:nvSpPr>
          <p:spPr>
            <a:xfrm>
              <a:off x="6021749" y="4170195"/>
              <a:ext cx="38883" cy="58354"/>
            </a:xfrm>
            <a:custGeom>
              <a:avLst/>
              <a:gdLst>
                <a:gd name="connsiteX0" fmla="*/ 19441 w 38883"/>
                <a:gd name="connsiteY0" fmla="*/ 6027 h 58354"/>
                <a:gd name="connsiteX1" fmla="*/ 10587 w 38883"/>
                <a:gd name="connsiteY1" fmla="*/ 11831 h 58354"/>
                <a:gd name="connsiteX2" fmla="*/ 7648 w 38883"/>
                <a:gd name="connsiteY2" fmla="*/ 29196 h 58354"/>
                <a:gd name="connsiteX3" fmla="*/ 10587 w 38883"/>
                <a:gd name="connsiteY3" fmla="*/ 46570 h 58354"/>
                <a:gd name="connsiteX4" fmla="*/ 19441 w 38883"/>
                <a:gd name="connsiteY4" fmla="*/ 52328 h 58354"/>
                <a:gd name="connsiteX5" fmla="*/ 28296 w 38883"/>
                <a:gd name="connsiteY5" fmla="*/ 46570 h 58354"/>
                <a:gd name="connsiteX6" fmla="*/ 31272 w 38883"/>
                <a:gd name="connsiteY6" fmla="*/ 29196 h 58354"/>
                <a:gd name="connsiteX7" fmla="*/ 28296 w 38883"/>
                <a:gd name="connsiteY7" fmla="*/ 11831 h 58354"/>
                <a:gd name="connsiteX8" fmla="*/ 19441 w 38883"/>
                <a:gd name="connsiteY8" fmla="*/ 6027 h 58354"/>
                <a:gd name="connsiteX9" fmla="*/ 19441 w 38883"/>
                <a:gd name="connsiteY9" fmla="*/ 0 h 58354"/>
                <a:gd name="connsiteX10" fmla="*/ 33872 w 38883"/>
                <a:gd name="connsiteY10" fmla="*/ 7497 h 58354"/>
                <a:gd name="connsiteX11" fmla="*/ 38883 w 38883"/>
                <a:gd name="connsiteY11" fmla="*/ 29196 h 58354"/>
                <a:gd name="connsiteX12" fmla="*/ 33872 w 38883"/>
                <a:gd name="connsiteY12" fmla="*/ 50895 h 58354"/>
                <a:gd name="connsiteX13" fmla="*/ 19441 w 38883"/>
                <a:gd name="connsiteY13" fmla="*/ 58355 h 58354"/>
                <a:gd name="connsiteX14" fmla="*/ 4973 w 38883"/>
                <a:gd name="connsiteY14" fmla="*/ 50895 h 58354"/>
                <a:gd name="connsiteX15" fmla="*/ 0 w 38883"/>
                <a:gd name="connsiteY15" fmla="*/ 29196 h 58354"/>
                <a:gd name="connsiteX16" fmla="*/ 4973 w 38883"/>
                <a:gd name="connsiteY16" fmla="*/ 7497 h 58354"/>
                <a:gd name="connsiteX17" fmla="*/ 19441 w 38883"/>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3" h="58354">
                  <a:moveTo>
                    <a:pt x="19441" y="6027"/>
                  </a:moveTo>
                  <a:cubicBezTo>
                    <a:pt x="15523" y="6027"/>
                    <a:pt x="12571" y="7962"/>
                    <a:pt x="10587" y="11831"/>
                  </a:cubicBezTo>
                  <a:cubicBezTo>
                    <a:pt x="8628" y="15672"/>
                    <a:pt x="7648" y="21457"/>
                    <a:pt x="7648" y="29196"/>
                  </a:cubicBezTo>
                  <a:cubicBezTo>
                    <a:pt x="7648" y="36906"/>
                    <a:pt x="8628" y="42701"/>
                    <a:pt x="10587" y="46570"/>
                  </a:cubicBezTo>
                  <a:cubicBezTo>
                    <a:pt x="12571" y="50412"/>
                    <a:pt x="15523" y="52328"/>
                    <a:pt x="19441" y="52328"/>
                  </a:cubicBezTo>
                  <a:cubicBezTo>
                    <a:pt x="23385" y="52328"/>
                    <a:pt x="26336" y="50412"/>
                    <a:pt x="28296" y="46570"/>
                  </a:cubicBezTo>
                  <a:cubicBezTo>
                    <a:pt x="30280" y="42701"/>
                    <a:pt x="31272" y="36906"/>
                    <a:pt x="31272" y="29196"/>
                  </a:cubicBezTo>
                  <a:cubicBezTo>
                    <a:pt x="31272" y="21457"/>
                    <a:pt x="30280" y="15672"/>
                    <a:pt x="28296" y="11831"/>
                  </a:cubicBezTo>
                  <a:cubicBezTo>
                    <a:pt x="26336" y="7962"/>
                    <a:pt x="23385" y="6027"/>
                    <a:pt x="19441" y="6027"/>
                  </a:cubicBezTo>
                  <a:moveTo>
                    <a:pt x="19441" y="0"/>
                  </a:moveTo>
                  <a:cubicBezTo>
                    <a:pt x="25746" y="0"/>
                    <a:pt x="30556" y="2502"/>
                    <a:pt x="33872" y="7497"/>
                  </a:cubicBezTo>
                  <a:cubicBezTo>
                    <a:pt x="37213" y="12473"/>
                    <a:pt x="38883" y="19700"/>
                    <a:pt x="38883" y="29196"/>
                  </a:cubicBezTo>
                  <a:cubicBezTo>
                    <a:pt x="38883" y="38664"/>
                    <a:pt x="37213" y="45901"/>
                    <a:pt x="33872" y="50895"/>
                  </a:cubicBezTo>
                  <a:cubicBezTo>
                    <a:pt x="30556" y="55871"/>
                    <a:pt x="25746" y="58355"/>
                    <a:pt x="19441" y="58355"/>
                  </a:cubicBezTo>
                  <a:cubicBezTo>
                    <a:pt x="13136" y="58355"/>
                    <a:pt x="8313" y="55871"/>
                    <a:pt x="4973" y="50895"/>
                  </a:cubicBezTo>
                  <a:cubicBezTo>
                    <a:pt x="1657" y="45901"/>
                    <a:pt x="0" y="38664"/>
                    <a:pt x="0" y="29196"/>
                  </a:cubicBezTo>
                  <a:cubicBezTo>
                    <a:pt x="0" y="19700"/>
                    <a:pt x="1657" y="12473"/>
                    <a:pt x="4973" y="7497"/>
                  </a:cubicBezTo>
                  <a:cubicBezTo>
                    <a:pt x="8313" y="2502"/>
                    <a:pt x="13136" y="0"/>
                    <a:pt x="19441" y="0"/>
                  </a:cubicBezTo>
                  <a:close/>
                </a:path>
              </a:pathLst>
            </a:custGeom>
            <a:solidFill>
              <a:srgbClr val="000000"/>
            </a:solidFill>
            <a:ln w="929"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A2A065D6-0FDE-AA0D-3DEE-A6B84506EB32}"/>
                </a:ext>
              </a:extLst>
            </p:cNvPr>
            <p:cNvSpPr/>
            <p:nvPr/>
          </p:nvSpPr>
          <p:spPr>
            <a:xfrm>
              <a:off x="6266512" y="420006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93DE8A6-4DAC-77D8-F00C-4865B0D505B0}"/>
                </a:ext>
              </a:extLst>
            </p:cNvPr>
            <p:cNvSpPr/>
            <p:nvPr/>
          </p:nvSpPr>
          <p:spPr>
            <a:xfrm>
              <a:off x="6328643" y="4170195"/>
              <a:ext cx="35717" cy="57266"/>
            </a:xfrm>
            <a:custGeom>
              <a:avLst/>
              <a:gdLst>
                <a:gd name="connsiteX0" fmla="*/ 9155 w 35717"/>
                <a:gd name="connsiteY0" fmla="*/ 50858 h 57266"/>
                <a:gd name="connsiteX1" fmla="*/ 35718 w 35717"/>
                <a:gd name="connsiteY1" fmla="*/ 50858 h 57266"/>
                <a:gd name="connsiteX2" fmla="*/ 35718 w 35717"/>
                <a:gd name="connsiteY2" fmla="*/ 57266 h 57266"/>
                <a:gd name="connsiteX3" fmla="*/ 0 w 35717"/>
                <a:gd name="connsiteY3" fmla="*/ 57266 h 57266"/>
                <a:gd name="connsiteX4" fmla="*/ 0 w 35717"/>
                <a:gd name="connsiteY4" fmla="*/ 50858 h 57266"/>
                <a:gd name="connsiteX5" fmla="*/ 11793 w 35717"/>
                <a:gd name="connsiteY5" fmla="*/ 38841 h 57266"/>
                <a:gd name="connsiteX6" fmla="*/ 21212 w 35717"/>
                <a:gd name="connsiteY6" fmla="*/ 29084 h 57266"/>
                <a:gd name="connsiteX7" fmla="*/ 26299 w 35717"/>
                <a:gd name="connsiteY7" fmla="*/ 22155 h 57266"/>
                <a:gd name="connsiteX8" fmla="*/ 27768 w 35717"/>
                <a:gd name="connsiteY8" fmla="*/ 16537 h 57266"/>
                <a:gd name="connsiteX9" fmla="*/ 24603 w 35717"/>
                <a:gd name="connsiteY9" fmla="*/ 9227 h 57266"/>
                <a:gd name="connsiteX10" fmla="*/ 16427 w 35717"/>
                <a:gd name="connsiteY10" fmla="*/ 6399 h 57266"/>
                <a:gd name="connsiteX11" fmla="*/ 8854 w 35717"/>
                <a:gd name="connsiteY11" fmla="*/ 7645 h 57266"/>
                <a:gd name="connsiteX12" fmla="*/ 377 w 35717"/>
                <a:gd name="connsiteY12" fmla="*/ 11412 h 57266"/>
                <a:gd name="connsiteX13" fmla="*/ 377 w 35717"/>
                <a:gd name="connsiteY13" fmla="*/ 3730 h 57266"/>
                <a:gd name="connsiteX14" fmla="*/ 8967 w 35717"/>
                <a:gd name="connsiteY14" fmla="*/ 939 h 57266"/>
                <a:gd name="connsiteX15" fmla="*/ 16277 w 35717"/>
                <a:gd name="connsiteY15" fmla="*/ 0 h 57266"/>
                <a:gd name="connsiteX16" fmla="*/ 30217 w 35717"/>
                <a:gd name="connsiteY16" fmla="*/ 4371 h 57266"/>
                <a:gd name="connsiteX17" fmla="*/ 35416 w 35717"/>
                <a:gd name="connsiteY17" fmla="*/ 16044 h 57266"/>
                <a:gd name="connsiteX18" fmla="*/ 34098 w 35717"/>
                <a:gd name="connsiteY18" fmla="*/ 22639 h 57266"/>
                <a:gd name="connsiteX19" fmla="*/ 29388 w 35717"/>
                <a:gd name="connsiteY19" fmla="*/ 29949 h 57266"/>
                <a:gd name="connsiteX20" fmla="*/ 23398 w 35717"/>
                <a:gd name="connsiteY20" fmla="*/ 36283 h 57266"/>
                <a:gd name="connsiteX21" fmla="*/ 9155 w 35717"/>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7" h="57266">
                  <a:moveTo>
                    <a:pt x="9155" y="50858"/>
                  </a:moveTo>
                  <a:lnTo>
                    <a:pt x="35718" y="50858"/>
                  </a:lnTo>
                  <a:lnTo>
                    <a:pt x="35718" y="57266"/>
                  </a:lnTo>
                  <a:lnTo>
                    <a:pt x="0" y="57266"/>
                  </a:lnTo>
                  <a:lnTo>
                    <a:pt x="0" y="50858"/>
                  </a:lnTo>
                  <a:cubicBezTo>
                    <a:pt x="2888" y="47872"/>
                    <a:pt x="6819" y="43864"/>
                    <a:pt x="11793" y="38841"/>
                  </a:cubicBezTo>
                  <a:cubicBezTo>
                    <a:pt x="16791" y="33791"/>
                    <a:pt x="19931" y="30545"/>
                    <a:pt x="21212" y="29084"/>
                  </a:cubicBezTo>
                  <a:cubicBezTo>
                    <a:pt x="23649" y="26340"/>
                    <a:pt x="25344" y="24034"/>
                    <a:pt x="26299" y="22155"/>
                  </a:cubicBezTo>
                  <a:cubicBezTo>
                    <a:pt x="27278" y="20248"/>
                    <a:pt x="27768" y="18370"/>
                    <a:pt x="27768" y="16537"/>
                  </a:cubicBezTo>
                  <a:cubicBezTo>
                    <a:pt x="27768" y="13552"/>
                    <a:pt x="26713" y="11115"/>
                    <a:pt x="24603" y="9227"/>
                  </a:cubicBezTo>
                  <a:cubicBezTo>
                    <a:pt x="22519" y="7339"/>
                    <a:pt x="19793" y="6399"/>
                    <a:pt x="16427" y="6399"/>
                  </a:cubicBezTo>
                  <a:cubicBezTo>
                    <a:pt x="14041" y="6399"/>
                    <a:pt x="11517" y="6818"/>
                    <a:pt x="8854" y="7645"/>
                  </a:cubicBezTo>
                  <a:cubicBezTo>
                    <a:pt x="6217" y="8473"/>
                    <a:pt x="3391" y="9729"/>
                    <a:pt x="377" y="11412"/>
                  </a:cubicBezTo>
                  <a:lnTo>
                    <a:pt x="377" y="3730"/>
                  </a:lnTo>
                  <a:cubicBezTo>
                    <a:pt x="3441" y="2493"/>
                    <a:pt x="6304" y="1563"/>
                    <a:pt x="8967" y="939"/>
                  </a:cubicBezTo>
                  <a:cubicBezTo>
                    <a:pt x="11630" y="316"/>
                    <a:pt x="14066" y="0"/>
                    <a:pt x="16277" y="0"/>
                  </a:cubicBezTo>
                  <a:cubicBezTo>
                    <a:pt x="22104" y="0"/>
                    <a:pt x="26751" y="1460"/>
                    <a:pt x="30217" y="4371"/>
                  </a:cubicBezTo>
                  <a:cubicBezTo>
                    <a:pt x="33684" y="7283"/>
                    <a:pt x="35416" y="11171"/>
                    <a:pt x="35416" y="16044"/>
                  </a:cubicBezTo>
                  <a:cubicBezTo>
                    <a:pt x="35416" y="18360"/>
                    <a:pt x="34977" y="20555"/>
                    <a:pt x="34098" y="22639"/>
                  </a:cubicBezTo>
                  <a:cubicBezTo>
                    <a:pt x="33244" y="24694"/>
                    <a:pt x="31674" y="27131"/>
                    <a:pt x="29388" y="29949"/>
                  </a:cubicBezTo>
                  <a:cubicBezTo>
                    <a:pt x="28761" y="30684"/>
                    <a:pt x="26764" y="32795"/>
                    <a:pt x="23398" y="36283"/>
                  </a:cubicBezTo>
                  <a:cubicBezTo>
                    <a:pt x="20032" y="39753"/>
                    <a:pt x="15284" y="44608"/>
                    <a:pt x="9155" y="50858"/>
                  </a:cubicBezTo>
                  <a:close/>
                </a:path>
              </a:pathLst>
            </a:custGeom>
            <a:solidFill>
              <a:srgbClr val="000000"/>
            </a:solidFill>
            <a:ln w="929"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E699C25D-5DD9-1DF8-2097-E5B50DAF8723}"/>
                </a:ext>
              </a:extLst>
            </p:cNvPr>
            <p:cNvSpPr/>
            <p:nvPr/>
          </p:nvSpPr>
          <p:spPr>
            <a:xfrm>
              <a:off x="6380336" y="4217890"/>
              <a:ext cx="7949" cy="9570"/>
            </a:xfrm>
            <a:custGeom>
              <a:avLst/>
              <a:gdLst>
                <a:gd name="connsiteX0" fmla="*/ 0 w 7949"/>
                <a:gd name="connsiteY0" fmla="*/ 0 h 9570"/>
                <a:gd name="connsiteX1" fmla="*/ 7950 w 7949"/>
                <a:gd name="connsiteY1" fmla="*/ 0 h 9570"/>
                <a:gd name="connsiteX2" fmla="*/ 7950 w 7949"/>
                <a:gd name="connsiteY2" fmla="*/ 9571 h 9570"/>
                <a:gd name="connsiteX3" fmla="*/ 0 w 7949"/>
                <a:gd name="connsiteY3" fmla="*/ 9571 h 9570"/>
                <a:gd name="connsiteX4" fmla="*/ 0 w 7949"/>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 h="9570">
                  <a:moveTo>
                    <a:pt x="0" y="0"/>
                  </a:moveTo>
                  <a:lnTo>
                    <a:pt x="7950" y="0"/>
                  </a:lnTo>
                  <a:lnTo>
                    <a:pt x="7950"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85B5375A-CED3-F496-E4AC-7817B171FBA7}"/>
                </a:ext>
              </a:extLst>
            </p:cNvPr>
            <p:cNvSpPr/>
            <p:nvPr/>
          </p:nvSpPr>
          <p:spPr>
            <a:xfrm>
              <a:off x="6402565" y="4171208"/>
              <a:ext cx="36394" cy="57340"/>
            </a:xfrm>
            <a:custGeom>
              <a:avLst/>
              <a:gdLst>
                <a:gd name="connsiteX0" fmla="*/ 2374 w 36394"/>
                <a:gd name="connsiteY0" fmla="*/ 0 h 57340"/>
                <a:gd name="connsiteX1" fmla="*/ 32252 w 36394"/>
                <a:gd name="connsiteY1" fmla="*/ 0 h 57340"/>
                <a:gd name="connsiteX2" fmla="*/ 32252 w 36394"/>
                <a:gd name="connsiteY2" fmla="*/ 6408 h 57340"/>
                <a:gd name="connsiteX3" fmla="*/ 9345 w 36394"/>
                <a:gd name="connsiteY3" fmla="*/ 6408 h 57340"/>
                <a:gd name="connsiteX4" fmla="*/ 9345 w 36394"/>
                <a:gd name="connsiteY4" fmla="*/ 20193 h 57340"/>
                <a:gd name="connsiteX5" fmla="*/ 12660 w 36394"/>
                <a:gd name="connsiteY5" fmla="*/ 19365 h 57340"/>
                <a:gd name="connsiteX6" fmla="*/ 15975 w 36394"/>
                <a:gd name="connsiteY6" fmla="*/ 19067 h 57340"/>
                <a:gd name="connsiteX7" fmla="*/ 30896 w 36394"/>
                <a:gd name="connsiteY7" fmla="*/ 24229 h 57340"/>
                <a:gd name="connsiteX8" fmla="*/ 36395 w 36394"/>
                <a:gd name="connsiteY8" fmla="*/ 38209 h 57340"/>
                <a:gd name="connsiteX9" fmla="*/ 30746 w 36394"/>
                <a:gd name="connsiteY9" fmla="*/ 52337 h 57340"/>
                <a:gd name="connsiteX10" fmla="*/ 14807 w 36394"/>
                <a:gd name="connsiteY10" fmla="*/ 57341 h 57340"/>
                <a:gd name="connsiteX11" fmla="*/ 7574 w 36394"/>
                <a:gd name="connsiteY11" fmla="*/ 56746 h 57340"/>
                <a:gd name="connsiteX12" fmla="*/ 0 w 36394"/>
                <a:gd name="connsiteY12" fmla="*/ 54932 h 57340"/>
                <a:gd name="connsiteX13" fmla="*/ 0 w 36394"/>
                <a:gd name="connsiteY13" fmla="*/ 47286 h 57340"/>
                <a:gd name="connsiteX14" fmla="*/ 7008 w 36394"/>
                <a:gd name="connsiteY14" fmla="*/ 50040 h 57340"/>
                <a:gd name="connsiteX15" fmla="*/ 14657 w 36394"/>
                <a:gd name="connsiteY15" fmla="*/ 50942 h 57340"/>
                <a:gd name="connsiteX16" fmla="*/ 24981 w 36394"/>
                <a:gd name="connsiteY16" fmla="*/ 47510 h 57340"/>
                <a:gd name="connsiteX17" fmla="*/ 28786 w 36394"/>
                <a:gd name="connsiteY17" fmla="*/ 38209 h 57340"/>
                <a:gd name="connsiteX18" fmla="*/ 24981 w 36394"/>
                <a:gd name="connsiteY18" fmla="*/ 28898 h 57340"/>
                <a:gd name="connsiteX19" fmla="*/ 14657 w 36394"/>
                <a:gd name="connsiteY19" fmla="*/ 25466 h 57340"/>
                <a:gd name="connsiteX20" fmla="*/ 8553 w 36394"/>
                <a:gd name="connsiteY20" fmla="*/ 26145 h 57340"/>
                <a:gd name="connsiteX21" fmla="*/ 2374 w 36394"/>
                <a:gd name="connsiteY21" fmla="*/ 28257 h 57340"/>
                <a:gd name="connsiteX22" fmla="*/ 2374 w 36394"/>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4" h="57340">
                  <a:moveTo>
                    <a:pt x="2374" y="0"/>
                  </a:moveTo>
                  <a:lnTo>
                    <a:pt x="32252" y="0"/>
                  </a:lnTo>
                  <a:lnTo>
                    <a:pt x="32252" y="6408"/>
                  </a:lnTo>
                  <a:lnTo>
                    <a:pt x="9345" y="6408"/>
                  </a:lnTo>
                  <a:lnTo>
                    <a:pt x="9345" y="20193"/>
                  </a:lnTo>
                  <a:cubicBezTo>
                    <a:pt x="10450" y="19821"/>
                    <a:pt x="11555" y="19541"/>
                    <a:pt x="12660" y="19365"/>
                  </a:cubicBezTo>
                  <a:cubicBezTo>
                    <a:pt x="13766" y="19169"/>
                    <a:pt x="14871" y="19067"/>
                    <a:pt x="15975" y="19067"/>
                  </a:cubicBezTo>
                  <a:cubicBezTo>
                    <a:pt x="22255" y="19067"/>
                    <a:pt x="27229" y="20788"/>
                    <a:pt x="30896" y="24229"/>
                  </a:cubicBezTo>
                  <a:cubicBezTo>
                    <a:pt x="34562" y="27671"/>
                    <a:pt x="36395" y="32330"/>
                    <a:pt x="36395" y="38209"/>
                  </a:cubicBezTo>
                  <a:cubicBezTo>
                    <a:pt x="36395" y="44264"/>
                    <a:pt x="34511" y="48970"/>
                    <a:pt x="30746" y="52337"/>
                  </a:cubicBezTo>
                  <a:cubicBezTo>
                    <a:pt x="26978" y="55676"/>
                    <a:pt x="21665" y="57341"/>
                    <a:pt x="14807" y="57341"/>
                  </a:cubicBezTo>
                  <a:cubicBezTo>
                    <a:pt x="12447" y="57341"/>
                    <a:pt x="10036" y="57146"/>
                    <a:pt x="7574" y="56746"/>
                  </a:cubicBezTo>
                  <a:cubicBezTo>
                    <a:pt x="5137" y="56346"/>
                    <a:pt x="2613" y="55741"/>
                    <a:pt x="0" y="54932"/>
                  </a:cubicBezTo>
                  <a:lnTo>
                    <a:pt x="0" y="47286"/>
                  </a:lnTo>
                  <a:cubicBezTo>
                    <a:pt x="2261" y="48514"/>
                    <a:pt x="4597" y="49435"/>
                    <a:pt x="7008" y="50040"/>
                  </a:cubicBezTo>
                  <a:cubicBezTo>
                    <a:pt x="9420" y="50644"/>
                    <a:pt x="11970" y="50942"/>
                    <a:pt x="14657" y="50942"/>
                  </a:cubicBezTo>
                  <a:cubicBezTo>
                    <a:pt x="19002" y="50942"/>
                    <a:pt x="22443" y="49798"/>
                    <a:pt x="24981" y="47510"/>
                  </a:cubicBezTo>
                  <a:cubicBezTo>
                    <a:pt x="27517" y="45231"/>
                    <a:pt x="28786" y="42124"/>
                    <a:pt x="28786" y="38209"/>
                  </a:cubicBezTo>
                  <a:cubicBezTo>
                    <a:pt x="28786" y="34293"/>
                    <a:pt x="27517" y="31186"/>
                    <a:pt x="24981" y="28898"/>
                  </a:cubicBezTo>
                  <a:cubicBezTo>
                    <a:pt x="22443" y="26610"/>
                    <a:pt x="19002" y="25466"/>
                    <a:pt x="14657" y="25466"/>
                  </a:cubicBezTo>
                  <a:cubicBezTo>
                    <a:pt x="12622" y="25466"/>
                    <a:pt x="10587" y="25689"/>
                    <a:pt x="8553" y="26145"/>
                  </a:cubicBezTo>
                  <a:cubicBezTo>
                    <a:pt x="6543" y="26601"/>
                    <a:pt x="4484" y="27299"/>
                    <a:pt x="2374" y="28257"/>
                  </a:cubicBezTo>
                  <a:lnTo>
                    <a:pt x="2374" y="0"/>
                  </a:lnTo>
                  <a:close/>
                </a:path>
              </a:pathLst>
            </a:custGeom>
            <a:solidFill>
              <a:srgbClr val="000000"/>
            </a:solidFill>
            <a:ln w="929"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9A823BB5-2DB0-820C-5112-C7675723E639}"/>
                </a:ext>
              </a:extLst>
            </p:cNvPr>
            <p:cNvSpPr/>
            <p:nvPr/>
          </p:nvSpPr>
          <p:spPr>
            <a:xfrm>
              <a:off x="6675625" y="4170195"/>
              <a:ext cx="38878" cy="58354"/>
            </a:xfrm>
            <a:custGeom>
              <a:avLst/>
              <a:gdLst>
                <a:gd name="connsiteX0" fmla="*/ 19439 w 38878"/>
                <a:gd name="connsiteY0" fmla="*/ 6027 h 58354"/>
                <a:gd name="connsiteX1" fmla="*/ 10585 w 38878"/>
                <a:gd name="connsiteY1" fmla="*/ 11831 h 58354"/>
                <a:gd name="connsiteX2" fmla="*/ 7645 w 38878"/>
                <a:gd name="connsiteY2" fmla="*/ 29196 h 58354"/>
                <a:gd name="connsiteX3" fmla="*/ 10585 w 38878"/>
                <a:gd name="connsiteY3" fmla="*/ 46570 h 58354"/>
                <a:gd name="connsiteX4" fmla="*/ 19439 w 38878"/>
                <a:gd name="connsiteY4" fmla="*/ 52328 h 58354"/>
                <a:gd name="connsiteX5" fmla="*/ 28294 w 38878"/>
                <a:gd name="connsiteY5" fmla="*/ 46570 h 58354"/>
                <a:gd name="connsiteX6" fmla="*/ 31270 w 38878"/>
                <a:gd name="connsiteY6" fmla="*/ 29196 h 58354"/>
                <a:gd name="connsiteX7" fmla="*/ 28294 w 38878"/>
                <a:gd name="connsiteY7" fmla="*/ 11831 h 58354"/>
                <a:gd name="connsiteX8" fmla="*/ 19439 w 38878"/>
                <a:gd name="connsiteY8" fmla="*/ 6027 h 58354"/>
                <a:gd name="connsiteX9" fmla="*/ 19439 w 38878"/>
                <a:gd name="connsiteY9" fmla="*/ 0 h 58354"/>
                <a:gd name="connsiteX10" fmla="*/ 33874 w 38878"/>
                <a:gd name="connsiteY10" fmla="*/ 7497 h 58354"/>
                <a:gd name="connsiteX11" fmla="*/ 38878 w 38878"/>
                <a:gd name="connsiteY11" fmla="*/ 29196 h 58354"/>
                <a:gd name="connsiteX12" fmla="*/ 33874 w 38878"/>
                <a:gd name="connsiteY12" fmla="*/ 50895 h 58354"/>
                <a:gd name="connsiteX13" fmla="*/ 19439 w 38878"/>
                <a:gd name="connsiteY13" fmla="*/ 58355 h 58354"/>
                <a:gd name="connsiteX14" fmla="*/ 4976 w 38878"/>
                <a:gd name="connsiteY14" fmla="*/ 50895 h 58354"/>
                <a:gd name="connsiteX15" fmla="*/ 0 w 38878"/>
                <a:gd name="connsiteY15" fmla="*/ 29196 h 58354"/>
                <a:gd name="connsiteX16" fmla="*/ 4976 w 38878"/>
                <a:gd name="connsiteY16" fmla="*/ 7497 h 58354"/>
                <a:gd name="connsiteX17" fmla="*/ 19439 w 38878"/>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8" h="58354">
                  <a:moveTo>
                    <a:pt x="19439" y="6027"/>
                  </a:moveTo>
                  <a:cubicBezTo>
                    <a:pt x="15523" y="6027"/>
                    <a:pt x="12566" y="7962"/>
                    <a:pt x="10585" y="11831"/>
                  </a:cubicBezTo>
                  <a:cubicBezTo>
                    <a:pt x="8622" y="15672"/>
                    <a:pt x="7645" y="21457"/>
                    <a:pt x="7645" y="29196"/>
                  </a:cubicBezTo>
                  <a:cubicBezTo>
                    <a:pt x="7645" y="36906"/>
                    <a:pt x="8622" y="42701"/>
                    <a:pt x="10585" y="46570"/>
                  </a:cubicBezTo>
                  <a:cubicBezTo>
                    <a:pt x="12566" y="50412"/>
                    <a:pt x="15523" y="52328"/>
                    <a:pt x="19439" y="52328"/>
                  </a:cubicBezTo>
                  <a:cubicBezTo>
                    <a:pt x="23383" y="52328"/>
                    <a:pt x="26331" y="50412"/>
                    <a:pt x="28294" y="46570"/>
                  </a:cubicBezTo>
                  <a:cubicBezTo>
                    <a:pt x="30275" y="42701"/>
                    <a:pt x="31270" y="36906"/>
                    <a:pt x="31270" y="29196"/>
                  </a:cubicBezTo>
                  <a:cubicBezTo>
                    <a:pt x="31270" y="21457"/>
                    <a:pt x="30275" y="15672"/>
                    <a:pt x="28294" y="11831"/>
                  </a:cubicBezTo>
                  <a:cubicBezTo>
                    <a:pt x="26331" y="7962"/>
                    <a:pt x="23383" y="6027"/>
                    <a:pt x="19439" y="6027"/>
                  </a:cubicBezTo>
                  <a:moveTo>
                    <a:pt x="19439" y="0"/>
                  </a:moveTo>
                  <a:cubicBezTo>
                    <a:pt x="25745" y="0"/>
                    <a:pt x="30554" y="2502"/>
                    <a:pt x="33874" y="7497"/>
                  </a:cubicBezTo>
                  <a:cubicBezTo>
                    <a:pt x="37213" y="12473"/>
                    <a:pt x="38878" y="19700"/>
                    <a:pt x="38878" y="29196"/>
                  </a:cubicBezTo>
                  <a:cubicBezTo>
                    <a:pt x="38878" y="38664"/>
                    <a:pt x="37213" y="45901"/>
                    <a:pt x="33874" y="50895"/>
                  </a:cubicBezTo>
                  <a:cubicBezTo>
                    <a:pt x="30554" y="55871"/>
                    <a:pt x="25745" y="58355"/>
                    <a:pt x="19439" y="58355"/>
                  </a:cubicBezTo>
                  <a:cubicBezTo>
                    <a:pt x="13133" y="58355"/>
                    <a:pt x="8315" y="55871"/>
                    <a:pt x="4976" y="50895"/>
                  </a:cubicBezTo>
                  <a:cubicBezTo>
                    <a:pt x="1656" y="45901"/>
                    <a:pt x="0" y="38664"/>
                    <a:pt x="0" y="29196"/>
                  </a:cubicBezTo>
                  <a:cubicBezTo>
                    <a:pt x="0" y="19700"/>
                    <a:pt x="1656" y="12473"/>
                    <a:pt x="4976" y="7497"/>
                  </a:cubicBezTo>
                  <a:cubicBezTo>
                    <a:pt x="8315" y="2502"/>
                    <a:pt x="13133" y="0"/>
                    <a:pt x="19439" y="0"/>
                  </a:cubicBezTo>
                  <a:close/>
                </a:path>
              </a:pathLst>
            </a:custGeom>
            <a:solidFill>
              <a:srgbClr val="000000"/>
            </a:solidFill>
            <a:ln w="929"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272EFC32-43E0-81B4-2237-BC7EACDD14FF}"/>
                </a:ext>
              </a:extLst>
            </p:cNvPr>
            <p:cNvSpPr/>
            <p:nvPr/>
          </p:nvSpPr>
          <p:spPr>
            <a:xfrm>
              <a:off x="6727887" y="4217890"/>
              <a:ext cx="7943" cy="9570"/>
            </a:xfrm>
            <a:custGeom>
              <a:avLst/>
              <a:gdLst>
                <a:gd name="connsiteX0" fmla="*/ 0 w 7943"/>
                <a:gd name="connsiteY0" fmla="*/ 0 h 9570"/>
                <a:gd name="connsiteX1" fmla="*/ 7943 w 7943"/>
                <a:gd name="connsiteY1" fmla="*/ 0 h 9570"/>
                <a:gd name="connsiteX2" fmla="*/ 7943 w 7943"/>
                <a:gd name="connsiteY2" fmla="*/ 9571 h 9570"/>
                <a:gd name="connsiteX3" fmla="*/ 0 w 7943"/>
                <a:gd name="connsiteY3" fmla="*/ 9571 h 9570"/>
                <a:gd name="connsiteX4" fmla="*/ 0 w 7943"/>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 h="9570">
                  <a:moveTo>
                    <a:pt x="0" y="0"/>
                  </a:moveTo>
                  <a:lnTo>
                    <a:pt x="7943" y="0"/>
                  </a:lnTo>
                  <a:lnTo>
                    <a:pt x="7943"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3" name="Freeform 142">
              <a:extLst>
                <a:ext uri="{FF2B5EF4-FFF2-40B4-BE49-F238E27FC236}">
                  <a16:creationId xmlns:a16="http://schemas.microsoft.com/office/drawing/2014/main" id="{7238AF37-2BA7-A068-C931-325D818493D1}"/>
                </a:ext>
              </a:extLst>
            </p:cNvPr>
            <p:cNvSpPr/>
            <p:nvPr/>
          </p:nvSpPr>
          <p:spPr>
            <a:xfrm>
              <a:off x="6749243" y="4170195"/>
              <a:ext cx="38887" cy="58354"/>
            </a:xfrm>
            <a:custGeom>
              <a:avLst/>
              <a:gdLst>
                <a:gd name="connsiteX0" fmla="*/ 19448 w 38887"/>
                <a:gd name="connsiteY0" fmla="*/ 6027 h 58354"/>
                <a:gd name="connsiteX1" fmla="*/ 10594 w 38887"/>
                <a:gd name="connsiteY1" fmla="*/ 11831 h 58354"/>
                <a:gd name="connsiteX2" fmla="*/ 7655 w 38887"/>
                <a:gd name="connsiteY2" fmla="*/ 29196 h 58354"/>
                <a:gd name="connsiteX3" fmla="*/ 10594 w 38887"/>
                <a:gd name="connsiteY3" fmla="*/ 46570 h 58354"/>
                <a:gd name="connsiteX4" fmla="*/ 19448 w 38887"/>
                <a:gd name="connsiteY4" fmla="*/ 52328 h 58354"/>
                <a:gd name="connsiteX5" fmla="*/ 28303 w 38887"/>
                <a:gd name="connsiteY5" fmla="*/ 46570 h 58354"/>
                <a:gd name="connsiteX6" fmla="*/ 31279 w 38887"/>
                <a:gd name="connsiteY6" fmla="*/ 29196 h 58354"/>
                <a:gd name="connsiteX7" fmla="*/ 28303 w 38887"/>
                <a:gd name="connsiteY7" fmla="*/ 11831 h 58354"/>
                <a:gd name="connsiteX8" fmla="*/ 19448 w 38887"/>
                <a:gd name="connsiteY8" fmla="*/ 6027 h 58354"/>
                <a:gd name="connsiteX9" fmla="*/ 19448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48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48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48" y="6027"/>
                  </a:moveTo>
                  <a:cubicBezTo>
                    <a:pt x="15533" y="6027"/>
                    <a:pt x="12575" y="7962"/>
                    <a:pt x="10594" y="11831"/>
                  </a:cubicBezTo>
                  <a:cubicBezTo>
                    <a:pt x="8631" y="15672"/>
                    <a:pt x="7655" y="21457"/>
                    <a:pt x="7655" y="29196"/>
                  </a:cubicBezTo>
                  <a:cubicBezTo>
                    <a:pt x="7655" y="36906"/>
                    <a:pt x="8631" y="42701"/>
                    <a:pt x="10594" y="46570"/>
                  </a:cubicBezTo>
                  <a:cubicBezTo>
                    <a:pt x="12575" y="50412"/>
                    <a:pt x="15533" y="52328"/>
                    <a:pt x="19448" y="52328"/>
                  </a:cubicBezTo>
                  <a:cubicBezTo>
                    <a:pt x="23392" y="52328"/>
                    <a:pt x="26340" y="50412"/>
                    <a:pt x="28303" y="46570"/>
                  </a:cubicBezTo>
                  <a:cubicBezTo>
                    <a:pt x="30284" y="42701"/>
                    <a:pt x="31279" y="36906"/>
                    <a:pt x="31279" y="29196"/>
                  </a:cubicBezTo>
                  <a:cubicBezTo>
                    <a:pt x="31279" y="21457"/>
                    <a:pt x="30284" y="15672"/>
                    <a:pt x="28303" y="11831"/>
                  </a:cubicBezTo>
                  <a:cubicBezTo>
                    <a:pt x="26340" y="7962"/>
                    <a:pt x="23392" y="6027"/>
                    <a:pt x="19448" y="6027"/>
                  </a:cubicBezTo>
                  <a:moveTo>
                    <a:pt x="19448"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48" y="58355"/>
                  </a:cubicBezTo>
                  <a:cubicBezTo>
                    <a:pt x="13142" y="58355"/>
                    <a:pt x="8315" y="55871"/>
                    <a:pt x="4976" y="50895"/>
                  </a:cubicBezTo>
                  <a:cubicBezTo>
                    <a:pt x="1655" y="45901"/>
                    <a:pt x="0" y="38664"/>
                    <a:pt x="0" y="29196"/>
                  </a:cubicBezTo>
                  <a:cubicBezTo>
                    <a:pt x="0" y="19700"/>
                    <a:pt x="1655" y="12473"/>
                    <a:pt x="4976" y="7497"/>
                  </a:cubicBezTo>
                  <a:cubicBezTo>
                    <a:pt x="8315" y="2502"/>
                    <a:pt x="13142" y="0"/>
                    <a:pt x="19448" y="0"/>
                  </a:cubicBezTo>
                  <a:close/>
                </a:path>
              </a:pathLst>
            </a:custGeom>
            <a:solidFill>
              <a:srgbClr val="000000"/>
            </a:solidFill>
            <a:ln w="929"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5B52E4AA-D428-82DF-E70E-9EC5F3B69BAA}"/>
                </a:ext>
              </a:extLst>
            </p:cNvPr>
            <p:cNvSpPr/>
            <p:nvPr/>
          </p:nvSpPr>
          <p:spPr>
            <a:xfrm>
              <a:off x="7055861" y="4170195"/>
              <a:ext cx="35715" cy="57266"/>
            </a:xfrm>
            <a:custGeom>
              <a:avLst/>
              <a:gdLst>
                <a:gd name="connsiteX0" fmla="*/ 9152 w 35715"/>
                <a:gd name="connsiteY0" fmla="*/ 50858 h 57266"/>
                <a:gd name="connsiteX1" fmla="*/ 35716 w 35715"/>
                <a:gd name="connsiteY1" fmla="*/ 50858 h 57266"/>
                <a:gd name="connsiteX2" fmla="*/ 35716 w 35715"/>
                <a:gd name="connsiteY2" fmla="*/ 57266 h 57266"/>
                <a:gd name="connsiteX3" fmla="*/ 0 w 35715"/>
                <a:gd name="connsiteY3" fmla="*/ 57266 h 57266"/>
                <a:gd name="connsiteX4" fmla="*/ 0 w 35715"/>
                <a:gd name="connsiteY4" fmla="*/ 50858 h 57266"/>
                <a:gd name="connsiteX5" fmla="*/ 11794 w 35715"/>
                <a:gd name="connsiteY5" fmla="*/ 38841 h 57266"/>
                <a:gd name="connsiteX6" fmla="*/ 21206 w 35715"/>
                <a:gd name="connsiteY6" fmla="*/ 29084 h 57266"/>
                <a:gd name="connsiteX7" fmla="*/ 26294 w 35715"/>
                <a:gd name="connsiteY7" fmla="*/ 22155 h 57266"/>
                <a:gd name="connsiteX8" fmla="*/ 27764 w 35715"/>
                <a:gd name="connsiteY8" fmla="*/ 16537 h 57266"/>
                <a:gd name="connsiteX9" fmla="*/ 24601 w 35715"/>
                <a:gd name="connsiteY9" fmla="*/ 9227 h 57266"/>
                <a:gd name="connsiteX10" fmla="*/ 16426 w 35715"/>
                <a:gd name="connsiteY10" fmla="*/ 6399 h 57266"/>
                <a:gd name="connsiteX11" fmla="*/ 8855 w 35715"/>
                <a:gd name="connsiteY11" fmla="*/ 7645 h 57266"/>
                <a:gd name="connsiteX12" fmla="*/ 372 w 35715"/>
                <a:gd name="connsiteY12" fmla="*/ 11412 h 57266"/>
                <a:gd name="connsiteX13" fmla="*/ 372 w 35715"/>
                <a:gd name="connsiteY13" fmla="*/ 3730 h 57266"/>
                <a:gd name="connsiteX14" fmla="*/ 8966 w 35715"/>
                <a:gd name="connsiteY14" fmla="*/ 939 h 57266"/>
                <a:gd name="connsiteX15" fmla="*/ 16277 w 35715"/>
                <a:gd name="connsiteY15" fmla="*/ 0 h 57266"/>
                <a:gd name="connsiteX16" fmla="*/ 30210 w 35715"/>
                <a:gd name="connsiteY16" fmla="*/ 4371 h 57266"/>
                <a:gd name="connsiteX17" fmla="*/ 35409 w 35715"/>
                <a:gd name="connsiteY17" fmla="*/ 16044 h 57266"/>
                <a:gd name="connsiteX18" fmla="*/ 34098 w 35715"/>
                <a:gd name="connsiteY18" fmla="*/ 22639 h 57266"/>
                <a:gd name="connsiteX19" fmla="*/ 29382 w 35715"/>
                <a:gd name="connsiteY19" fmla="*/ 29949 h 57266"/>
                <a:gd name="connsiteX20" fmla="*/ 23392 w 35715"/>
                <a:gd name="connsiteY20" fmla="*/ 36283 h 57266"/>
                <a:gd name="connsiteX21" fmla="*/ 9152 w 35715"/>
                <a:gd name="connsiteY21" fmla="*/ 50858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5" h="57266">
                  <a:moveTo>
                    <a:pt x="9152" y="50858"/>
                  </a:moveTo>
                  <a:lnTo>
                    <a:pt x="35716" y="50858"/>
                  </a:lnTo>
                  <a:lnTo>
                    <a:pt x="35716" y="57266"/>
                  </a:lnTo>
                  <a:lnTo>
                    <a:pt x="0" y="57266"/>
                  </a:lnTo>
                  <a:lnTo>
                    <a:pt x="0" y="50858"/>
                  </a:lnTo>
                  <a:cubicBezTo>
                    <a:pt x="2893" y="47872"/>
                    <a:pt x="6818" y="43864"/>
                    <a:pt x="11794" y="38841"/>
                  </a:cubicBezTo>
                  <a:cubicBezTo>
                    <a:pt x="16788" y="33791"/>
                    <a:pt x="19932" y="30545"/>
                    <a:pt x="21206" y="29084"/>
                  </a:cubicBezTo>
                  <a:cubicBezTo>
                    <a:pt x="23643" y="26340"/>
                    <a:pt x="25336" y="24034"/>
                    <a:pt x="26294" y="22155"/>
                  </a:cubicBezTo>
                  <a:cubicBezTo>
                    <a:pt x="27271" y="20248"/>
                    <a:pt x="27764" y="18370"/>
                    <a:pt x="27764" y="16537"/>
                  </a:cubicBezTo>
                  <a:cubicBezTo>
                    <a:pt x="27764" y="13552"/>
                    <a:pt x="26713" y="11115"/>
                    <a:pt x="24601" y="9227"/>
                  </a:cubicBezTo>
                  <a:cubicBezTo>
                    <a:pt x="22518" y="7339"/>
                    <a:pt x="19793" y="6399"/>
                    <a:pt x="16426" y="6399"/>
                  </a:cubicBezTo>
                  <a:cubicBezTo>
                    <a:pt x="14035" y="6399"/>
                    <a:pt x="11515" y="6818"/>
                    <a:pt x="8855" y="7645"/>
                  </a:cubicBezTo>
                  <a:cubicBezTo>
                    <a:pt x="6213" y="8473"/>
                    <a:pt x="3386" y="9729"/>
                    <a:pt x="372" y="11412"/>
                  </a:cubicBezTo>
                  <a:lnTo>
                    <a:pt x="372" y="3730"/>
                  </a:lnTo>
                  <a:cubicBezTo>
                    <a:pt x="3432" y="2493"/>
                    <a:pt x="6297" y="1563"/>
                    <a:pt x="8966" y="939"/>
                  </a:cubicBezTo>
                  <a:cubicBezTo>
                    <a:pt x="11626" y="316"/>
                    <a:pt x="14063" y="0"/>
                    <a:pt x="16277" y="0"/>
                  </a:cubicBezTo>
                  <a:cubicBezTo>
                    <a:pt x="22099" y="0"/>
                    <a:pt x="26740" y="1460"/>
                    <a:pt x="30210" y="4371"/>
                  </a:cubicBezTo>
                  <a:cubicBezTo>
                    <a:pt x="33679" y="7283"/>
                    <a:pt x="35409" y="11171"/>
                    <a:pt x="35409" y="16044"/>
                  </a:cubicBezTo>
                  <a:cubicBezTo>
                    <a:pt x="35409" y="18360"/>
                    <a:pt x="34972" y="20555"/>
                    <a:pt x="34098" y="22639"/>
                  </a:cubicBezTo>
                  <a:cubicBezTo>
                    <a:pt x="33242" y="24694"/>
                    <a:pt x="31670" y="27131"/>
                    <a:pt x="29382" y="29949"/>
                  </a:cubicBezTo>
                  <a:cubicBezTo>
                    <a:pt x="28759" y="30684"/>
                    <a:pt x="26759" y="32795"/>
                    <a:pt x="23392" y="36283"/>
                  </a:cubicBezTo>
                  <a:cubicBezTo>
                    <a:pt x="20025" y="39753"/>
                    <a:pt x="15282" y="44608"/>
                    <a:pt x="9152" y="50858"/>
                  </a:cubicBezTo>
                  <a:close/>
                </a:path>
              </a:pathLst>
            </a:custGeom>
            <a:solidFill>
              <a:srgbClr val="000000"/>
            </a:solidFill>
            <a:ln w="929" cap="flat">
              <a:noFill/>
              <a:prstDash val="solid"/>
              <a:miter/>
            </a:ln>
          </p:spPr>
          <p:txBody>
            <a:bodyPr rtlCol="0" anchor="ctr"/>
            <a:lstStyle/>
            <a:p>
              <a:endParaRPr lang="en-DE"/>
            </a:p>
          </p:txBody>
        </p:sp>
        <p:sp>
          <p:nvSpPr>
            <p:cNvPr id="145" name="Freeform 144">
              <a:extLst>
                <a:ext uri="{FF2B5EF4-FFF2-40B4-BE49-F238E27FC236}">
                  <a16:creationId xmlns:a16="http://schemas.microsoft.com/office/drawing/2014/main" id="{01F5D46B-DA40-5769-F90F-40FA9A90B34D}"/>
                </a:ext>
              </a:extLst>
            </p:cNvPr>
            <p:cNvSpPr/>
            <p:nvPr/>
          </p:nvSpPr>
          <p:spPr>
            <a:xfrm>
              <a:off x="7107546" y="4217890"/>
              <a:ext cx="7952" cy="9570"/>
            </a:xfrm>
            <a:custGeom>
              <a:avLst/>
              <a:gdLst>
                <a:gd name="connsiteX0" fmla="*/ 0 w 7952"/>
                <a:gd name="connsiteY0" fmla="*/ 0 h 9570"/>
                <a:gd name="connsiteX1" fmla="*/ 7952 w 7952"/>
                <a:gd name="connsiteY1" fmla="*/ 0 h 9570"/>
                <a:gd name="connsiteX2" fmla="*/ 7952 w 7952"/>
                <a:gd name="connsiteY2" fmla="*/ 9571 h 9570"/>
                <a:gd name="connsiteX3" fmla="*/ 0 w 7952"/>
                <a:gd name="connsiteY3" fmla="*/ 9571 h 9570"/>
                <a:gd name="connsiteX4" fmla="*/ 0 w 7952"/>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2" h="9570">
                  <a:moveTo>
                    <a:pt x="0" y="0"/>
                  </a:moveTo>
                  <a:lnTo>
                    <a:pt x="7952" y="0"/>
                  </a:lnTo>
                  <a:lnTo>
                    <a:pt x="7952"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EB41587B-CE97-C6F8-705E-3461C0C3A653}"/>
                </a:ext>
              </a:extLst>
            </p:cNvPr>
            <p:cNvSpPr/>
            <p:nvPr/>
          </p:nvSpPr>
          <p:spPr>
            <a:xfrm>
              <a:off x="7129785" y="4171208"/>
              <a:ext cx="36394" cy="57340"/>
            </a:xfrm>
            <a:custGeom>
              <a:avLst/>
              <a:gdLst>
                <a:gd name="connsiteX0" fmla="*/ 2372 w 36394"/>
                <a:gd name="connsiteY0" fmla="*/ 0 h 57340"/>
                <a:gd name="connsiteX1" fmla="*/ 32247 w 36394"/>
                <a:gd name="connsiteY1" fmla="*/ 0 h 57340"/>
                <a:gd name="connsiteX2" fmla="*/ 32247 w 36394"/>
                <a:gd name="connsiteY2" fmla="*/ 6408 h 57340"/>
                <a:gd name="connsiteX3" fmla="*/ 9338 w 36394"/>
                <a:gd name="connsiteY3" fmla="*/ 6408 h 57340"/>
                <a:gd name="connsiteX4" fmla="*/ 9338 w 36394"/>
                <a:gd name="connsiteY4" fmla="*/ 20193 h 57340"/>
                <a:gd name="connsiteX5" fmla="*/ 12659 w 36394"/>
                <a:gd name="connsiteY5" fmla="*/ 19365 h 57340"/>
                <a:gd name="connsiteX6" fmla="*/ 15970 w 36394"/>
                <a:gd name="connsiteY6" fmla="*/ 19067 h 57340"/>
                <a:gd name="connsiteX7" fmla="*/ 30889 w 36394"/>
                <a:gd name="connsiteY7" fmla="*/ 24229 h 57340"/>
                <a:gd name="connsiteX8" fmla="*/ 36395 w 36394"/>
                <a:gd name="connsiteY8" fmla="*/ 38209 h 57340"/>
                <a:gd name="connsiteX9" fmla="*/ 30740 w 36394"/>
                <a:gd name="connsiteY9" fmla="*/ 52337 h 57340"/>
                <a:gd name="connsiteX10" fmla="*/ 14807 w 36394"/>
                <a:gd name="connsiteY10" fmla="*/ 57341 h 57340"/>
                <a:gd name="connsiteX11" fmla="*/ 7571 w 36394"/>
                <a:gd name="connsiteY11" fmla="*/ 56746 h 57340"/>
                <a:gd name="connsiteX12" fmla="*/ 0 w 36394"/>
                <a:gd name="connsiteY12" fmla="*/ 54932 h 57340"/>
                <a:gd name="connsiteX13" fmla="*/ 0 w 36394"/>
                <a:gd name="connsiteY13" fmla="*/ 47286 h 57340"/>
                <a:gd name="connsiteX14" fmla="*/ 7004 w 36394"/>
                <a:gd name="connsiteY14" fmla="*/ 50040 h 57340"/>
                <a:gd name="connsiteX15" fmla="*/ 14649 w 36394"/>
                <a:gd name="connsiteY15" fmla="*/ 50942 h 57340"/>
                <a:gd name="connsiteX16" fmla="*/ 24973 w 36394"/>
                <a:gd name="connsiteY16" fmla="*/ 47510 h 57340"/>
                <a:gd name="connsiteX17" fmla="*/ 28777 w 36394"/>
                <a:gd name="connsiteY17" fmla="*/ 38209 h 57340"/>
                <a:gd name="connsiteX18" fmla="*/ 24973 w 36394"/>
                <a:gd name="connsiteY18" fmla="*/ 28898 h 57340"/>
                <a:gd name="connsiteX19" fmla="*/ 14649 w 36394"/>
                <a:gd name="connsiteY19" fmla="*/ 25466 h 57340"/>
                <a:gd name="connsiteX20" fmla="*/ 8548 w 36394"/>
                <a:gd name="connsiteY20" fmla="*/ 26145 h 57340"/>
                <a:gd name="connsiteX21" fmla="*/ 2372 w 36394"/>
                <a:gd name="connsiteY21" fmla="*/ 28257 h 57340"/>
                <a:gd name="connsiteX22" fmla="*/ 2372 w 36394"/>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4" h="57340">
                  <a:moveTo>
                    <a:pt x="2372" y="0"/>
                  </a:moveTo>
                  <a:lnTo>
                    <a:pt x="32247" y="0"/>
                  </a:lnTo>
                  <a:lnTo>
                    <a:pt x="32247" y="6408"/>
                  </a:lnTo>
                  <a:lnTo>
                    <a:pt x="9338" y="6408"/>
                  </a:lnTo>
                  <a:lnTo>
                    <a:pt x="9338" y="20193"/>
                  </a:lnTo>
                  <a:cubicBezTo>
                    <a:pt x="10445" y="19821"/>
                    <a:pt x="11552" y="19541"/>
                    <a:pt x="12659" y="19365"/>
                  </a:cubicBezTo>
                  <a:cubicBezTo>
                    <a:pt x="13765" y="19169"/>
                    <a:pt x="14863" y="19067"/>
                    <a:pt x="15970" y="19067"/>
                  </a:cubicBezTo>
                  <a:cubicBezTo>
                    <a:pt x="22248" y="19067"/>
                    <a:pt x="27224" y="20788"/>
                    <a:pt x="30889" y="24229"/>
                  </a:cubicBezTo>
                  <a:cubicBezTo>
                    <a:pt x="34563" y="27671"/>
                    <a:pt x="36395" y="32330"/>
                    <a:pt x="36395" y="38209"/>
                  </a:cubicBezTo>
                  <a:cubicBezTo>
                    <a:pt x="36395" y="44264"/>
                    <a:pt x="34507" y="48970"/>
                    <a:pt x="30740" y="52337"/>
                  </a:cubicBezTo>
                  <a:cubicBezTo>
                    <a:pt x="26973" y="55676"/>
                    <a:pt x="21662" y="57341"/>
                    <a:pt x="14807" y="57341"/>
                  </a:cubicBezTo>
                  <a:cubicBezTo>
                    <a:pt x="12445" y="57341"/>
                    <a:pt x="10036" y="57146"/>
                    <a:pt x="7571" y="56746"/>
                  </a:cubicBezTo>
                  <a:cubicBezTo>
                    <a:pt x="5134" y="56346"/>
                    <a:pt x="2614" y="55741"/>
                    <a:pt x="0" y="54932"/>
                  </a:cubicBezTo>
                  <a:lnTo>
                    <a:pt x="0" y="47286"/>
                  </a:lnTo>
                  <a:cubicBezTo>
                    <a:pt x="2260" y="48514"/>
                    <a:pt x="4595" y="49435"/>
                    <a:pt x="7004" y="50040"/>
                  </a:cubicBezTo>
                  <a:cubicBezTo>
                    <a:pt x="9413" y="50644"/>
                    <a:pt x="11961" y="50942"/>
                    <a:pt x="14649" y="50942"/>
                  </a:cubicBezTo>
                  <a:cubicBezTo>
                    <a:pt x="18993" y="50942"/>
                    <a:pt x="22434" y="49798"/>
                    <a:pt x="24973" y="47510"/>
                  </a:cubicBezTo>
                  <a:cubicBezTo>
                    <a:pt x="27512" y="45231"/>
                    <a:pt x="28777" y="42124"/>
                    <a:pt x="28777" y="38209"/>
                  </a:cubicBezTo>
                  <a:cubicBezTo>
                    <a:pt x="28777" y="34293"/>
                    <a:pt x="27512" y="31186"/>
                    <a:pt x="24973" y="28898"/>
                  </a:cubicBezTo>
                  <a:cubicBezTo>
                    <a:pt x="22434" y="26610"/>
                    <a:pt x="18993" y="25466"/>
                    <a:pt x="14649" y="25466"/>
                  </a:cubicBezTo>
                  <a:cubicBezTo>
                    <a:pt x="12612" y="25466"/>
                    <a:pt x="10585" y="25689"/>
                    <a:pt x="8548" y="26145"/>
                  </a:cubicBezTo>
                  <a:cubicBezTo>
                    <a:pt x="6539" y="26601"/>
                    <a:pt x="4483" y="27299"/>
                    <a:pt x="2372" y="28257"/>
                  </a:cubicBezTo>
                  <a:lnTo>
                    <a:pt x="2372" y="0"/>
                  </a:lnTo>
                  <a:close/>
                </a:path>
              </a:pathLst>
            </a:custGeom>
            <a:solidFill>
              <a:srgbClr val="000000"/>
            </a:solidFill>
            <a:ln w="929" cap="flat">
              <a:noFill/>
              <a:prstDash val="solid"/>
              <a:miter/>
            </a:ln>
          </p:spPr>
          <p:txBody>
            <a:bodyPr rtlCol="0" anchor="ctr"/>
            <a:lstStyle/>
            <a:p>
              <a:endParaRPr lang="en-DE"/>
            </a:p>
          </p:txBody>
        </p:sp>
        <p:sp>
          <p:nvSpPr>
            <p:cNvPr id="147" name="Freeform 146">
              <a:extLst>
                <a:ext uri="{FF2B5EF4-FFF2-40B4-BE49-F238E27FC236}">
                  <a16:creationId xmlns:a16="http://schemas.microsoft.com/office/drawing/2014/main" id="{917D2676-407A-E432-0D2E-2857CDA5AC29}"/>
                </a:ext>
              </a:extLst>
            </p:cNvPr>
            <p:cNvSpPr/>
            <p:nvPr/>
          </p:nvSpPr>
          <p:spPr>
            <a:xfrm>
              <a:off x="7434338" y="4171208"/>
              <a:ext cx="36395" cy="57340"/>
            </a:xfrm>
            <a:custGeom>
              <a:avLst/>
              <a:gdLst>
                <a:gd name="connsiteX0" fmla="*/ 2372 w 36395"/>
                <a:gd name="connsiteY0" fmla="*/ 0 h 57340"/>
                <a:gd name="connsiteX1" fmla="*/ 32256 w 36395"/>
                <a:gd name="connsiteY1" fmla="*/ 0 h 57340"/>
                <a:gd name="connsiteX2" fmla="*/ 32256 w 36395"/>
                <a:gd name="connsiteY2" fmla="*/ 6408 h 57340"/>
                <a:gd name="connsiteX3" fmla="*/ 9348 w 36395"/>
                <a:gd name="connsiteY3" fmla="*/ 6408 h 57340"/>
                <a:gd name="connsiteX4" fmla="*/ 9348 w 36395"/>
                <a:gd name="connsiteY4" fmla="*/ 20193 h 57340"/>
                <a:gd name="connsiteX5" fmla="*/ 12659 w 36395"/>
                <a:gd name="connsiteY5" fmla="*/ 19365 h 57340"/>
                <a:gd name="connsiteX6" fmla="*/ 15979 w 36395"/>
                <a:gd name="connsiteY6" fmla="*/ 19067 h 57340"/>
                <a:gd name="connsiteX7" fmla="*/ 30898 w 36395"/>
                <a:gd name="connsiteY7" fmla="*/ 24229 h 57340"/>
                <a:gd name="connsiteX8" fmla="*/ 36395 w 36395"/>
                <a:gd name="connsiteY8" fmla="*/ 38209 h 57340"/>
                <a:gd name="connsiteX9" fmla="*/ 30749 w 36395"/>
                <a:gd name="connsiteY9" fmla="*/ 52337 h 57340"/>
                <a:gd name="connsiteX10" fmla="*/ 14807 w 36395"/>
                <a:gd name="connsiteY10" fmla="*/ 57341 h 57340"/>
                <a:gd name="connsiteX11" fmla="*/ 7571 w 36395"/>
                <a:gd name="connsiteY11" fmla="*/ 56746 h 57340"/>
                <a:gd name="connsiteX12" fmla="*/ 0 w 36395"/>
                <a:gd name="connsiteY12" fmla="*/ 54932 h 57340"/>
                <a:gd name="connsiteX13" fmla="*/ 0 w 36395"/>
                <a:gd name="connsiteY13" fmla="*/ 47286 h 57340"/>
                <a:gd name="connsiteX14" fmla="*/ 7004 w 36395"/>
                <a:gd name="connsiteY14" fmla="*/ 50040 h 57340"/>
                <a:gd name="connsiteX15" fmla="*/ 14658 w 36395"/>
                <a:gd name="connsiteY15" fmla="*/ 50942 h 57340"/>
                <a:gd name="connsiteX16" fmla="*/ 24983 w 36395"/>
                <a:gd name="connsiteY16" fmla="*/ 47510 h 57340"/>
                <a:gd name="connsiteX17" fmla="*/ 28787 w 36395"/>
                <a:gd name="connsiteY17" fmla="*/ 38209 h 57340"/>
                <a:gd name="connsiteX18" fmla="*/ 24983 w 36395"/>
                <a:gd name="connsiteY18" fmla="*/ 28898 h 57340"/>
                <a:gd name="connsiteX19" fmla="*/ 14658 w 36395"/>
                <a:gd name="connsiteY19" fmla="*/ 25466 h 57340"/>
                <a:gd name="connsiteX20" fmla="*/ 8557 w 36395"/>
                <a:gd name="connsiteY20" fmla="*/ 26145 h 57340"/>
                <a:gd name="connsiteX21" fmla="*/ 2372 w 36395"/>
                <a:gd name="connsiteY21" fmla="*/ 28257 h 57340"/>
                <a:gd name="connsiteX22" fmla="*/ 2372 w 36395"/>
                <a:gd name="connsiteY22" fmla="*/ 0 h 5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95" h="57340">
                  <a:moveTo>
                    <a:pt x="2372" y="0"/>
                  </a:moveTo>
                  <a:lnTo>
                    <a:pt x="32256" y="0"/>
                  </a:lnTo>
                  <a:lnTo>
                    <a:pt x="32256" y="6408"/>
                  </a:lnTo>
                  <a:lnTo>
                    <a:pt x="9348" y="6408"/>
                  </a:lnTo>
                  <a:lnTo>
                    <a:pt x="9348" y="20193"/>
                  </a:lnTo>
                  <a:cubicBezTo>
                    <a:pt x="10454" y="19821"/>
                    <a:pt x="11552" y="19541"/>
                    <a:pt x="12659" y="19365"/>
                  </a:cubicBezTo>
                  <a:cubicBezTo>
                    <a:pt x="13766" y="19169"/>
                    <a:pt x="14872" y="19067"/>
                    <a:pt x="15979" y="19067"/>
                  </a:cubicBezTo>
                  <a:cubicBezTo>
                    <a:pt x="22257" y="19067"/>
                    <a:pt x="27224" y="20788"/>
                    <a:pt x="30898" y="24229"/>
                  </a:cubicBezTo>
                  <a:cubicBezTo>
                    <a:pt x="34563" y="27671"/>
                    <a:pt x="36395" y="32330"/>
                    <a:pt x="36395" y="38209"/>
                  </a:cubicBezTo>
                  <a:cubicBezTo>
                    <a:pt x="36395" y="44264"/>
                    <a:pt x="34516" y="48970"/>
                    <a:pt x="30749" y="52337"/>
                  </a:cubicBezTo>
                  <a:cubicBezTo>
                    <a:pt x="26982" y="55676"/>
                    <a:pt x="21662" y="57341"/>
                    <a:pt x="14807" y="57341"/>
                  </a:cubicBezTo>
                  <a:cubicBezTo>
                    <a:pt x="12445" y="57341"/>
                    <a:pt x="10036" y="57146"/>
                    <a:pt x="7571" y="56746"/>
                  </a:cubicBezTo>
                  <a:cubicBezTo>
                    <a:pt x="5134" y="56346"/>
                    <a:pt x="2614" y="55741"/>
                    <a:pt x="0" y="54932"/>
                  </a:cubicBezTo>
                  <a:lnTo>
                    <a:pt x="0" y="47286"/>
                  </a:lnTo>
                  <a:cubicBezTo>
                    <a:pt x="2260" y="48514"/>
                    <a:pt x="4595" y="49435"/>
                    <a:pt x="7004" y="50040"/>
                  </a:cubicBezTo>
                  <a:cubicBezTo>
                    <a:pt x="9413" y="50644"/>
                    <a:pt x="11971" y="50942"/>
                    <a:pt x="14658" y="50942"/>
                  </a:cubicBezTo>
                  <a:cubicBezTo>
                    <a:pt x="19002" y="50942"/>
                    <a:pt x="22444" y="49798"/>
                    <a:pt x="24983" y="47510"/>
                  </a:cubicBezTo>
                  <a:cubicBezTo>
                    <a:pt x="27522" y="45231"/>
                    <a:pt x="28787" y="42124"/>
                    <a:pt x="28787" y="38209"/>
                  </a:cubicBezTo>
                  <a:cubicBezTo>
                    <a:pt x="28787" y="34293"/>
                    <a:pt x="27522" y="31186"/>
                    <a:pt x="24983" y="28898"/>
                  </a:cubicBezTo>
                  <a:cubicBezTo>
                    <a:pt x="22444" y="26610"/>
                    <a:pt x="19002" y="25466"/>
                    <a:pt x="14658" y="25466"/>
                  </a:cubicBezTo>
                  <a:cubicBezTo>
                    <a:pt x="12622" y="25466"/>
                    <a:pt x="10594" y="25689"/>
                    <a:pt x="8557" y="26145"/>
                  </a:cubicBezTo>
                  <a:cubicBezTo>
                    <a:pt x="6539" y="26601"/>
                    <a:pt x="4483" y="27299"/>
                    <a:pt x="2372" y="28257"/>
                  </a:cubicBezTo>
                  <a:lnTo>
                    <a:pt x="2372" y="0"/>
                  </a:lnTo>
                  <a:close/>
                </a:path>
              </a:pathLst>
            </a:custGeom>
            <a:solidFill>
              <a:srgbClr val="000000"/>
            </a:solidFill>
            <a:ln w="929"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2BB46571-B0DF-C7A8-32FA-8BE6DC7B054B}"/>
                </a:ext>
              </a:extLst>
            </p:cNvPr>
            <p:cNvSpPr/>
            <p:nvPr/>
          </p:nvSpPr>
          <p:spPr>
            <a:xfrm>
              <a:off x="7485726" y="4217890"/>
              <a:ext cx="7952" cy="9570"/>
            </a:xfrm>
            <a:custGeom>
              <a:avLst/>
              <a:gdLst>
                <a:gd name="connsiteX0" fmla="*/ 0 w 7952"/>
                <a:gd name="connsiteY0" fmla="*/ 0 h 9570"/>
                <a:gd name="connsiteX1" fmla="*/ 7952 w 7952"/>
                <a:gd name="connsiteY1" fmla="*/ 0 h 9570"/>
                <a:gd name="connsiteX2" fmla="*/ 7952 w 7952"/>
                <a:gd name="connsiteY2" fmla="*/ 9571 h 9570"/>
                <a:gd name="connsiteX3" fmla="*/ 0 w 7952"/>
                <a:gd name="connsiteY3" fmla="*/ 9571 h 9570"/>
                <a:gd name="connsiteX4" fmla="*/ 0 w 7952"/>
                <a:gd name="connsiteY4" fmla="*/ 0 h 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2" h="9570">
                  <a:moveTo>
                    <a:pt x="0" y="0"/>
                  </a:moveTo>
                  <a:lnTo>
                    <a:pt x="7952" y="0"/>
                  </a:lnTo>
                  <a:lnTo>
                    <a:pt x="7952" y="9571"/>
                  </a:lnTo>
                  <a:lnTo>
                    <a:pt x="0" y="9571"/>
                  </a:lnTo>
                  <a:lnTo>
                    <a:pt x="0" y="0"/>
                  </a:lnTo>
                  <a:close/>
                </a:path>
              </a:pathLst>
            </a:custGeom>
            <a:solidFill>
              <a:srgbClr val="000000"/>
            </a:solidFill>
            <a:ln w="929" cap="flat">
              <a:noFill/>
              <a:prstDash val="solid"/>
              <a:miter/>
            </a:ln>
          </p:spPr>
          <p:txBody>
            <a:bodyPr rtlCol="0" anchor="ctr"/>
            <a:lstStyle/>
            <a:p>
              <a:endParaRPr lang="en-DE"/>
            </a:p>
          </p:txBody>
        </p:sp>
        <p:sp>
          <p:nvSpPr>
            <p:cNvPr id="149" name="Freeform 148">
              <a:extLst>
                <a:ext uri="{FF2B5EF4-FFF2-40B4-BE49-F238E27FC236}">
                  <a16:creationId xmlns:a16="http://schemas.microsoft.com/office/drawing/2014/main" id="{ED32C692-DF5E-8D5D-4C5B-3F6224347EFF}"/>
                </a:ext>
              </a:extLst>
            </p:cNvPr>
            <p:cNvSpPr/>
            <p:nvPr/>
          </p:nvSpPr>
          <p:spPr>
            <a:xfrm>
              <a:off x="7507091" y="4170195"/>
              <a:ext cx="38887" cy="58354"/>
            </a:xfrm>
            <a:custGeom>
              <a:avLst/>
              <a:gdLst>
                <a:gd name="connsiteX0" fmla="*/ 19449 w 38887"/>
                <a:gd name="connsiteY0" fmla="*/ 6027 h 58354"/>
                <a:gd name="connsiteX1" fmla="*/ 10594 w 38887"/>
                <a:gd name="connsiteY1" fmla="*/ 11831 h 58354"/>
                <a:gd name="connsiteX2" fmla="*/ 7655 w 38887"/>
                <a:gd name="connsiteY2" fmla="*/ 29196 h 58354"/>
                <a:gd name="connsiteX3" fmla="*/ 10594 w 38887"/>
                <a:gd name="connsiteY3" fmla="*/ 46570 h 58354"/>
                <a:gd name="connsiteX4" fmla="*/ 19449 w 38887"/>
                <a:gd name="connsiteY4" fmla="*/ 52328 h 58354"/>
                <a:gd name="connsiteX5" fmla="*/ 28303 w 38887"/>
                <a:gd name="connsiteY5" fmla="*/ 46570 h 58354"/>
                <a:gd name="connsiteX6" fmla="*/ 31279 w 38887"/>
                <a:gd name="connsiteY6" fmla="*/ 29196 h 58354"/>
                <a:gd name="connsiteX7" fmla="*/ 28303 w 38887"/>
                <a:gd name="connsiteY7" fmla="*/ 11831 h 58354"/>
                <a:gd name="connsiteX8" fmla="*/ 19449 w 38887"/>
                <a:gd name="connsiteY8" fmla="*/ 6027 h 58354"/>
                <a:gd name="connsiteX9" fmla="*/ 19449 w 38887"/>
                <a:gd name="connsiteY9" fmla="*/ 0 h 58354"/>
                <a:gd name="connsiteX10" fmla="*/ 33874 w 38887"/>
                <a:gd name="connsiteY10" fmla="*/ 7497 h 58354"/>
                <a:gd name="connsiteX11" fmla="*/ 38888 w 38887"/>
                <a:gd name="connsiteY11" fmla="*/ 29196 h 58354"/>
                <a:gd name="connsiteX12" fmla="*/ 33874 w 38887"/>
                <a:gd name="connsiteY12" fmla="*/ 50895 h 58354"/>
                <a:gd name="connsiteX13" fmla="*/ 19449 w 38887"/>
                <a:gd name="connsiteY13" fmla="*/ 58355 h 58354"/>
                <a:gd name="connsiteX14" fmla="*/ 4976 w 38887"/>
                <a:gd name="connsiteY14" fmla="*/ 50895 h 58354"/>
                <a:gd name="connsiteX15" fmla="*/ 0 w 38887"/>
                <a:gd name="connsiteY15" fmla="*/ 29196 h 58354"/>
                <a:gd name="connsiteX16" fmla="*/ 4976 w 38887"/>
                <a:gd name="connsiteY16" fmla="*/ 7497 h 58354"/>
                <a:gd name="connsiteX17" fmla="*/ 19449 w 38887"/>
                <a:gd name="connsiteY17" fmla="*/ 0 h 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7" h="58354">
                  <a:moveTo>
                    <a:pt x="19449" y="6027"/>
                  </a:moveTo>
                  <a:cubicBezTo>
                    <a:pt x="15533" y="6027"/>
                    <a:pt x="12575" y="7962"/>
                    <a:pt x="10594" y="11831"/>
                  </a:cubicBezTo>
                  <a:cubicBezTo>
                    <a:pt x="8631" y="15672"/>
                    <a:pt x="7655" y="21457"/>
                    <a:pt x="7655" y="29196"/>
                  </a:cubicBezTo>
                  <a:cubicBezTo>
                    <a:pt x="7655" y="36906"/>
                    <a:pt x="8631" y="42701"/>
                    <a:pt x="10594" y="46570"/>
                  </a:cubicBezTo>
                  <a:cubicBezTo>
                    <a:pt x="12575" y="50412"/>
                    <a:pt x="15533" y="52328"/>
                    <a:pt x="19449" y="52328"/>
                  </a:cubicBezTo>
                  <a:cubicBezTo>
                    <a:pt x="23392" y="52328"/>
                    <a:pt x="26341" y="50412"/>
                    <a:pt x="28303" y="46570"/>
                  </a:cubicBezTo>
                  <a:cubicBezTo>
                    <a:pt x="30284" y="42701"/>
                    <a:pt x="31279" y="36906"/>
                    <a:pt x="31279" y="29196"/>
                  </a:cubicBezTo>
                  <a:cubicBezTo>
                    <a:pt x="31279" y="21457"/>
                    <a:pt x="30284" y="15672"/>
                    <a:pt x="28303" y="11831"/>
                  </a:cubicBezTo>
                  <a:cubicBezTo>
                    <a:pt x="26341" y="7962"/>
                    <a:pt x="23392" y="6027"/>
                    <a:pt x="19449" y="6027"/>
                  </a:cubicBezTo>
                  <a:moveTo>
                    <a:pt x="19449" y="0"/>
                  </a:moveTo>
                  <a:cubicBezTo>
                    <a:pt x="25745" y="0"/>
                    <a:pt x="30554" y="2502"/>
                    <a:pt x="33874" y="7497"/>
                  </a:cubicBezTo>
                  <a:cubicBezTo>
                    <a:pt x="37213" y="12473"/>
                    <a:pt x="38888" y="19700"/>
                    <a:pt x="38888" y="29196"/>
                  </a:cubicBezTo>
                  <a:cubicBezTo>
                    <a:pt x="38888" y="38664"/>
                    <a:pt x="37213" y="45901"/>
                    <a:pt x="33874" y="50895"/>
                  </a:cubicBezTo>
                  <a:cubicBezTo>
                    <a:pt x="30554" y="55871"/>
                    <a:pt x="25745" y="58355"/>
                    <a:pt x="19449" y="58355"/>
                  </a:cubicBezTo>
                  <a:cubicBezTo>
                    <a:pt x="13142" y="58355"/>
                    <a:pt x="8315" y="55871"/>
                    <a:pt x="4976" y="50895"/>
                  </a:cubicBezTo>
                  <a:cubicBezTo>
                    <a:pt x="1656" y="45901"/>
                    <a:pt x="0" y="38664"/>
                    <a:pt x="0" y="29196"/>
                  </a:cubicBezTo>
                  <a:cubicBezTo>
                    <a:pt x="0" y="19700"/>
                    <a:pt x="1656" y="12473"/>
                    <a:pt x="4976" y="7497"/>
                  </a:cubicBezTo>
                  <a:cubicBezTo>
                    <a:pt x="8315" y="2502"/>
                    <a:pt x="13142" y="0"/>
                    <a:pt x="19449" y="0"/>
                  </a:cubicBezTo>
                  <a:close/>
                </a:path>
              </a:pathLst>
            </a:custGeom>
            <a:solidFill>
              <a:srgbClr val="000000"/>
            </a:solidFill>
            <a:ln w="929"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7D9A4F09-1FD0-800B-50B2-B8A3F3451543}"/>
                </a:ext>
              </a:extLst>
            </p:cNvPr>
            <p:cNvSpPr/>
            <p:nvPr/>
          </p:nvSpPr>
          <p:spPr>
            <a:xfrm>
              <a:off x="6706616" y="4275324"/>
              <a:ext cx="44440" cy="40431"/>
            </a:xfrm>
            <a:custGeom>
              <a:avLst/>
              <a:gdLst>
                <a:gd name="connsiteX0" fmla="*/ 44440 w 44440"/>
                <a:gd name="connsiteY0" fmla="*/ 5878 h 40431"/>
                <a:gd name="connsiteX1" fmla="*/ 42915 w 44440"/>
                <a:gd name="connsiteY1" fmla="*/ 9710 h 40431"/>
                <a:gd name="connsiteX2" fmla="*/ 39641 w 44440"/>
                <a:gd name="connsiteY2" fmla="*/ 11068 h 40431"/>
                <a:gd name="connsiteX3" fmla="*/ 37120 w 44440"/>
                <a:gd name="connsiteY3" fmla="*/ 10110 h 40431"/>
                <a:gd name="connsiteX4" fmla="*/ 36246 w 44440"/>
                <a:gd name="connsiteY4" fmla="*/ 7924 h 40431"/>
                <a:gd name="connsiteX5" fmla="*/ 37465 w 44440"/>
                <a:gd name="connsiteY5" fmla="*/ 4836 h 40431"/>
                <a:gd name="connsiteX6" fmla="*/ 40515 w 44440"/>
                <a:gd name="connsiteY6" fmla="*/ 3088 h 40431"/>
                <a:gd name="connsiteX7" fmla="*/ 36069 w 44440"/>
                <a:gd name="connsiteY7" fmla="*/ 1963 h 40431"/>
                <a:gd name="connsiteX8" fmla="*/ 32805 w 44440"/>
                <a:gd name="connsiteY8" fmla="*/ 2874 h 40431"/>
                <a:gd name="connsiteX9" fmla="*/ 30405 w 44440"/>
                <a:gd name="connsiteY9" fmla="*/ 4967 h 40431"/>
                <a:gd name="connsiteX10" fmla="*/ 28750 w 44440"/>
                <a:gd name="connsiteY10" fmla="*/ 7841 h 40431"/>
                <a:gd name="connsiteX11" fmla="*/ 27708 w 44440"/>
                <a:gd name="connsiteY11" fmla="*/ 10501 h 40431"/>
                <a:gd name="connsiteX12" fmla="*/ 27224 w 44440"/>
                <a:gd name="connsiteY12" fmla="*/ 12501 h 40431"/>
                <a:gd name="connsiteX13" fmla="*/ 24173 w 44440"/>
                <a:gd name="connsiteY13" fmla="*/ 24703 h 40431"/>
                <a:gd name="connsiteX14" fmla="*/ 22695 w 44440"/>
                <a:gd name="connsiteY14" fmla="*/ 32544 h 40431"/>
                <a:gd name="connsiteX15" fmla="*/ 23913 w 44440"/>
                <a:gd name="connsiteY15" fmla="*/ 36776 h 40431"/>
                <a:gd name="connsiteX16" fmla="*/ 27578 w 44440"/>
                <a:gd name="connsiteY16" fmla="*/ 38432 h 40431"/>
                <a:gd name="connsiteX17" fmla="*/ 29624 w 44440"/>
                <a:gd name="connsiteY17" fmla="*/ 38162 h 40431"/>
                <a:gd name="connsiteX18" fmla="*/ 32107 w 44440"/>
                <a:gd name="connsiteY18" fmla="*/ 37074 h 40431"/>
                <a:gd name="connsiteX19" fmla="*/ 34805 w 44440"/>
                <a:gd name="connsiteY19" fmla="*/ 35028 h 40431"/>
                <a:gd name="connsiteX20" fmla="*/ 37381 w 44440"/>
                <a:gd name="connsiteY20" fmla="*/ 31633 h 40431"/>
                <a:gd name="connsiteX21" fmla="*/ 39474 w 44440"/>
                <a:gd name="connsiteY21" fmla="*/ 26750 h 40431"/>
                <a:gd name="connsiteX22" fmla="*/ 40608 w 44440"/>
                <a:gd name="connsiteY22" fmla="*/ 25792 h 40431"/>
                <a:gd name="connsiteX23" fmla="*/ 41697 w 44440"/>
                <a:gd name="connsiteY23" fmla="*/ 26666 h 40431"/>
                <a:gd name="connsiteX24" fmla="*/ 41083 w 44440"/>
                <a:gd name="connsiteY24" fmla="*/ 28973 h 40431"/>
                <a:gd name="connsiteX25" fmla="*/ 39250 w 44440"/>
                <a:gd name="connsiteY25" fmla="*/ 32498 h 40431"/>
                <a:gd name="connsiteX26" fmla="*/ 36423 w 44440"/>
                <a:gd name="connsiteY26" fmla="*/ 36246 h 40431"/>
                <a:gd name="connsiteX27" fmla="*/ 32414 w 44440"/>
                <a:gd name="connsiteY27" fmla="*/ 39213 h 40431"/>
                <a:gd name="connsiteX28" fmla="*/ 27401 w 44440"/>
                <a:gd name="connsiteY28" fmla="*/ 40432 h 40431"/>
                <a:gd name="connsiteX29" fmla="*/ 21169 w 44440"/>
                <a:gd name="connsiteY29" fmla="*/ 38432 h 40431"/>
                <a:gd name="connsiteX30" fmla="*/ 17774 w 44440"/>
                <a:gd name="connsiteY30" fmla="*/ 33632 h 40431"/>
                <a:gd name="connsiteX31" fmla="*/ 17253 w 44440"/>
                <a:gd name="connsiteY31" fmla="*/ 34553 h 40431"/>
                <a:gd name="connsiteX32" fmla="*/ 16026 w 44440"/>
                <a:gd name="connsiteY32" fmla="*/ 36246 h 40431"/>
                <a:gd name="connsiteX33" fmla="*/ 14156 w 44440"/>
                <a:gd name="connsiteY33" fmla="*/ 38255 h 40431"/>
                <a:gd name="connsiteX34" fmla="*/ 11589 w 44440"/>
                <a:gd name="connsiteY34" fmla="*/ 39734 h 40431"/>
                <a:gd name="connsiteX35" fmla="*/ 8408 w 44440"/>
                <a:gd name="connsiteY35" fmla="*/ 40432 h 40431"/>
                <a:gd name="connsiteX36" fmla="*/ 4437 w 44440"/>
                <a:gd name="connsiteY36" fmla="*/ 39818 h 40431"/>
                <a:gd name="connsiteX37" fmla="*/ 1302 w 44440"/>
                <a:gd name="connsiteY37" fmla="*/ 37818 h 40431"/>
                <a:gd name="connsiteX38" fmla="*/ 0 w 44440"/>
                <a:gd name="connsiteY38" fmla="*/ 34507 h 40431"/>
                <a:gd name="connsiteX39" fmla="*/ 1432 w 44440"/>
                <a:gd name="connsiteY39" fmla="*/ 30889 h 40431"/>
                <a:gd name="connsiteX40" fmla="*/ 4920 w 44440"/>
                <a:gd name="connsiteY40" fmla="*/ 29363 h 40431"/>
                <a:gd name="connsiteX41" fmla="*/ 7180 w 44440"/>
                <a:gd name="connsiteY41" fmla="*/ 30107 h 40431"/>
                <a:gd name="connsiteX42" fmla="*/ 8232 w 44440"/>
                <a:gd name="connsiteY42" fmla="*/ 32461 h 40431"/>
                <a:gd name="connsiteX43" fmla="*/ 7013 w 44440"/>
                <a:gd name="connsiteY43" fmla="*/ 35595 h 40431"/>
                <a:gd name="connsiteX44" fmla="*/ 4046 w 44440"/>
                <a:gd name="connsiteY44" fmla="*/ 37297 h 40431"/>
                <a:gd name="connsiteX45" fmla="*/ 8492 w 44440"/>
                <a:gd name="connsiteY45" fmla="*/ 38432 h 40431"/>
                <a:gd name="connsiteX46" fmla="*/ 13635 w 44440"/>
                <a:gd name="connsiteY46" fmla="*/ 35902 h 40431"/>
                <a:gd name="connsiteX47" fmla="*/ 16993 w 44440"/>
                <a:gd name="connsiteY47" fmla="*/ 29149 h 40431"/>
                <a:gd name="connsiteX48" fmla="*/ 20732 w 44440"/>
                <a:gd name="connsiteY48" fmla="*/ 14463 h 40431"/>
                <a:gd name="connsiteX49" fmla="*/ 21783 w 44440"/>
                <a:gd name="connsiteY49" fmla="*/ 7924 h 40431"/>
                <a:gd name="connsiteX50" fmla="*/ 21299 w 44440"/>
                <a:gd name="connsiteY50" fmla="*/ 4836 h 40431"/>
                <a:gd name="connsiteX51" fmla="*/ 19997 w 44440"/>
                <a:gd name="connsiteY51" fmla="*/ 3004 h 40431"/>
                <a:gd name="connsiteX52" fmla="*/ 18472 w 44440"/>
                <a:gd name="connsiteY52" fmla="*/ 2176 h 40431"/>
                <a:gd name="connsiteX53" fmla="*/ 16993 w 44440"/>
                <a:gd name="connsiteY53" fmla="*/ 1963 h 40431"/>
                <a:gd name="connsiteX54" fmla="*/ 14203 w 44440"/>
                <a:gd name="connsiteY54" fmla="*/ 2483 h 40431"/>
                <a:gd name="connsiteX55" fmla="*/ 11022 w 44440"/>
                <a:gd name="connsiteY55" fmla="*/ 4223 h 40431"/>
                <a:gd name="connsiteX56" fmla="*/ 7711 w 44440"/>
                <a:gd name="connsiteY56" fmla="*/ 7841 h 40431"/>
                <a:gd name="connsiteX57" fmla="*/ 5004 w 44440"/>
                <a:gd name="connsiteY57" fmla="*/ 13635 h 40431"/>
                <a:gd name="connsiteX58" fmla="*/ 3832 w 44440"/>
                <a:gd name="connsiteY58" fmla="*/ 14640 h 40431"/>
                <a:gd name="connsiteX59" fmla="*/ 2781 w 44440"/>
                <a:gd name="connsiteY59" fmla="*/ 13719 h 40431"/>
                <a:gd name="connsiteX60" fmla="*/ 3348 w 44440"/>
                <a:gd name="connsiteY60" fmla="*/ 11459 h 40431"/>
                <a:gd name="connsiteX61" fmla="*/ 5181 w 44440"/>
                <a:gd name="connsiteY61" fmla="*/ 7924 h 40431"/>
                <a:gd name="connsiteX62" fmla="*/ 8055 w 44440"/>
                <a:gd name="connsiteY62" fmla="*/ 4223 h 40431"/>
                <a:gd name="connsiteX63" fmla="*/ 12110 w 44440"/>
                <a:gd name="connsiteY63" fmla="*/ 1218 h 40431"/>
                <a:gd name="connsiteX64" fmla="*/ 17160 w 44440"/>
                <a:gd name="connsiteY64" fmla="*/ 0 h 40431"/>
                <a:gd name="connsiteX65" fmla="*/ 19476 w 44440"/>
                <a:gd name="connsiteY65" fmla="*/ 260 h 40431"/>
                <a:gd name="connsiteX66" fmla="*/ 22044 w 44440"/>
                <a:gd name="connsiteY66" fmla="*/ 1135 h 40431"/>
                <a:gd name="connsiteX67" fmla="*/ 24741 w 44440"/>
                <a:gd name="connsiteY67" fmla="*/ 3218 h 40431"/>
                <a:gd name="connsiteX68" fmla="*/ 26796 w 44440"/>
                <a:gd name="connsiteY68" fmla="*/ 6753 h 40431"/>
                <a:gd name="connsiteX69" fmla="*/ 28015 w 44440"/>
                <a:gd name="connsiteY69" fmla="*/ 4790 h 40431"/>
                <a:gd name="connsiteX70" fmla="*/ 29884 w 44440"/>
                <a:gd name="connsiteY70" fmla="*/ 2660 h 40431"/>
                <a:gd name="connsiteX71" fmla="*/ 32675 w 44440"/>
                <a:gd name="connsiteY71" fmla="*/ 735 h 40431"/>
                <a:gd name="connsiteX72" fmla="*/ 36162 w 44440"/>
                <a:gd name="connsiteY72" fmla="*/ 0 h 40431"/>
                <a:gd name="connsiteX73" fmla="*/ 39688 w 44440"/>
                <a:gd name="connsiteY73" fmla="*/ 474 h 40431"/>
                <a:gd name="connsiteX74" fmla="*/ 42915 w 44440"/>
                <a:gd name="connsiteY74" fmla="*/ 2353 h 40431"/>
                <a:gd name="connsiteX75" fmla="*/ 44440 w 44440"/>
                <a:gd name="connsiteY75" fmla="*/ 5878 h 4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4440" h="40431">
                  <a:moveTo>
                    <a:pt x="44440" y="5878"/>
                  </a:moveTo>
                  <a:cubicBezTo>
                    <a:pt x="44440" y="7506"/>
                    <a:pt x="43929" y="8789"/>
                    <a:pt x="42915" y="9710"/>
                  </a:cubicBezTo>
                  <a:cubicBezTo>
                    <a:pt x="41901" y="10612"/>
                    <a:pt x="40804" y="11068"/>
                    <a:pt x="39641" y="11068"/>
                  </a:cubicBezTo>
                  <a:cubicBezTo>
                    <a:pt x="38534" y="11068"/>
                    <a:pt x="37697" y="10752"/>
                    <a:pt x="37120" y="10110"/>
                  </a:cubicBezTo>
                  <a:cubicBezTo>
                    <a:pt x="36534" y="9468"/>
                    <a:pt x="36246" y="8743"/>
                    <a:pt x="36246" y="7924"/>
                  </a:cubicBezTo>
                  <a:cubicBezTo>
                    <a:pt x="36246" y="6818"/>
                    <a:pt x="36655" y="5795"/>
                    <a:pt x="37465" y="4836"/>
                  </a:cubicBezTo>
                  <a:cubicBezTo>
                    <a:pt x="38274" y="3878"/>
                    <a:pt x="39297" y="3292"/>
                    <a:pt x="40515" y="3088"/>
                  </a:cubicBezTo>
                  <a:cubicBezTo>
                    <a:pt x="39325" y="2335"/>
                    <a:pt x="37846" y="1963"/>
                    <a:pt x="36069" y="1963"/>
                  </a:cubicBezTo>
                  <a:cubicBezTo>
                    <a:pt x="34907" y="1963"/>
                    <a:pt x="33819" y="2269"/>
                    <a:pt x="32805" y="2874"/>
                  </a:cubicBezTo>
                  <a:cubicBezTo>
                    <a:pt x="31819" y="3479"/>
                    <a:pt x="31019" y="4176"/>
                    <a:pt x="30405" y="4967"/>
                  </a:cubicBezTo>
                  <a:cubicBezTo>
                    <a:pt x="29828" y="5748"/>
                    <a:pt x="29280" y="6706"/>
                    <a:pt x="28750" y="7841"/>
                  </a:cubicBezTo>
                  <a:cubicBezTo>
                    <a:pt x="28257" y="8948"/>
                    <a:pt x="27912" y="9831"/>
                    <a:pt x="27708" y="10501"/>
                  </a:cubicBezTo>
                  <a:cubicBezTo>
                    <a:pt x="27531" y="11143"/>
                    <a:pt x="27373" y="11803"/>
                    <a:pt x="27224" y="12501"/>
                  </a:cubicBezTo>
                  <a:lnTo>
                    <a:pt x="24173" y="24703"/>
                  </a:lnTo>
                  <a:cubicBezTo>
                    <a:pt x="23188" y="28563"/>
                    <a:pt x="22695" y="31177"/>
                    <a:pt x="22695" y="32544"/>
                  </a:cubicBezTo>
                  <a:cubicBezTo>
                    <a:pt x="22695" y="34228"/>
                    <a:pt x="23104" y="35642"/>
                    <a:pt x="23913" y="36776"/>
                  </a:cubicBezTo>
                  <a:cubicBezTo>
                    <a:pt x="24732" y="37883"/>
                    <a:pt x="25950" y="38432"/>
                    <a:pt x="27578" y="38432"/>
                  </a:cubicBezTo>
                  <a:cubicBezTo>
                    <a:pt x="28219" y="38432"/>
                    <a:pt x="28898" y="38339"/>
                    <a:pt x="29624" y="38162"/>
                  </a:cubicBezTo>
                  <a:cubicBezTo>
                    <a:pt x="30349" y="37967"/>
                    <a:pt x="31177" y="37604"/>
                    <a:pt x="32107" y="37074"/>
                  </a:cubicBezTo>
                  <a:cubicBezTo>
                    <a:pt x="33065" y="36525"/>
                    <a:pt x="33967" y="35837"/>
                    <a:pt x="34805" y="35028"/>
                  </a:cubicBezTo>
                  <a:cubicBezTo>
                    <a:pt x="35679" y="34181"/>
                    <a:pt x="36534" y="33056"/>
                    <a:pt x="37381" y="31633"/>
                  </a:cubicBezTo>
                  <a:cubicBezTo>
                    <a:pt x="38227" y="30210"/>
                    <a:pt x="38925" y="28582"/>
                    <a:pt x="39474" y="26750"/>
                  </a:cubicBezTo>
                  <a:cubicBezTo>
                    <a:pt x="39650" y="26108"/>
                    <a:pt x="40022" y="25792"/>
                    <a:pt x="40608" y="25792"/>
                  </a:cubicBezTo>
                  <a:cubicBezTo>
                    <a:pt x="41334" y="25792"/>
                    <a:pt x="41697" y="26080"/>
                    <a:pt x="41697" y="26666"/>
                  </a:cubicBezTo>
                  <a:cubicBezTo>
                    <a:pt x="41697" y="27159"/>
                    <a:pt x="41492" y="27922"/>
                    <a:pt x="41083" y="28973"/>
                  </a:cubicBezTo>
                  <a:cubicBezTo>
                    <a:pt x="40701" y="29987"/>
                    <a:pt x="40097" y="31168"/>
                    <a:pt x="39250" y="32498"/>
                  </a:cubicBezTo>
                  <a:cubicBezTo>
                    <a:pt x="38441" y="33809"/>
                    <a:pt x="37493" y="35056"/>
                    <a:pt x="36423" y="36246"/>
                  </a:cubicBezTo>
                  <a:cubicBezTo>
                    <a:pt x="35344" y="37409"/>
                    <a:pt x="34005" y="38404"/>
                    <a:pt x="32414" y="39213"/>
                  </a:cubicBezTo>
                  <a:cubicBezTo>
                    <a:pt x="30814" y="40022"/>
                    <a:pt x="29140" y="40432"/>
                    <a:pt x="27401" y="40432"/>
                  </a:cubicBezTo>
                  <a:cubicBezTo>
                    <a:pt x="24899" y="40432"/>
                    <a:pt x="22825" y="39762"/>
                    <a:pt x="21169" y="38432"/>
                  </a:cubicBezTo>
                  <a:cubicBezTo>
                    <a:pt x="19514" y="37093"/>
                    <a:pt x="18379" y="35493"/>
                    <a:pt x="17774" y="33632"/>
                  </a:cubicBezTo>
                  <a:cubicBezTo>
                    <a:pt x="17626" y="33893"/>
                    <a:pt x="17449" y="34200"/>
                    <a:pt x="17253" y="34553"/>
                  </a:cubicBezTo>
                  <a:cubicBezTo>
                    <a:pt x="17049" y="34897"/>
                    <a:pt x="16640" y="35465"/>
                    <a:pt x="16026" y="36246"/>
                  </a:cubicBezTo>
                  <a:cubicBezTo>
                    <a:pt x="15449" y="36999"/>
                    <a:pt x="14826" y="37669"/>
                    <a:pt x="14156" y="38255"/>
                  </a:cubicBezTo>
                  <a:cubicBezTo>
                    <a:pt x="13486" y="38804"/>
                    <a:pt x="12631" y="39297"/>
                    <a:pt x="11589" y="39734"/>
                  </a:cubicBezTo>
                  <a:cubicBezTo>
                    <a:pt x="10575" y="40199"/>
                    <a:pt x="9515" y="40432"/>
                    <a:pt x="8408" y="40432"/>
                  </a:cubicBezTo>
                  <a:cubicBezTo>
                    <a:pt x="7013" y="40432"/>
                    <a:pt x="5692" y="40227"/>
                    <a:pt x="4437" y="39818"/>
                  </a:cubicBezTo>
                  <a:cubicBezTo>
                    <a:pt x="3218" y="39418"/>
                    <a:pt x="2177" y="38748"/>
                    <a:pt x="1302" y="37818"/>
                  </a:cubicBezTo>
                  <a:cubicBezTo>
                    <a:pt x="437" y="36888"/>
                    <a:pt x="0" y="35781"/>
                    <a:pt x="0" y="34507"/>
                  </a:cubicBezTo>
                  <a:cubicBezTo>
                    <a:pt x="0" y="33084"/>
                    <a:pt x="474" y="31875"/>
                    <a:pt x="1432" y="30889"/>
                  </a:cubicBezTo>
                  <a:cubicBezTo>
                    <a:pt x="2418" y="29875"/>
                    <a:pt x="3581" y="29363"/>
                    <a:pt x="4920" y="29363"/>
                  </a:cubicBezTo>
                  <a:cubicBezTo>
                    <a:pt x="5767" y="29363"/>
                    <a:pt x="6520" y="29614"/>
                    <a:pt x="7180" y="30107"/>
                  </a:cubicBezTo>
                  <a:cubicBezTo>
                    <a:pt x="7878" y="30600"/>
                    <a:pt x="8232" y="31382"/>
                    <a:pt x="8232" y="32461"/>
                  </a:cubicBezTo>
                  <a:cubicBezTo>
                    <a:pt x="8232" y="33651"/>
                    <a:pt x="7822" y="34693"/>
                    <a:pt x="7013" y="35595"/>
                  </a:cubicBezTo>
                  <a:cubicBezTo>
                    <a:pt x="6204" y="36497"/>
                    <a:pt x="5209" y="37065"/>
                    <a:pt x="4046" y="37297"/>
                  </a:cubicBezTo>
                  <a:cubicBezTo>
                    <a:pt x="5236" y="38050"/>
                    <a:pt x="6715" y="38432"/>
                    <a:pt x="8492" y="38432"/>
                  </a:cubicBezTo>
                  <a:cubicBezTo>
                    <a:pt x="10408" y="38432"/>
                    <a:pt x="12119" y="37585"/>
                    <a:pt x="13635" y="35902"/>
                  </a:cubicBezTo>
                  <a:cubicBezTo>
                    <a:pt x="15142" y="34218"/>
                    <a:pt x="16258" y="31968"/>
                    <a:pt x="16993" y="29149"/>
                  </a:cubicBezTo>
                  <a:cubicBezTo>
                    <a:pt x="18788" y="22378"/>
                    <a:pt x="20034" y="17486"/>
                    <a:pt x="20732" y="14463"/>
                  </a:cubicBezTo>
                  <a:cubicBezTo>
                    <a:pt x="21430" y="11412"/>
                    <a:pt x="21783" y="9236"/>
                    <a:pt x="21783" y="7924"/>
                  </a:cubicBezTo>
                  <a:cubicBezTo>
                    <a:pt x="21783" y="6706"/>
                    <a:pt x="21625" y="5683"/>
                    <a:pt x="21299" y="4836"/>
                  </a:cubicBezTo>
                  <a:cubicBezTo>
                    <a:pt x="20983" y="3990"/>
                    <a:pt x="20546" y="3386"/>
                    <a:pt x="19997" y="3004"/>
                  </a:cubicBezTo>
                  <a:cubicBezTo>
                    <a:pt x="19467" y="2595"/>
                    <a:pt x="18965" y="2316"/>
                    <a:pt x="18472" y="2176"/>
                  </a:cubicBezTo>
                  <a:cubicBezTo>
                    <a:pt x="18007" y="2037"/>
                    <a:pt x="17514" y="1963"/>
                    <a:pt x="16993" y="1963"/>
                  </a:cubicBezTo>
                  <a:cubicBezTo>
                    <a:pt x="16119" y="1963"/>
                    <a:pt x="15189" y="2139"/>
                    <a:pt x="14203" y="2483"/>
                  </a:cubicBezTo>
                  <a:cubicBezTo>
                    <a:pt x="13245" y="2827"/>
                    <a:pt x="12184" y="3413"/>
                    <a:pt x="11022" y="4223"/>
                  </a:cubicBezTo>
                  <a:cubicBezTo>
                    <a:pt x="9887" y="5013"/>
                    <a:pt x="8780" y="6213"/>
                    <a:pt x="7711" y="7841"/>
                  </a:cubicBezTo>
                  <a:cubicBezTo>
                    <a:pt x="6632" y="9468"/>
                    <a:pt x="5729" y="11394"/>
                    <a:pt x="5004" y="13635"/>
                  </a:cubicBezTo>
                  <a:cubicBezTo>
                    <a:pt x="4865" y="14305"/>
                    <a:pt x="4474" y="14640"/>
                    <a:pt x="3832" y="14640"/>
                  </a:cubicBezTo>
                  <a:cubicBezTo>
                    <a:pt x="3134" y="14612"/>
                    <a:pt x="2781" y="14305"/>
                    <a:pt x="2781" y="13719"/>
                  </a:cubicBezTo>
                  <a:cubicBezTo>
                    <a:pt x="2781" y="13226"/>
                    <a:pt x="2967" y="12473"/>
                    <a:pt x="3348" y="11459"/>
                  </a:cubicBezTo>
                  <a:cubicBezTo>
                    <a:pt x="3758" y="10408"/>
                    <a:pt x="4372" y="9236"/>
                    <a:pt x="5181" y="7924"/>
                  </a:cubicBezTo>
                  <a:cubicBezTo>
                    <a:pt x="6027" y="6622"/>
                    <a:pt x="6985" y="5385"/>
                    <a:pt x="8055" y="4223"/>
                  </a:cubicBezTo>
                  <a:cubicBezTo>
                    <a:pt x="9162" y="3032"/>
                    <a:pt x="10510" y="2028"/>
                    <a:pt x="12110" y="1218"/>
                  </a:cubicBezTo>
                  <a:cubicBezTo>
                    <a:pt x="13738" y="409"/>
                    <a:pt x="15421" y="0"/>
                    <a:pt x="17160" y="0"/>
                  </a:cubicBezTo>
                  <a:cubicBezTo>
                    <a:pt x="17951" y="0"/>
                    <a:pt x="18723" y="84"/>
                    <a:pt x="19476" y="260"/>
                  </a:cubicBezTo>
                  <a:cubicBezTo>
                    <a:pt x="20258" y="400"/>
                    <a:pt x="21113" y="698"/>
                    <a:pt x="22044" y="1135"/>
                  </a:cubicBezTo>
                  <a:cubicBezTo>
                    <a:pt x="23002" y="1572"/>
                    <a:pt x="23894" y="2260"/>
                    <a:pt x="24741" y="3218"/>
                  </a:cubicBezTo>
                  <a:cubicBezTo>
                    <a:pt x="25587" y="4176"/>
                    <a:pt x="26266" y="5357"/>
                    <a:pt x="26796" y="6753"/>
                  </a:cubicBezTo>
                  <a:cubicBezTo>
                    <a:pt x="27140" y="6083"/>
                    <a:pt x="27550" y="5432"/>
                    <a:pt x="28015" y="4790"/>
                  </a:cubicBezTo>
                  <a:cubicBezTo>
                    <a:pt x="28508" y="4148"/>
                    <a:pt x="29131" y="3441"/>
                    <a:pt x="29884" y="2660"/>
                  </a:cubicBezTo>
                  <a:cubicBezTo>
                    <a:pt x="30675" y="1842"/>
                    <a:pt x="31605" y="1200"/>
                    <a:pt x="32675" y="735"/>
                  </a:cubicBezTo>
                  <a:cubicBezTo>
                    <a:pt x="33781" y="242"/>
                    <a:pt x="34944" y="0"/>
                    <a:pt x="36162" y="0"/>
                  </a:cubicBezTo>
                  <a:cubicBezTo>
                    <a:pt x="37353" y="0"/>
                    <a:pt x="38525" y="158"/>
                    <a:pt x="39688" y="474"/>
                  </a:cubicBezTo>
                  <a:cubicBezTo>
                    <a:pt x="40850" y="763"/>
                    <a:pt x="41929" y="1395"/>
                    <a:pt x="42915" y="2353"/>
                  </a:cubicBezTo>
                  <a:cubicBezTo>
                    <a:pt x="43929" y="3283"/>
                    <a:pt x="44440" y="4455"/>
                    <a:pt x="44440" y="5878"/>
                  </a:cubicBezTo>
                  <a:close/>
                </a:path>
              </a:pathLst>
            </a:custGeom>
            <a:solidFill>
              <a:srgbClr val="000000"/>
            </a:solidFill>
            <a:ln w="929" cap="flat">
              <a:noFill/>
              <a:prstDash val="solid"/>
              <a:miter/>
            </a:ln>
          </p:spPr>
          <p:txBody>
            <a:bodyPr rtlCol="0" anchor="ctr"/>
            <a:lstStyle/>
            <a:p>
              <a:endParaRPr lang="en-DE"/>
            </a:p>
          </p:txBody>
        </p:sp>
        <p:sp>
          <p:nvSpPr>
            <p:cNvPr id="151" name="Freeform 150">
              <a:extLst>
                <a:ext uri="{FF2B5EF4-FFF2-40B4-BE49-F238E27FC236}">
                  <a16:creationId xmlns:a16="http://schemas.microsoft.com/office/drawing/2014/main" id="{43A96152-128C-A292-AEAC-E26171060FE4}"/>
                </a:ext>
              </a:extLst>
            </p:cNvPr>
            <p:cNvSpPr/>
            <p:nvPr/>
          </p:nvSpPr>
          <p:spPr>
            <a:xfrm>
              <a:off x="5767345" y="410431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409363E4-4C6D-CCC2-8AD4-9B48DFB5399E}"/>
                </a:ext>
              </a:extLst>
            </p:cNvPr>
            <p:cNvSpPr/>
            <p:nvPr/>
          </p:nvSpPr>
          <p:spPr>
            <a:xfrm>
              <a:off x="5767345" y="391004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81E1730A-B53F-4850-626C-F39F97FFEB1E}"/>
                </a:ext>
              </a:extLst>
            </p:cNvPr>
            <p:cNvSpPr/>
            <p:nvPr/>
          </p:nvSpPr>
          <p:spPr>
            <a:xfrm>
              <a:off x="5767345" y="3715776"/>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4" name="Freeform 153">
              <a:extLst>
                <a:ext uri="{FF2B5EF4-FFF2-40B4-BE49-F238E27FC236}">
                  <a16:creationId xmlns:a16="http://schemas.microsoft.com/office/drawing/2014/main" id="{5CC037EF-C0AB-3408-6CBC-C3E754BB069B}"/>
                </a:ext>
              </a:extLst>
            </p:cNvPr>
            <p:cNvSpPr/>
            <p:nvPr/>
          </p:nvSpPr>
          <p:spPr>
            <a:xfrm>
              <a:off x="5767345" y="352150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DC253E2A-8A1E-95CB-5045-37360EC44BDB}"/>
                </a:ext>
              </a:extLst>
            </p:cNvPr>
            <p:cNvSpPr/>
            <p:nvPr/>
          </p:nvSpPr>
          <p:spPr>
            <a:xfrm>
              <a:off x="5767345" y="3327235"/>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511D5297-0062-3F68-03C3-B0380C1B6345}"/>
                </a:ext>
              </a:extLst>
            </p:cNvPr>
            <p:cNvSpPr/>
            <p:nvPr/>
          </p:nvSpPr>
          <p:spPr>
            <a:xfrm>
              <a:off x="5767345" y="3132963"/>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F3558935-C2E9-7982-0D06-E3C62F059C24}"/>
                </a:ext>
              </a:extLst>
            </p:cNvPr>
            <p:cNvSpPr/>
            <p:nvPr/>
          </p:nvSpPr>
          <p:spPr>
            <a:xfrm>
              <a:off x="5767345" y="2938692"/>
              <a:ext cx="1929068" cy="930"/>
            </a:xfrm>
            <a:custGeom>
              <a:avLst/>
              <a:gdLst>
                <a:gd name="connsiteX0" fmla="*/ 0 w 1929068"/>
                <a:gd name="connsiteY0" fmla="*/ 0 h 930"/>
                <a:gd name="connsiteX1" fmla="*/ 1929069 w 1929068"/>
                <a:gd name="connsiteY1" fmla="*/ 0 h 930"/>
              </a:gdLst>
              <a:ahLst/>
              <a:cxnLst>
                <a:cxn ang="0">
                  <a:pos x="connsiteX0" y="connsiteY0"/>
                </a:cxn>
                <a:cxn ang="0">
                  <a:pos x="connsiteX1" y="connsiteY1"/>
                </a:cxn>
              </a:cxnLst>
              <a:rect l="l" t="t" r="r" b="b"/>
              <a:pathLst>
                <a:path w="1929068" h="930">
                  <a:moveTo>
                    <a:pt x="0" y="0"/>
                  </a:moveTo>
                  <a:lnTo>
                    <a:pt x="1929069" y="0"/>
                  </a:lnTo>
                </a:path>
              </a:pathLst>
            </a:custGeom>
            <a:noFill/>
            <a:ln w="1857" cap="rnd">
              <a:solidFill>
                <a:srgbClr val="000000">
                  <a:alpha val="10000"/>
                </a:srgbClr>
              </a:solidFill>
              <a:prstDash val="solid"/>
              <a:round/>
            </a:ln>
          </p:spPr>
          <p:txBody>
            <a:bodyPr rtlCol="0" anchor="ctr"/>
            <a:lstStyle/>
            <a:p>
              <a:endParaRPr lang="en-DE"/>
            </a:p>
          </p:txBody>
        </p:sp>
        <p:sp>
          <p:nvSpPr>
            <p:cNvPr id="158" name="Freeform 157">
              <a:extLst>
                <a:ext uri="{FF2B5EF4-FFF2-40B4-BE49-F238E27FC236}">
                  <a16:creationId xmlns:a16="http://schemas.microsoft.com/office/drawing/2014/main" id="{6E68F22D-8966-8F7E-1487-2AC8A3914C5F}"/>
                </a:ext>
              </a:extLst>
            </p:cNvPr>
            <p:cNvSpPr/>
            <p:nvPr/>
          </p:nvSpPr>
          <p:spPr>
            <a:xfrm>
              <a:off x="5767345" y="2903723"/>
              <a:ext cx="930" cy="1235563"/>
            </a:xfrm>
            <a:custGeom>
              <a:avLst/>
              <a:gdLst>
                <a:gd name="connsiteX0" fmla="*/ 0 w 930"/>
                <a:gd name="connsiteY0" fmla="*/ 1235564 h 1235563"/>
                <a:gd name="connsiteX1" fmla="*/ 0 w 930"/>
                <a:gd name="connsiteY1" fmla="*/ 0 h 1235563"/>
              </a:gdLst>
              <a:ahLst/>
              <a:cxnLst>
                <a:cxn ang="0">
                  <a:pos x="connsiteX0" y="connsiteY0"/>
                </a:cxn>
                <a:cxn ang="0">
                  <a:pos x="connsiteX1" y="connsiteY1"/>
                </a:cxn>
              </a:cxnLst>
              <a:rect l="l" t="t" r="r" b="b"/>
              <a:pathLst>
                <a:path w="930" h="1235563">
                  <a:moveTo>
                    <a:pt x="0" y="1235564"/>
                  </a:moveTo>
                  <a:lnTo>
                    <a:pt x="0" y="0"/>
                  </a:lnTo>
                </a:path>
              </a:pathLst>
            </a:custGeom>
            <a:noFill/>
            <a:ln w="3715"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2B6A323B-B55B-2DF2-B0C1-F993EE294286}"/>
                </a:ext>
              </a:extLst>
            </p:cNvPr>
            <p:cNvSpPr/>
            <p:nvPr/>
          </p:nvSpPr>
          <p:spPr>
            <a:xfrm>
              <a:off x="5767345" y="410431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0" name="Freeform 159">
              <a:extLst>
                <a:ext uri="{FF2B5EF4-FFF2-40B4-BE49-F238E27FC236}">
                  <a16:creationId xmlns:a16="http://schemas.microsoft.com/office/drawing/2014/main" id="{8F8A7549-3915-963A-4A9D-69822E14CE2D}"/>
                </a:ext>
              </a:extLst>
            </p:cNvPr>
            <p:cNvSpPr/>
            <p:nvPr/>
          </p:nvSpPr>
          <p:spPr>
            <a:xfrm>
              <a:off x="5767345" y="391004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0BA4EA06-1BFE-8692-0DE9-DCB74F09CF60}"/>
                </a:ext>
              </a:extLst>
            </p:cNvPr>
            <p:cNvSpPr/>
            <p:nvPr/>
          </p:nvSpPr>
          <p:spPr>
            <a:xfrm>
              <a:off x="5767345" y="3715776"/>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2" name="Freeform 161">
              <a:extLst>
                <a:ext uri="{FF2B5EF4-FFF2-40B4-BE49-F238E27FC236}">
                  <a16:creationId xmlns:a16="http://schemas.microsoft.com/office/drawing/2014/main" id="{B3D41464-2078-FE35-7D30-570FEC0237B5}"/>
                </a:ext>
              </a:extLst>
            </p:cNvPr>
            <p:cNvSpPr/>
            <p:nvPr/>
          </p:nvSpPr>
          <p:spPr>
            <a:xfrm>
              <a:off x="5767345" y="352150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8AA99B5C-6478-1C29-2E27-90A17072AC8C}"/>
                </a:ext>
              </a:extLst>
            </p:cNvPr>
            <p:cNvSpPr/>
            <p:nvPr/>
          </p:nvSpPr>
          <p:spPr>
            <a:xfrm>
              <a:off x="5767345" y="3327235"/>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4" name="Freeform 163">
              <a:extLst>
                <a:ext uri="{FF2B5EF4-FFF2-40B4-BE49-F238E27FC236}">
                  <a16:creationId xmlns:a16="http://schemas.microsoft.com/office/drawing/2014/main" id="{852D980D-C86C-6B67-C952-9B4B5A8DB004}"/>
                </a:ext>
              </a:extLst>
            </p:cNvPr>
            <p:cNvSpPr/>
            <p:nvPr/>
          </p:nvSpPr>
          <p:spPr>
            <a:xfrm>
              <a:off x="5767345" y="3132963"/>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DA3BF66-3CA8-A6DA-C204-84F4F3422036}"/>
                </a:ext>
              </a:extLst>
            </p:cNvPr>
            <p:cNvSpPr/>
            <p:nvPr/>
          </p:nvSpPr>
          <p:spPr>
            <a:xfrm>
              <a:off x="5767345" y="2938692"/>
              <a:ext cx="17577" cy="930"/>
            </a:xfrm>
            <a:custGeom>
              <a:avLst/>
              <a:gdLst>
                <a:gd name="connsiteX0" fmla="*/ 0 w 17577"/>
                <a:gd name="connsiteY0" fmla="*/ 0 h 930"/>
                <a:gd name="connsiteX1" fmla="*/ 17577 w 17577"/>
                <a:gd name="connsiteY1" fmla="*/ 0 h 930"/>
              </a:gdLst>
              <a:ahLst/>
              <a:cxnLst>
                <a:cxn ang="0">
                  <a:pos x="connsiteX0" y="connsiteY0"/>
                </a:cxn>
                <a:cxn ang="0">
                  <a:pos x="connsiteX1" y="connsiteY1"/>
                </a:cxn>
              </a:cxnLst>
              <a:rect l="l" t="t" r="r" b="b"/>
              <a:pathLst>
                <a:path w="17577" h="930">
                  <a:moveTo>
                    <a:pt x="0" y="0"/>
                  </a:moveTo>
                  <a:lnTo>
                    <a:pt x="17577" y="0"/>
                  </a:lnTo>
                </a:path>
              </a:pathLst>
            </a:custGeom>
            <a:noFill/>
            <a:ln w="3715" cap="rnd">
              <a:solidFill>
                <a:srgbClr val="000000"/>
              </a:solidFill>
              <a:prstDash val="solid"/>
              <a:round/>
            </a:ln>
          </p:spPr>
          <p:txBody>
            <a:bodyPr rtlCol="0" anchor="ctr"/>
            <a:lstStyle/>
            <a:p>
              <a:endParaRPr lang="en-DE"/>
            </a:p>
          </p:txBody>
        </p:sp>
        <p:sp>
          <p:nvSpPr>
            <p:cNvPr id="166" name="Freeform 165">
              <a:extLst>
                <a:ext uri="{FF2B5EF4-FFF2-40B4-BE49-F238E27FC236}">
                  <a16:creationId xmlns:a16="http://schemas.microsoft.com/office/drawing/2014/main" id="{678DF1FF-B5BD-92FE-CC28-401D53458B42}"/>
                </a:ext>
              </a:extLst>
            </p:cNvPr>
            <p:cNvSpPr/>
            <p:nvPr/>
          </p:nvSpPr>
          <p:spPr>
            <a:xfrm>
              <a:off x="5634467" y="4105050"/>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BA6C3232-4B70-1E40-D1EA-C4B0844F6C22}"/>
                </a:ext>
              </a:extLst>
            </p:cNvPr>
            <p:cNvSpPr/>
            <p:nvPr/>
          </p:nvSpPr>
          <p:spPr>
            <a:xfrm>
              <a:off x="5696824" y="4075175"/>
              <a:ext cx="37036" cy="58363"/>
            </a:xfrm>
            <a:custGeom>
              <a:avLst/>
              <a:gdLst>
                <a:gd name="connsiteX0" fmla="*/ 25432 w 37036"/>
                <a:gd name="connsiteY0" fmla="*/ 26936 h 58363"/>
                <a:gd name="connsiteX1" fmla="*/ 33947 w 37036"/>
                <a:gd name="connsiteY1" fmla="*/ 31800 h 58363"/>
                <a:gd name="connsiteX2" fmla="*/ 37037 w 37036"/>
                <a:gd name="connsiteY2" fmla="*/ 40915 h 58363"/>
                <a:gd name="connsiteX3" fmla="*/ 31310 w 37036"/>
                <a:gd name="connsiteY3" fmla="*/ 53806 h 58363"/>
                <a:gd name="connsiteX4" fmla="*/ 15033 w 37036"/>
                <a:gd name="connsiteY4" fmla="*/ 58364 h 58363"/>
                <a:gd name="connsiteX5" fmla="*/ 7724 w 37036"/>
                <a:gd name="connsiteY5" fmla="*/ 57648 h 58363"/>
                <a:gd name="connsiteX6" fmla="*/ 0 w 37036"/>
                <a:gd name="connsiteY6" fmla="*/ 55574 h 58363"/>
                <a:gd name="connsiteX7" fmla="*/ 0 w 37036"/>
                <a:gd name="connsiteY7" fmla="*/ 48226 h 58363"/>
                <a:gd name="connsiteX8" fmla="*/ 6932 w 37036"/>
                <a:gd name="connsiteY8" fmla="*/ 51016 h 58363"/>
                <a:gd name="connsiteX9" fmla="*/ 14807 w 37036"/>
                <a:gd name="connsiteY9" fmla="*/ 51956 h 58363"/>
                <a:gd name="connsiteX10" fmla="*/ 25696 w 37036"/>
                <a:gd name="connsiteY10" fmla="*/ 49128 h 58363"/>
                <a:gd name="connsiteX11" fmla="*/ 29464 w 37036"/>
                <a:gd name="connsiteY11" fmla="*/ 40915 h 58363"/>
                <a:gd name="connsiteX12" fmla="*/ 25959 w 37036"/>
                <a:gd name="connsiteY12" fmla="*/ 33158 h 58363"/>
                <a:gd name="connsiteX13" fmla="*/ 16277 w 37036"/>
                <a:gd name="connsiteY13" fmla="*/ 30331 h 58363"/>
                <a:gd name="connsiteX14" fmla="*/ 9721 w 37036"/>
                <a:gd name="connsiteY14" fmla="*/ 30331 h 58363"/>
                <a:gd name="connsiteX15" fmla="*/ 9721 w 37036"/>
                <a:gd name="connsiteY15" fmla="*/ 24071 h 58363"/>
                <a:gd name="connsiteX16" fmla="*/ 16578 w 37036"/>
                <a:gd name="connsiteY16" fmla="*/ 24071 h 58363"/>
                <a:gd name="connsiteX17" fmla="*/ 25169 w 37036"/>
                <a:gd name="connsiteY17" fmla="*/ 21848 h 58363"/>
                <a:gd name="connsiteX18" fmla="*/ 28145 w 37036"/>
                <a:gd name="connsiteY18" fmla="*/ 15375 h 58363"/>
                <a:gd name="connsiteX19" fmla="*/ 25055 w 37036"/>
                <a:gd name="connsiteY19" fmla="*/ 8743 h 58363"/>
                <a:gd name="connsiteX20" fmla="*/ 16277 w 37036"/>
                <a:gd name="connsiteY20" fmla="*/ 6408 h 58363"/>
                <a:gd name="connsiteX21" fmla="*/ 9570 w 37036"/>
                <a:gd name="connsiteY21" fmla="*/ 7087 h 58363"/>
                <a:gd name="connsiteX22" fmla="*/ 1696 w 37036"/>
                <a:gd name="connsiteY22" fmla="*/ 9189 h 58363"/>
                <a:gd name="connsiteX23" fmla="*/ 1696 w 37036"/>
                <a:gd name="connsiteY23" fmla="*/ 2409 h 58363"/>
                <a:gd name="connsiteX24" fmla="*/ 9796 w 37036"/>
                <a:gd name="connsiteY24" fmla="*/ 605 h 58363"/>
                <a:gd name="connsiteX25" fmla="*/ 16955 w 37036"/>
                <a:gd name="connsiteY25" fmla="*/ 0 h 58363"/>
                <a:gd name="connsiteX26" fmla="*/ 30669 w 37036"/>
                <a:gd name="connsiteY26" fmla="*/ 3953 h 58363"/>
                <a:gd name="connsiteX27" fmla="*/ 35718 w 37036"/>
                <a:gd name="connsiteY27" fmla="*/ 14584 h 58363"/>
                <a:gd name="connsiteX28" fmla="*/ 33043 w 37036"/>
                <a:gd name="connsiteY28" fmla="*/ 22490 h 58363"/>
                <a:gd name="connsiteX29" fmla="*/ 25432 w 37036"/>
                <a:gd name="connsiteY29" fmla="*/ 26936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63">
                  <a:moveTo>
                    <a:pt x="25432" y="26936"/>
                  </a:moveTo>
                  <a:cubicBezTo>
                    <a:pt x="29074" y="27717"/>
                    <a:pt x="31913" y="29335"/>
                    <a:pt x="33947" y="31800"/>
                  </a:cubicBezTo>
                  <a:cubicBezTo>
                    <a:pt x="36007" y="34265"/>
                    <a:pt x="37037" y="37297"/>
                    <a:pt x="37037" y="40915"/>
                  </a:cubicBezTo>
                  <a:cubicBezTo>
                    <a:pt x="37037" y="46468"/>
                    <a:pt x="35128" y="50765"/>
                    <a:pt x="31310" y="53806"/>
                  </a:cubicBezTo>
                  <a:cubicBezTo>
                    <a:pt x="27492" y="56848"/>
                    <a:pt x="22066" y="58364"/>
                    <a:pt x="15033" y="58364"/>
                  </a:cubicBezTo>
                  <a:cubicBezTo>
                    <a:pt x="12672" y="58364"/>
                    <a:pt x="10236" y="58122"/>
                    <a:pt x="7724" y="57648"/>
                  </a:cubicBezTo>
                  <a:cubicBezTo>
                    <a:pt x="5237" y="57192"/>
                    <a:pt x="2663" y="56504"/>
                    <a:pt x="0" y="55574"/>
                  </a:cubicBezTo>
                  <a:lnTo>
                    <a:pt x="0" y="48226"/>
                  </a:lnTo>
                  <a:cubicBezTo>
                    <a:pt x="2109" y="49463"/>
                    <a:pt x="4420" y="50393"/>
                    <a:pt x="6932" y="51016"/>
                  </a:cubicBezTo>
                  <a:cubicBezTo>
                    <a:pt x="9444" y="51639"/>
                    <a:pt x="12069" y="51956"/>
                    <a:pt x="14807" y="51956"/>
                  </a:cubicBezTo>
                  <a:cubicBezTo>
                    <a:pt x="19580" y="51956"/>
                    <a:pt x="23209" y="51016"/>
                    <a:pt x="25696" y="49128"/>
                  </a:cubicBezTo>
                  <a:cubicBezTo>
                    <a:pt x="28208" y="47249"/>
                    <a:pt x="29464" y="44515"/>
                    <a:pt x="29464" y="40915"/>
                  </a:cubicBezTo>
                  <a:cubicBezTo>
                    <a:pt x="29464" y="37604"/>
                    <a:pt x="28296" y="35018"/>
                    <a:pt x="25959" y="33158"/>
                  </a:cubicBezTo>
                  <a:cubicBezTo>
                    <a:pt x="23649" y="31270"/>
                    <a:pt x="20421" y="30331"/>
                    <a:pt x="16277" y="30331"/>
                  </a:cubicBezTo>
                  <a:lnTo>
                    <a:pt x="9721" y="30331"/>
                  </a:lnTo>
                  <a:lnTo>
                    <a:pt x="9721" y="24071"/>
                  </a:lnTo>
                  <a:lnTo>
                    <a:pt x="16578" y="24071"/>
                  </a:lnTo>
                  <a:cubicBezTo>
                    <a:pt x="20320" y="24071"/>
                    <a:pt x="23184" y="23327"/>
                    <a:pt x="25169" y="21848"/>
                  </a:cubicBezTo>
                  <a:cubicBezTo>
                    <a:pt x="27153" y="20341"/>
                    <a:pt x="28145" y="18184"/>
                    <a:pt x="28145" y="15375"/>
                  </a:cubicBezTo>
                  <a:cubicBezTo>
                    <a:pt x="28145" y="12482"/>
                    <a:pt x="27115" y="10278"/>
                    <a:pt x="25055" y="8743"/>
                  </a:cubicBezTo>
                  <a:cubicBezTo>
                    <a:pt x="23021" y="7190"/>
                    <a:pt x="20095" y="6408"/>
                    <a:pt x="16277" y="6408"/>
                  </a:cubicBezTo>
                  <a:cubicBezTo>
                    <a:pt x="14192" y="6408"/>
                    <a:pt x="11956" y="6632"/>
                    <a:pt x="9570" y="7087"/>
                  </a:cubicBezTo>
                  <a:cubicBezTo>
                    <a:pt x="7184" y="7534"/>
                    <a:pt x="4559" y="8231"/>
                    <a:pt x="1696" y="9189"/>
                  </a:cubicBezTo>
                  <a:lnTo>
                    <a:pt x="1696" y="2409"/>
                  </a:lnTo>
                  <a:cubicBezTo>
                    <a:pt x="4584" y="1609"/>
                    <a:pt x="7284" y="1005"/>
                    <a:pt x="9796" y="605"/>
                  </a:cubicBezTo>
                  <a:cubicBezTo>
                    <a:pt x="12332" y="205"/>
                    <a:pt x="14719" y="0"/>
                    <a:pt x="16955" y="0"/>
                  </a:cubicBezTo>
                  <a:cubicBezTo>
                    <a:pt x="22732" y="0"/>
                    <a:pt x="27303" y="1321"/>
                    <a:pt x="30669" y="3953"/>
                  </a:cubicBezTo>
                  <a:cubicBezTo>
                    <a:pt x="34035" y="6567"/>
                    <a:pt x="35718" y="10110"/>
                    <a:pt x="35718" y="14584"/>
                  </a:cubicBezTo>
                  <a:cubicBezTo>
                    <a:pt x="35718" y="17700"/>
                    <a:pt x="34826" y="20332"/>
                    <a:pt x="33043" y="22490"/>
                  </a:cubicBezTo>
                  <a:cubicBezTo>
                    <a:pt x="31260" y="24629"/>
                    <a:pt x="28723" y="26108"/>
                    <a:pt x="25432" y="26936"/>
                  </a:cubicBezTo>
                  <a:close/>
                </a:path>
              </a:pathLst>
            </a:custGeom>
            <a:solidFill>
              <a:srgbClr val="000000"/>
            </a:solidFill>
            <a:ln w="929"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ED39ECC2-2001-1AB4-3D87-4D03EEA3A9D5}"/>
                </a:ext>
              </a:extLst>
            </p:cNvPr>
            <p:cNvSpPr/>
            <p:nvPr/>
          </p:nvSpPr>
          <p:spPr>
            <a:xfrm>
              <a:off x="5636012" y="3910779"/>
              <a:ext cx="48303" cy="6408"/>
            </a:xfrm>
            <a:custGeom>
              <a:avLst/>
              <a:gdLst>
                <a:gd name="connsiteX0" fmla="*/ 0 w 48303"/>
                <a:gd name="connsiteY0" fmla="*/ 0 h 6408"/>
                <a:gd name="connsiteX1" fmla="*/ 48303 w 48303"/>
                <a:gd name="connsiteY1" fmla="*/ 0 h 6408"/>
                <a:gd name="connsiteX2" fmla="*/ 48303 w 48303"/>
                <a:gd name="connsiteY2" fmla="*/ 6408 h 6408"/>
                <a:gd name="connsiteX3" fmla="*/ 0 w 48303"/>
                <a:gd name="connsiteY3" fmla="*/ 6408 h 6408"/>
                <a:gd name="connsiteX4" fmla="*/ 0 w 48303"/>
                <a:gd name="connsiteY4" fmla="*/ 0 h 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3" h="6408">
                  <a:moveTo>
                    <a:pt x="0" y="0"/>
                  </a:moveTo>
                  <a:lnTo>
                    <a:pt x="48303" y="0"/>
                  </a:lnTo>
                  <a:lnTo>
                    <a:pt x="48303" y="6408"/>
                  </a:lnTo>
                  <a:lnTo>
                    <a:pt x="0" y="6408"/>
                  </a:lnTo>
                  <a:lnTo>
                    <a:pt x="0" y="0"/>
                  </a:lnTo>
                  <a:close/>
                </a:path>
              </a:pathLst>
            </a:custGeom>
            <a:solidFill>
              <a:srgbClr val="000000"/>
            </a:solidFill>
            <a:ln w="929"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65B5850E-DA21-B0BF-623D-74B580696B4B}"/>
                </a:ext>
              </a:extLst>
            </p:cNvPr>
            <p:cNvSpPr/>
            <p:nvPr/>
          </p:nvSpPr>
          <p:spPr>
            <a:xfrm>
              <a:off x="5698142" y="3880905"/>
              <a:ext cx="35718" cy="57266"/>
            </a:xfrm>
            <a:custGeom>
              <a:avLst/>
              <a:gdLst>
                <a:gd name="connsiteX0" fmla="*/ 9156 w 35718"/>
                <a:gd name="connsiteY0" fmla="*/ 50867 h 57266"/>
                <a:gd name="connsiteX1" fmla="*/ 35719 w 35718"/>
                <a:gd name="connsiteY1" fmla="*/ 50867 h 57266"/>
                <a:gd name="connsiteX2" fmla="*/ 35719 w 35718"/>
                <a:gd name="connsiteY2" fmla="*/ 57267 h 57266"/>
                <a:gd name="connsiteX3" fmla="*/ 0 w 35718"/>
                <a:gd name="connsiteY3" fmla="*/ 57267 h 57266"/>
                <a:gd name="connsiteX4" fmla="*/ 0 w 35718"/>
                <a:gd name="connsiteY4" fmla="*/ 50867 h 57266"/>
                <a:gd name="connsiteX5" fmla="*/ 11794 w 35718"/>
                <a:gd name="connsiteY5" fmla="*/ 38841 h 57266"/>
                <a:gd name="connsiteX6" fmla="*/ 21213 w 35718"/>
                <a:gd name="connsiteY6" fmla="*/ 29084 h 57266"/>
                <a:gd name="connsiteX7" fmla="*/ 26300 w 35718"/>
                <a:gd name="connsiteY7" fmla="*/ 22155 h 57266"/>
                <a:gd name="connsiteX8" fmla="*/ 27769 w 35718"/>
                <a:gd name="connsiteY8" fmla="*/ 16537 h 57266"/>
                <a:gd name="connsiteX9" fmla="*/ 24604 w 35718"/>
                <a:gd name="connsiteY9" fmla="*/ 9227 h 57266"/>
                <a:gd name="connsiteX10" fmla="*/ 16427 w 35718"/>
                <a:gd name="connsiteY10" fmla="*/ 6408 h 57266"/>
                <a:gd name="connsiteX11" fmla="*/ 8855 w 35718"/>
                <a:gd name="connsiteY11" fmla="*/ 7645 h 57266"/>
                <a:gd name="connsiteX12" fmla="*/ 378 w 35718"/>
                <a:gd name="connsiteY12" fmla="*/ 11412 h 57266"/>
                <a:gd name="connsiteX13" fmla="*/ 378 w 35718"/>
                <a:gd name="connsiteY13" fmla="*/ 3730 h 57266"/>
                <a:gd name="connsiteX14" fmla="*/ 8968 w 35718"/>
                <a:gd name="connsiteY14" fmla="*/ 939 h 57266"/>
                <a:gd name="connsiteX15" fmla="*/ 16277 w 35718"/>
                <a:gd name="connsiteY15" fmla="*/ 0 h 57266"/>
                <a:gd name="connsiteX16" fmla="*/ 30218 w 35718"/>
                <a:gd name="connsiteY16" fmla="*/ 4372 h 57266"/>
                <a:gd name="connsiteX17" fmla="*/ 35417 w 35718"/>
                <a:gd name="connsiteY17" fmla="*/ 16054 h 57266"/>
                <a:gd name="connsiteX18" fmla="*/ 34099 w 35718"/>
                <a:gd name="connsiteY18" fmla="*/ 22639 h 57266"/>
                <a:gd name="connsiteX19" fmla="*/ 29388 w 35718"/>
                <a:gd name="connsiteY19" fmla="*/ 29949 h 57266"/>
                <a:gd name="connsiteX20" fmla="*/ 23399 w 35718"/>
                <a:gd name="connsiteY20" fmla="*/ 36283 h 57266"/>
                <a:gd name="connsiteX21" fmla="*/ 9156 w 35718"/>
                <a:gd name="connsiteY21" fmla="*/ 50867 h 5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66">
                  <a:moveTo>
                    <a:pt x="9156" y="50867"/>
                  </a:moveTo>
                  <a:lnTo>
                    <a:pt x="35719" y="50867"/>
                  </a:lnTo>
                  <a:lnTo>
                    <a:pt x="35719" y="57267"/>
                  </a:lnTo>
                  <a:lnTo>
                    <a:pt x="0" y="57267"/>
                  </a:lnTo>
                  <a:lnTo>
                    <a:pt x="0" y="50867"/>
                  </a:lnTo>
                  <a:cubicBezTo>
                    <a:pt x="2889" y="47882"/>
                    <a:pt x="6820" y="43873"/>
                    <a:pt x="11794" y="38841"/>
                  </a:cubicBezTo>
                  <a:cubicBezTo>
                    <a:pt x="16792" y="33791"/>
                    <a:pt x="19932" y="30545"/>
                    <a:pt x="21213" y="29084"/>
                  </a:cubicBezTo>
                  <a:cubicBezTo>
                    <a:pt x="23649" y="26350"/>
                    <a:pt x="25344" y="24043"/>
                    <a:pt x="26300" y="22155"/>
                  </a:cubicBezTo>
                  <a:cubicBezTo>
                    <a:pt x="27279" y="20248"/>
                    <a:pt x="27769" y="18370"/>
                    <a:pt x="27769" y="16537"/>
                  </a:cubicBezTo>
                  <a:cubicBezTo>
                    <a:pt x="27769" y="13552"/>
                    <a:pt x="26714" y="11115"/>
                    <a:pt x="24604" y="9227"/>
                  </a:cubicBezTo>
                  <a:cubicBezTo>
                    <a:pt x="22520" y="7348"/>
                    <a:pt x="19794" y="6408"/>
                    <a:pt x="16427" y="6408"/>
                  </a:cubicBezTo>
                  <a:cubicBezTo>
                    <a:pt x="14042" y="6408"/>
                    <a:pt x="11517" y="6818"/>
                    <a:pt x="8855" y="7645"/>
                  </a:cubicBezTo>
                  <a:cubicBezTo>
                    <a:pt x="6218" y="8473"/>
                    <a:pt x="3392" y="9729"/>
                    <a:pt x="378" y="11412"/>
                  </a:cubicBezTo>
                  <a:lnTo>
                    <a:pt x="378" y="3730"/>
                  </a:lnTo>
                  <a:cubicBezTo>
                    <a:pt x="3442" y="2493"/>
                    <a:pt x="6305" y="1563"/>
                    <a:pt x="8968" y="939"/>
                  </a:cubicBezTo>
                  <a:cubicBezTo>
                    <a:pt x="11631" y="316"/>
                    <a:pt x="14067" y="0"/>
                    <a:pt x="16277" y="0"/>
                  </a:cubicBezTo>
                  <a:cubicBezTo>
                    <a:pt x="22104" y="0"/>
                    <a:pt x="26752" y="1460"/>
                    <a:pt x="30218" y="4372"/>
                  </a:cubicBezTo>
                  <a:cubicBezTo>
                    <a:pt x="33685" y="7283"/>
                    <a:pt x="35417" y="11180"/>
                    <a:pt x="35417" y="16054"/>
                  </a:cubicBezTo>
                  <a:cubicBezTo>
                    <a:pt x="35417" y="18360"/>
                    <a:pt x="34977" y="20555"/>
                    <a:pt x="34099" y="22639"/>
                  </a:cubicBezTo>
                  <a:cubicBezTo>
                    <a:pt x="33245" y="24704"/>
                    <a:pt x="31675" y="27140"/>
                    <a:pt x="29388" y="29949"/>
                  </a:cubicBezTo>
                  <a:cubicBezTo>
                    <a:pt x="28761" y="30684"/>
                    <a:pt x="26765" y="32795"/>
                    <a:pt x="23399" y="36283"/>
                  </a:cubicBezTo>
                  <a:cubicBezTo>
                    <a:pt x="20033" y="39753"/>
                    <a:pt x="15284" y="44608"/>
                    <a:pt x="9156" y="50867"/>
                  </a:cubicBezTo>
                  <a:close/>
                </a:path>
              </a:pathLst>
            </a:custGeom>
            <a:solidFill>
              <a:srgbClr val="000000"/>
            </a:solidFill>
            <a:ln w="929"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FE084F14-0997-DE86-4EDD-95BD7798408B}"/>
                </a:ext>
              </a:extLst>
            </p:cNvPr>
            <p:cNvSpPr/>
            <p:nvPr/>
          </p:nvSpPr>
          <p:spPr>
            <a:xfrm>
              <a:off x="5635410" y="3716511"/>
              <a:ext cx="48302" cy="6405"/>
            </a:xfrm>
            <a:custGeom>
              <a:avLst/>
              <a:gdLst>
                <a:gd name="connsiteX0" fmla="*/ 0 w 48302"/>
                <a:gd name="connsiteY0" fmla="*/ 0 h 6405"/>
                <a:gd name="connsiteX1" fmla="*/ 48302 w 48302"/>
                <a:gd name="connsiteY1" fmla="*/ 0 h 6405"/>
                <a:gd name="connsiteX2" fmla="*/ 48302 w 48302"/>
                <a:gd name="connsiteY2" fmla="*/ 6406 h 6405"/>
                <a:gd name="connsiteX3" fmla="*/ 0 w 48302"/>
                <a:gd name="connsiteY3" fmla="*/ 6406 h 6405"/>
                <a:gd name="connsiteX4" fmla="*/ 0 w 48302"/>
                <a:gd name="connsiteY4" fmla="*/ 0 h 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2" h="6405">
                  <a:moveTo>
                    <a:pt x="0" y="0"/>
                  </a:moveTo>
                  <a:lnTo>
                    <a:pt x="48302" y="0"/>
                  </a:lnTo>
                  <a:lnTo>
                    <a:pt x="48302" y="6406"/>
                  </a:lnTo>
                  <a:lnTo>
                    <a:pt x="0" y="6406"/>
                  </a:lnTo>
                  <a:lnTo>
                    <a:pt x="0" y="0"/>
                  </a:lnTo>
                  <a:close/>
                </a:path>
              </a:pathLst>
            </a:custGeom>
            <a:solidFill>
              <a:srgbClr val="000000"/>
            </a:solidFill>
            <a:ln w="929"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73B41F78-6ED7-04DB-D4F2-6062837EDEA3}"/>
                </a:ext>
              </a:extLst>
            </p:cNvPr>
            <p:cNvSpPr/>
            <p:nvPr/>
          </p:nvSpPr>
          <p:spPr>
            <a:xfrm>
              <a:off x="5700365" y="3687650"/>
              <a:ext cx="33495" cy="56252"/>
            </a:xfrm>
            <a:custGeom>
              <a:avLst/>
              <a:gdLst>
                <a:gd name="connsiteX0" fmla="*/ 1093 w 33495"/>
                <a:gd name="connsiteY0" fmla="*/ 49848 h 56252"/>
                <a:gd name="connsiteX1" fmla="*/ 13526 w 33495"/>
                <a:gd name="connsiteY1" fmla="*/ 49848 h 56252"/>
                <a:gd name="connsiteX2" fmla="*/ 13526 w 33495"/>
                <a:gd name="connsiteY2" fmla="*/ 6933 h 56252"/>
                <a:gd name="connsiteX3" fmla="*/ 0 w 33495"/>
                <a:gd name="connsiteY3" fmla="*/ 9646 h 56252"/>
                <a:gd name="connsiteX4" fmla="*/ 0 w 33495"/>
                <a:gd name="connsiteY4" fmla="*/ 2713 h 56252"/>
                <a:gd name="connsiteX5" fmla="*/ 13451 w 33495"/>
                <a:gd name="connsiteY5" fmla="*/ 0 h 56252"/>
                <a:gd name="connsiteX6" fmla="*/ 21062 w 33495"/>
                <a:gd name="connsiteY6" fmla="*/ 0 h 56252"/>
                <a:gd name="connsiteX7" fmla="*/ 21062 w 33495"/>
                <a:gd name="connsiteY7" fmla="*/ 49848 h 56252"/>
                <a:gd name="connsiteX8" fmla="*/ 33496 w 33495"/>
                <a:gd name="connsiteY8" fmla="*/ 49848 h 56252"/>
                <a:gd name="connsiteX9" fmla="*/ 33496 w 33495"/>
                <a:gd name="connsiteY9" fmla="*/ 56253 h 56252"/>
                <a:gd name="connsiteX10" fmla="*/ 1093 w 33495"/>
                <a:gd name="connsiteY10" fmla="*/ 56253 h 56252"/>
                <a:gd name="connsiteX11" fmla="*/ 1093 w 33495"/>
                <a:gd name="connsiteY11" fmla="*/ 49848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52">
                  <a:moveTo>
                    <a:pt x="1093" y="49848"/>
                  </a:moveTo>
                  <a:lnTo>
                    <a:pt x="13526" y="49848"/>
                  </a:lnTo>
                  <a:lnTo>
                    <a:pt x="13526" y="6933"/>
                  </a:lnTo>
                  <a:lnTo>
                    <a:pt x="0" y="9646"/>
                  </a:lnTo>
                  <a:lnTo>
                    <a:pt x="0" y="2713"/>
                  </a:lnTo>
                  <a:lnTo>
                    <a:pt x="13451" y="0"/>
                  </a:lnTo>
                  <a:lnTo>
                    <a:pt x="21062" y="0"/>
                  </a:lnTo>
                  <a:lnTo>
                    <a:pt x="21062" y="49848"/>
                  </a:lnTo>
                  <a:lnTo>
                    <a:pt x="33496" y="49848"/>
                  </a:lnTo>
                  <a:lnTo>
                    <a:pt x="33496" y="56253"/>
                  </a:lnTo>
                  <a:lnTo>
                    <a:pt x="1093" y="56253"/>
                  </a:lnTo>
                  <a:lnTo>
                    <a:pt x="1093" y="49848"/>
                  </a:lnTo>
                  <a:close/>
                </a:path>
              </a:pathLst>
            </a:custGeom>
            <a:solidFill>
              <a:srgbClr val="000000"/>
            </a:solidFill>
            <a:ln w="929"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ECC5FC7F-1B70-15F6-CB70-40F684B0066C}"/>
                </a:ext>
              </a:extLst>
            </p:cNvPr>
            <p:cNvSpPr/>
            <p:nvPr/>
          </p:nvSpPr>
          <p:spPr>
            <a:xfrm>
              <a:off x="5694978" y="3492361"/>
              <a:ext cx="38882" cy="58363"/>
            </a:xfrm>
            <a:custGeom>
              <a:avLst/>
              <a:gdLst>
                <a:gd name="connsiteX0" fmla="*/ 19441 w 38882"/>
                <a:gd name="connsiteY0" fmla="*/ 6029 h 58363"/>
                <a:gd name="connsiteX1" fmla="*/ 10587 w 38882"/>
                <a:gd name="connsiteY1" fmla="*/ 11831 h 58363"/>
                <a:gd name="connsiteX2" fmla="*/ 7648 w 38882"/>
                <a:gd name="connsiteY2" fmla="*/ 29201 h 58363"/>
                <a:gd name="connsiteX3" fmla="*/ 10587 w 38882"/>
                <a:gd name="connsiteY3" fmla="*/ 46569 h 58363"/>
                <a:gd name="connsiteX4" fmla="*/ 19441 w 38882"/>
                <a:gd name="connsiteY4" fmla="*/ 52334 h 58363"/>
                <a:gd name="connsiteX5" fmla="*/ 28296 w 38882"/>
                <a:gd name="connsiteY5" fmla="*/ 46569 h 58363"/>
                <a:gd name="connsiteX6" fmla="*/ 31272 w 38882"/>
                <a:gd name="connsiteY6" fmla="*/ 29201 h 58363"/>
                <a:gd name="connsiteX7" fmla="*/ 28296 w 38882"/>
                <a:gd name="connsiteY7" fmla="*/ 11831 h 58363"/>
                <a:gd name="connsiteX8" fmla="*/ 19441 w 38882"/>
                <a:gd name="connsiteY8" fmla="*/ 6029 h 58363"/>
                <a:gd name="connsiteX9" fmla="*/ 19441 w 38882"/>
                <a:gd name="connsiteY9" fmla="*/ 0 h 58363"/>
                <a:gd name="connsiteX10" fmla="*/ 33872 w 38882"/>
                <a:gd name="connsiteY10" fmla="*/ 7499 h 58363"/>
                <a:gd name="connsiteX11" fmla="*/ 38883 w 38882"/>
                <a:gd name="connsiteY11" fmla="*/ 29201 h 58363"/>
                <a:gd name="connsiteX12" fmla="*/ 33872 w 38882"/>
                <a:gd name="connsiteY12" fmla="*/ 50903 h 58363"/>
                <a:gd name="connsiteX13" fmla="*/ 19441 w 38882"/>
                <a:gd name="connsiteY13" fmla="*/ 58363 h 58363"/>
                <a:gd name="connsiteX14" fmla="*/ 4973 w 38882"/>
                <a:gd name="connsiteY14" fmla="*/ 50903 h 58363"/>
                <a:gd name="connsiteX15" fmla="*/ 0 w 38882"/>
                <a:gd name="connsiteY15" fmla="*/ 29201 h 58363"/>
                <a:gd name="connsiteX16" fmla="*/ 4973 w 38882"/>
                <a:gd name="connsiteY16" fmla="*/ 7499 h 58363"/>
                <a:gd name="connsiteX17" fmla="*/ 19441 w 38882"/>
                <a:gd name="connsiteY17" fmla="*/ 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82" h="58363">
                  <a:moveTo>
                    <a:pt x="19441" y="6029"/>
                  </a:moveTo>
                  <a:cubicBezTo>
                    <a:pt x="15522" y="6029"/>
                    <a:pt x="12571" y="7963"/>
                    <a:pt x="10587" y="11831"/>
                  </a:cubicBezTo>
                  <a:cubicBezTo>
                    <a:pt x="8628" y="15674"/>
                    <a:pt x="7648" y="21464"/>
                    <a:pt x="7648" y="29201"/>
                  </a:cubicBezTo>
                  <a:cubicBezTo>
                    <a:pt x="7648" y="36912"/>
                    <a:pt x="8628" y="42701"/>
                    <a:pt x="10587" y="46569"/>
                  </a:cubicBezTo>
                  <a:cubicBezTo>
                    <a:pt x="12571" y="50413"/>
                    <a:pt x="15522" y="52334"/>
                    <a:pt x="19441" y="52334"/>
                  </a:cubicBezTo>
                  <a:cubicBezTo>
                    <a:pt x="23385" y="52334"/>
                    <a:pt x="26336" y="50413"/>
                    <a:pt x="28296" y="46569"/>
                  </a:cubicBezTo>
                  <a:cubicBezTo>
                    <a:pt x="30280" y="42701"/>
                    <a:pt x="31272" y="36912"/>
                    <a:pt x="31272" y="29201"/>
                  </a:cubicBezTo>
                  <a:cubicBezTo>
                    <a:pt x="31272" y="21464"/>
                    <a:pt x="30280" y="15674"/>
                    <a:pt x="28296" y="11831"/>
                  </a:cubicBezTo>
                  <a:cubicBezTo>
                    <a:pt x="26336" y="7963"/>
                    <a:pt x="23385" y="6029"/>
                    <a:pt x="19441" y="6029"/>
                  </a:cubicBezTo>
                  <a:moveTo>
                    <a:pt x="19441" y="0"/>
                  </a:moveTo>
                  <a:cubicBezTo>
                    <a:pt x="25746" y="0"/>
                    <a:pt x="30556" y="2499"/>
                    <a:pt x="33872" y="7499"/>
                  </a:cubicBezTo>
                  <a:cubicBezTo>
                    <a:pt x="37213" y="12472"/>
                    <a:pt x="38883" y="19705"/>
                    <a:pt x="38883" y="29201"/>
                  </a:cubicBezTo>
                  <a:cubicBezTo>
                    <a:pt x="38883" y="38670"/>
                    <a:pt x="37213" y="45904"/>
                    <a:pt x="33872" y="50903"/>
                  </a:cubicBezTo>
                  <a:cubicBezTo>
                    <a:pt x="30556" y="55876"/>
                    <a:pt x="25746" y="58363"/>
                    <a:pt x="19441" y="58363"/>
                  </a:cubicBezTo>
                  <a:cubicBezTo>
                    <a:pt x="13137" y="58363"/>
                    <a:pt x="8314" y="55876"/>
                    <a:pt x="4973" y="50903"/>
                  </a:cubicBezTo>
                  <a:cubicBezTo>
                    <a:pt x="1657" y="45904"/>
                    <a:pt x="0" y="38670"/>
                    <a:pt x="0" y="29201"/>
                  </a:cubicBezTo>
                  <a:cubicBezTo>
                    <a:pt x="0" y="19705"/>
                    <a:pt x="1657" y="12472"/>
                    <a:pt x="4973" y="7499"/>
                  </a:cubicBezTo>
                  <a:cubicBezTo>
                    <a:pt x="8314" y="2499"/>
                    <a:pt x="13137" y="0"/>
                    <a:pt x="19441" y="0"/>
                  </a:cubicBezTo>
                  <a:close/>
                </a:path>
              </a:pathLst>
            </a:custGeom>
            <a:solidFill>
              <a:srgbClr val="000000"/>
            </a:solidFill>
            <a:ln w="929"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FC48DFF3-E75E-AC09-0506-B7A6FEAE2802}"/>
                </a:ext>
              </a:extLst>
            </p:cNvPr>
            <p:cNvSpPr/>
            <p:nvPr/>
          </p:nvSpPr>
          <p:spPr>
            <a:xfrm>
              <a:off x="5700365" y="3299108"/>
              <a:ext cx="33495" cy="56252"/>
            </a:xfrm>
            <a:custGeom>
              <a:avLst/>
              <a:gdLst>
                <a:gd name="connsiteX0" fmla="*/ 1093 w 33495"/>
                <a:gd name="connsiteY0" fmla="*/ 49847 h 56252"/>
                <a:gd name="connsiteX1" fmla="*/ 13526 w 33495"/>
                <a:gd name="connsiteY1" fmla="*/ 49847 h 56252"/>
                <a:gd name="connsiteX2" fmla="*/ 13526 w 33495"/>
                <a:gd name="connsiteY2" fmla="*/ 6932 h 56252"/>
                <a:gd name="connsiteX3" fmla="*/ 0 w 33495"/>
                <a:gd name="connsiteY3" fmla="*/ 9645 h 56252"/>
                <a:gd name="connsiteX4" fmla="*/ 0 w 33495"/>
                <a:gd name="connsiteY4" fmla="*/ 2712 h 56252"/>
                <a:gd name="connsiteX5" fmla="*/ 13451 w 33495"/>
                <a:gd name="connsiteY5" fmla="*/ 0 h 56252"/>
                <a:gd name="connsiteX6" fmla="*/ 21062 w 33495"/>
                <a:gd name="connsiteY6" fmla="*/ 0 h 56252"/>
                <a:gd name="connsiteX7" fmla="*/ 21062 w 33495"/>
                <a:gd name="connsiteY7" fmla="*/ 49847 h 56252"/>
                <a:gd name="connsiteX8" fmla="*/ 33496 w 33495"/>
                <a:gd name="connsiteY8" fmla="*/ 49847 h 56252"/>
                <a:gd name="connsiteX9" fmla="*/ 33496 w 33495"/>
                <a:gd name="connsiteY9" fmla="*/ 56253 h 56252"/>
                <a:gd name="connsiteX10" fmla="*/ 1093 w 33495"/>
                <a:gd name="connsiteY10" fmla="*/ 56253 h 56252"/>
                <a:gd name="connsiteX11" fmla="*/ 1093 w 33495"/>
                <a:gd name="connsiteY11" fmla="*/ 49847 h 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95" h="56252">
                  <a:moveTo>
                    <a:pt x="1093" y="49847"/>
                  </a:moveTo>
                  <a:lnTo>
                    <a:pt x="13526" y="49847"/>
                  </a:lnTo>
                  <a:lnTo>
                    <a:pt x="13526" y="6932"/>
                  </a:lnTo>
                  <a:lnTo>
                    <a:pt x="0" y="9645"/>
                  </a:lnTo>
                  <a:lnTo>
                    <a:pt x="0" y="2712"/>
                  </a:lnTo>
                  <a:lnTo>
                    <a:pt x="13451" y="0"/>
                  </a:lnTo>
                  <a:lnTo>
                    <a:pt x="21062" y="0"/>
                  </a:lnTo>
                  <a:lnTo>
                    <a:pt x="21062" y="49847"/>
                  </a:lnTo>
                  <a:lnTo>
                    <a:pt x="33496" y="49847"/>
                  </a:lnTo>
                  <a:lnTo>
                    <a:pt x="33496" y="56253"/>
                  </a:lnTo>
                  <a:lnTo>
                    <a:pt x="1093" y="56253"/>
                  </a:lnTo>
                  <a:lnTo>
                    <a:pt x="1093" y="49847"/>
                  </a:lnTo>
                  <a:close/>
                </a:path>
              </a:pathLst>
            </a:custGeom>
            <a:solidFill>
              <a:srgbClr val="000000"/>
            </a:solidFill>
            <a:ln w="929"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20D06461-6865-16FC-614A-91F4EF9CC3F6}"/>
                </a:ext>
              </a:extLst>
            </p:cNvPr>
            <p:cNvSpPr/>
            <p:nvPr/>
          </p:nvSpPr>
          <p:spPr>
            <a:xfrm>
              <a:off x="5698142" y="3103819"/>
              <a:ext cx="35718" cy="57270"/>
            </a:xfrm>
            <a:custGeom>
              <a:avLst/>
              <a:gdLst>
                <a:gd name="connsiteX0" fmla="*/ 9156 w 35718"/>
                <a:gd name="connsiteY0" fmla="*/ 50865 h 57270"/>
                <a:gd name="connsiteX1" fmla="*/ 35719 w 35718"/>
                <a:gd name="connsiteY1" fmla="*/ 50865 h 57270"/>
                <a:gd name="connsiteX2" fmla="*/ 35719 w 35718"/>
                <a:gd name="connsiteY2" fmla="*/ 57270 h 57270"/>
                <a:gd name="connsiteX3" fmla="*/ 0 w 35718"/>
                <a:gd name="connsiteY3" fmla="*/ 57270 h 57270"/>
                <a:gd name="connsiteX4" fmla="*/ 0 w 35718"/>
                <a:gd name="connsiteY4" fmla="*/ 50865 h 57270"/>
                <a:gd name="connsiteX5" fmla="*/ 11794 w 35718"/>
                <a:gd name="connsiteY5" fmla="*/ 38846 h 57270"/>
                <a:gd name="connsiteX6" fmla="*/ 21213 w 35718"/>
                <a:gd name="connsiteY6" fmla="*/ 29087 h 57270"/>
                <a:gd name="connsiteX7" fmla="*/ 26300 w 35718"/>
                <a:gd name="connsiteY7" fmla="*/ 22155 h 57270"/>
                <a:gd name="connsiteX8" fmla="*/ 27769 w 35718"/>
                <a:gd name="connsiteY8" fmla="*/ 16541 h 57270"/>
                <a:gd name="connsiteX9" fmla="*/ 24604 w 35718"/>
                <a:gd name="connsiteY9" fmla="*/ 9231 h 57270"/>
                <a:gd name="connsiteX10" fmla="*/ 16427 w 35718"/>
                <a:gd name="connsiteY10" fmla="*/ 6406 h 57270"/>
                <a:gd name="connsiteX11" fmla="*/ 8855 w 35718"/>
                <a:gd name="connsiteY11" fmla="*/ 7649 h 57270"/>
                <a:gd name="connsiteX12" fmla="*/ 378 w 35718"/>
                <a:gd name="connsiteY12" fmla="*/ 11417 h 57270"/>
                <a:gd name="connsiteX13" fmla="*/ 378 w 35718"/>
                <a:gd name="connsiteY13" fmla="*/ 3731 h 57270"/>
                <a:gd name="connsiteX14" fmla="*/ 8968 w 35718"/>
                <a:gd name="connsiteY14" fmla="*/ 942 h 57270"/>
                <a:gd name="connsiteX15" fmla="*/ 16277 w 35718"/>
                <a:gd name="connsiteY15" fmla="*/ 0 h 57270"/>
                <a:gd name="connsiteX16" fmla="*/ 30218 w 35718"/>
                <a:gd name="connsiteY16" fmla="*/ 4371 h 57270"/>
                <a:gd name="connsiteX17" fmla="*/ 35417 w 35718"/>
                <a:gd name="connsiteY17" fmla="*/ 16051 h 57270"/>
                <a:gd name="connsiteX18" fmla="*/ 34099 w 35718"/>
                <a:gd name="connsiteY18" fmla="*/ 22644 h 57270"/>
                <a:gd name="connsiteX19" fmla="*/ 29388 w 35718"/>
                <a:gd name="connsiteY19" fmla="*/ 29954 h 57270"/>
                <a:gd name="connsiteX20" fmla="*/ 23399 w 35718"/>
                <a:gd name="connsiteY20" fmla="*/ 36284 h 57270"/>
                <a:gd name="connsiteX21" fmla="*/ 9156 w 35718"/>
                <a:gd name="connsiteY21" fmla="*/ 50865 h 5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718" h="57270">
                  <a:moveTo>
                    <a:pt x="9156" y="50865"/>
                  </a:moveTo>
                  <a:lnTo>
                    <a:pt x="35719" y="50865"/>
                  </a:lnTo>
                  <a:lnTo>
                    <a:pt x="35719" y="57270"/>
                  </a:lnTo>
                  <a:lnTo>
                    <a:pt x="0" y="57270"/>
                  </a:lnTo>
                  <a:lnTo>
                    <a:pt x="0" y="50865"/>
                  </a:lnTo>
                  <a:cubicBezTo>
                    <a:pt x="2889" y="47876"/>
                    <a:pt x="6820" y="43869"/>
                    <a:pt x="11794" y="38846"/>
                  </a:cubicBezTo>
                  <a:cubicBezTo>
                    <a:pt x="16792" y="33797"/>
                    <a:pt x="19932" y="30545"/>
                    <a:pt x="21213" y="29087"/>
                  </a:cubicBezTo>
                  <a:cubicBezTo>
                    <a:pt x="23649" y="26350"/>
                    <a:pt x="25344" y="24038"/>
                    <a:pt x="26300" y="22155"/>
                  </a:cubicBezTo>
                  <a:cubicBezTo>
                    <a:pt x="27279" y="20246"/>
                    <a:pt x="27769" y="18374"/>
                    <a:pt x="27769" y="16541"/>
                  </a:cubicBezTo>
                  <a:cubicBezTo>
                    <a:pt x="27769" y="13552"/>
                    <a:pt x="26714" y="11115"/>
                    <a:pt x="24604" y="9231"/>
                  </a:cubicBezTo>
                  <a:cubicBezTo>
                    <a:pt x="22520" y="7348"/>
                    <a:pt x="19794" y="6406"/>
                    <a:pt x="16427" y="6406"/>
                  </a:cubicBezTo>
                  <a:cubicBezTo>
                    <a:pt x="14042" y="6406"/>
                    <a:pt x="11517" y="6820"/>
                    <a:pt x="8855" y="7649"/>
                  </a:cubicBezTo>
                  <a:cubicBezTo>
                    <a:pt x="6218" y="8478"/>
                    <a:pt x="3392" y="9734"/>
                    <a:pt x="378" y="11417"/>
                  </a:cubicBezTo>
                  <a:lnTo>
                    <a:pt x="378" y="3731"/>
                  </a:lnTo>
                  <a:cubicBezTo>
                    <a:pt x="3442" y="2500"/>
                    <a:pt x="6305" y="1570"/>
                    <a:pt x="8968" y="942"/>
                  </a:cubicBezTo>
                  <a:cubicBezTo>
                    <a:pt x="11631" y="314"/>
                    <a:pt x="14067" y="0"/>
                    <a:pt x="16277" y="0"/>
                  </a:cubicBezTo>
                  <a:cubicBezTo>
                    <a:pt x="22104" y="0"/>
                    <a:pt x="26752" y="1457"/>
                    <a:pt x="30218" y="4371"/>
                  </a:cubicBezTo>
                  <a:cubicBezTo>
                    <a:pt x="33685" y="7285"/>
                    <a:pt x="35417" y="11178"/>
                    <a:pt x="35417" y="16051"/>
                  </a:cubicBezTo>
                  <a:cubicBezTo>
                    <a:pt x="35417" y="18362"/>
                    <a:pt x="34977" y="20560"/>
                    <a:pt x="34099" y="22644"/>
                  </a:cubicBezTo>
                  <a:cubicBezTo>
                    <a:pt x="33245" y="24704"/>
                    <a:pt x="31675" y="27140"/>
                    <a:pt x="29388" y="29954"/>
                  </a:cubicBezTo>
                  <a:cubicBezTo>
                    <a:pt x="28761" y="30682"/>
                    <a:pt x="26765" y="32793"/>
                    <a:pt x="23399" y="36284"/>
                  </a:cubicBezTo>
                  <a:cubicBezTo>
                    <a:pt x="20033" y="39751"/>
                    <a:pt x="15284" y="44611"/>
                    <a:pt x="9156" y="50865"/>
                  </a:cubicBezTo>
                  <a:close/>
                </a:path>
              </a:pathLst>
            </a:custGeom>
            <a:solidFill>
              <a:srgbClr val="000000"/>
            </a:solidFill>
            <a:ln w="929" cap="flat">
              <a:noFill/>
              <a:prstDash val="solid"/>
              <a:miter/>
            </a:ln>
          </p:spPr>
          <p:txBody>
            <a:bodyPr rtlCol="0" anchor="ctr"/>
            <a:lstStyle/>
            <a:p>
              <a:endParaRPr lang="en-DE"/>
            </a:p>
          </p:txBody>
        </p:sp>
        <p:sp>
          <p:nvSpPr>
            <p:cNvPr id="175" name="Freeform 174">
              <a:extLst>
                <a:ext uri="{FF2B5EF4-FFF2-40B4-BE49-F238E27FC236}">
                  <a16:creationId xmlns:a16="http://schemas.microsoft.com/office/drawing/2014/main" id="{61EB47E9-A1E1-200E-47A1-9CC2708D9C7F}"/>
                </a:ext>
              </a:extLst>
            </p:cNvPr>
            <p:cNvSpPr/>
            <p:nvPr/>
          </p:nvSpPr>
          <p:spPr>
            <a:xfrm>
              <a:off x="5696824" y="2909549"/>
              <a:ext cx="37036" cy="58363"/>
            </a:xfrm>
            <a:custGeom>
              <a:avLst/>
              <a:gdLst>
                <a:gd name="connsiteX0" fmla="*/ 25432 w 37036"/>
                <a:gd name="connsiteY0" fmla="*/ 26940 h 58363"/>
                <a:gd name="connsiteX1" fmla="*/ 33947 w 37036"/>
                <a:gd name="connsiteY1" fmla="*/ 31800 h 58363"/>
                <a:gd name="connsiteX2" fmla="*/ 37037 w 37036"/>
                <a:gd name="connsiteY2" fmla="*/ 40918 h 58363"/>
                <a:gd name="connsiteX3" fmla="*/ 31310 w 37036"/>
                <a:gd name="connsiteY3" fmla="*/ 53804 h 58363"/>
                <a:gd name="connsiteX4" fmla="*/ 15033 w 37036"/>
                <a:gd name="connsiteY4" fmla="*/ 58363 h 58363"/>
                <a:gd name="connsiteX5" fmla="*/ 7724 w 37036"/>
                <a:gd name="connsiteY5" fmla="*/ 57647 h 58363"/>
                <a:gd name="connsiteX6" fmla="*/ 0 w 37036"/>
                <a:gd name="connsiteY6" fmla="*/ 55575 h 58363"/>
                <a:gd name="connsiteX7" fmla="*/ 0 w 37036"/>
                <a:gd name="connsiteY7" fmla="*/ 48228 h 58363"/>
                <a:gd name="connsiteX8" fmla="*/ 6932 w 37036"/>
                <a:gd name="connsiteY8" fmla="*/ 51015 h 58363"/>
                <a:gd name="connsiteX9" fmla="*/ 14807 w 37036"/>
                <a:gd name="connsiteY9" fmla="*/ 51957 h 58363"/>
                <a:gd name="connsiteX10" fmla="*/ 25696 w 37036"/>
                <a:gd name="connsiteY10" fmla="*/ 49132 h 58363"/>
                <a:gd name="connsiteX11" fmla="*/ 29464 w 37036"/>
                <a:gd name="connsiteY11" fmla="*/ 40918 h 58363"/>
                <a:gd name="connsiteX12" fmla="*/ 25959 w 37036"/>
                <a:gd name="connsiteY12" fmla="*/ 33156 h 58363"/>
                <a:gd name="connsiteX13" fmla="*/ 16277 w 37036"/>
                <a:gd name="connsiteY13" fmla="*/ 30330 h 58363"/>
                <a:gd name="connsiteX14" fmla="*/ 9721 w 37036"/>
                <a:gd name="connsiteY14" fmla="*/ 30330 h 58363"/>
                <a:gd name="connsiteX15" fmla="*/ 9721 w 37036"/>
                <a:gd name="connsiteY15" fmla="*/ 24076 h 58363"/>
                <a:gd name="connsiteX16" fmla="*/ 16578 w 37036"/>
                <a:gd name="connsiteY16" fmla="*/ 24076 h 58363"/>
                <a:gd name="connsiteX17" fmla="*/ 25169 w 37036"/>
                <a:gd name="connsiteY17" fmla="*/ 21853 h 58363"/>
                <a:gd name="connsiteX18" fmla="*/ 28145 w 37036"/>
                <a:gd name="connsiteY18" fmla="*/ 15372 h 58363"/>
                <a:gd name="connsiteX19" fmla="*/ 25055 w 37036"/>
                <a:gd name="connsiteY19" fmla="*/ 8741 h 58363"/>
                <a:gd name="connsiteX20" fmla="*/ 16277 w 37036"/>
                <a:gd name="connsiteY20" fmla="*/ 6405 h 58363"/>
                <a:gd name="connsiteX21" fmla="*/ 9570 w 37036"/>
                <a:gd name="connsiteY21" fmla="*/ 7083 h 58363"/>
                <a:gd name="connsiteX22" fmla="*/ 1696 w 37036"/>
                <a:gd name="connsiteY22" fmla="*/ 9193 h 58363"/>
                <a:gd name="connsiteX23" fmla="*/ 1696 w 37036"/>
                <a:gd name="connsiteY23" fmla="*/ 2411 h 58363"/>
                <a:gd name="connsiteX24" fmla="*/ 9796 w 37036"/>
                <a:gd name="connsiteY24" fmla="*/ 603 h 58363"/>
                <a:gd name="connsiteX25" fmla="*/ 16955 w 37036"/>
                <a:gd name="connsiteY25" fmla="*/ 0 h 58363"/>
                <a:gd name="connsiteX26" fmla="*/ 30669 w 37036"/>
                <a:gd name="connsiteY26" fmla="*/ 3956 h 58363"/>
                <a:gd name="connsiteX27" fmla="*/ 35718 w 37036"/>
                <a:gd name="connsiteY27" fmla="*/ 14581 h 58363"/>
                <a:gd name="connsiteX28" fmla="*/ 33043 w 37036"/>
                <a:gd name="connsiteY28" fmla="*/ 22494 h 58363"/>
                <a:gd name="connsiteX29" fmla="*/ 25432 w 37036"/>
                <a:gd name="connsiteY29" fmla="*/ 26940 h 5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036" h="58363">
                  <a:moveTo>
                    <a:pt x="25432" y="26940"/>
                  </a:moveTo>
                  <a:cubicBezTo>
                    <a:pt x="29074" y="27718"/>
                    <a:pt x="31913" y="29338"/>
                    <a:pt x="33947" y="31800"/>
                  </a:cubicBezTo>
                  <a:cubicBezTo>
                    <a:pt x="36007" y="34261"/>
                    <a:pt x="37037" y="37301"/>
                    <a:pt x="37037" y="40918"/>
                  </a:cubicBezTo>
                  <a:cubicBezTo>
                    <a:pt x="37037" y="46469"/>
                    <a:pt x="35128" y="50764"/>
                    <a:pt x="31310" y="53804"/>
                  </a:cubicBezTo>
                  <a:cubicBezTo>
                    <a:pt x="27492" y="56843"/>
                    <a:pt x="22066" y="58363"/>
                    <a:pt x="15033" y="58363"/>
                  </a:cubicBezTo>
                  <a:cubicBezTo>
                    <a:pt x="12672" y="58363"/>
                    <a:pt x="10236" y="58124"/>
                    <a:pt x="7724" y="57647"/>
                  </a:cubicBezTo>
                  <a:cubicBezTo>
                    <a:pt x="5237" y="57195"/>
                    <a:pt x="2663" y="56504"/>
                    <a:pt x="0" y="55575"/>
                  </a:cubicBezTo>
                  <a:lnTo>
                    <a:pt x="0" y="48228"/>
                  </a:lnTo>
                  <a:cubicBezTo>
                    <a:pt x="2109" y="49458"/>
                    <a:pt x="4420" y="50387"/>
                    <a:pt x="6932" y="51015"/>
                  </a:cubicBezTo>
                  <a:cubicBezTo>
                    <a:pt x="9444" y="51643"/>
                    <a:pt x="12069" y="51957"/>
                    <a:pt x="14807" y="51957"/>
                  </a:cubicBezTo>
                  <a:cubicBezTo>
                    <a:pt x="19580" y="51957"/>
                    <a:pt x="23209" y="51015"/>
                    <a:pt x="25696" y="49132"/>
                  </a:cubicBezTo>
                  <a:cubicBezTo>
                    <a:pt x="28208" y="47248"/>
                    <a:pt x="29464" y="44510"/>
                    <a:pt x="29464" y="40918"/>
                  </a:cubicBezTo>
                  <a:cubicBezTo>
                    <a:pt x="29464" y="37602"/>
                    <a:pt x="28296" y="35015"/>
                    <a:pt x="25959" y="33156"/>
                  </a:cubicBezTo>
                  <a:cubicBezTo>
                    <a:pt x="23649" y="31272"/>
                    <a:pt x="20421" y="30330"/>
                    <a:pt x="16277" y="30330"/>
                  </a:cubicBezTo>
                  <a:lnTo>
                    <a:pt x="9721" y="30330"/>
                  </a:lnTo>
                  <a:lnTo>
                    <a:pt x="9721" y="24076"/>
                  </a:lnTo>
                  <a:lnTo>
                    <a:pt x="16578" y="24076"/>
                  </a:lnTo>
                  <a:cubicBezTo>
                    <a:pt x="20320" y="24076"/>
                    <a:pt x="23184" y="23335"/>
                    <a:pt x="25169" y="21853"/>
                  </a:cubicBezTo>
                  <a:cubicBezTo>
                    <a:pt x="27153" y="20346"/>
                    <a:pt x="28145" y="18186"/>
                    <a:pt x="28145" y="15372"/>
                  </a:cubicBezTo>
                  <a:cubicBezTo>
                    <a:pt x="28145" y="12484"/>
                    <a:pt x="27115" y="10273"/>
                    <a:pt x="25055" y="8741"/>
                  </a:cubicBezTo>
                  <a:cubicBezTo>
                    <a:pt x="23021" y="7184"/>
                    <a:pt x="20095" y="6405"/>
                    <a:pt x="16277" y="6405"/>
                  </a:cubicBezTo>
                  <a:cubicBezTo>
                    <a:pt x="14192" y="6405"/>
                    <a:pt x="11956" y="6631"/>
                    <a:pt x="9570" y="7083"/>
                  </a:cubicBezTo>
                  <a:cubicBezTo>
                    <a:pt x="7184" y="7536"/>
                    <a:pt x="4559" y="8239"/>
                    <a:pt x="1696" y="9193"/>
                  </a:cubicBezTo>
                  <a:lnTo>
                    <a:pt x="1696" y="2411"/>
                  </a:lnTo>
                  <a:cubicBezTo>
                    <a:pt x="4584" y="1608"/>
                    <a:pt x="7284" y="1005"/>
                    <a:pt x="9796" y="603"/>
                  </a:cubicBezTo>
                  <a:cubicBezTo>
                    <a:pt x="12332" y="201"/>
                    <a:pt x="14719" y="0"/>
                    <a:pt x="16955" y="0"/>
                  </a:cubicBezTo>
                  <a:cubicBezTo>
                    <a:pt x="22732" y="0"/>
                    <a:pt x="27303" y="1319"/>
                    <a:pt x="30669" y="3956"/>
                  </a:cubicBezTo>
                  <a:cubicBezTo>
                    <a:pt x="34035" y="6568"/>
                    <a:pt x="35718" y="10110"/>
                    <a:pt x="35718" y="14581"/>
                  </a:cubicBezTo>
                  <a:cubicBezTo>
                    <a:pt x="35718" y="17696"/>
                    <a:pt x="34826" y="20333"/>
                    <a:pt x="33043" y="22494"/>
                  </a:cubicBezTo>
                  <a:cubicBezTo>
                    <a:pt x="31260" y="24629"/>
                    <a:pt x="28723" y="26111"/>
                    <a:pt x="25432" y="26940"/>
                  </a:cubicBezTo>
                  <a:close/>
                </a:path>
              </a:pathLst>
            </a:custGeom>
            <a:solidFill>
              <a:srgbClr val="000000"/>
            </a:solidFill>
            <a:ln w="929"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54B10F51-32DD-87E6-AB31-2E9FF3549223}"/>
                </a:ext>
              </a:extLst>
            </p:cNvPr>
            <p:cNvSpPr/>
            <p:nvPr/>
          </p:nvSpPr>
          <p:spPr>
            <a:xfrm>
              <a:off x="5532970" y="3499766"/>
              <a:ext cx="58689" cy="48363"/>
            </a:xfrm>
            <a:custGeom>
              <a:avLst/>
              <a:gdLst>
                <a:gd name="connsiteX0" fmla="*/ 26665 w 58689"/>
                <a:gd name="connsiteY0" fmla="*/ 0 h 48363"/>
                <a:gd name="connsiteX1" fmla="*/ 35510 w 58689"/>
                <a:gd name="connsiteY1" fmla="*/ 2658 h 48363"/>
                <a:gd name="connsiteX2" fmla="*/ 40434 w 58689"/>
                <a:gd name="connsiteY2" fmla="*/ 9281 h 48363"/>
                <a:gd name="connsiteX3" fmla="*/ 38647 w 58689"/>
                <a:gd name="connsiteY3" fmla="*/ 14510 h 48363"/>
                <a:gd name="connsiteX4" fmla="*/ 33898 w 58689"/>
                <a:gd name="connsiteY4" fmla="*/ 17298 h 48363"/>
                <a:gd name="connsiteX5" fmla="*/ 36033 w 58689"/>
                <a:gd name="connsiteY5" fmla="*/ 19259 h 48363"/>
                <a:gd name="connsiteX6" fmla="*/ 38037 w 58689"/>
                <a:gd name="connsiteY6" fmla="*/ 21612 h 48363"/>
                <a:gd name="connsiteX7" fmla="*/ 39823 w 58689"/>
                <a:gd name="connsiteY7" fmla="*/ 25053 h 48363"/>
                <a:gd name="connsiteX8" fmla="*/ 40434 w 58689"/>
                <a:gd name="connsiteY8" fmla="*/ 29149 h 48363"/>
                <a:gd name="connsiteX9" fmla="*/ 37645 w 58689"/>
                <a:gd name="connsiteY9" fmla="*/ 37820 h 48363"/>
                <a:gd name="connsiteX10" fmla="*/ 56816 w 58689"/>
                <a:gd name="connsiteY10" fmla="*/ 42743 h 48363"/>
                <a:gd name="connsiteX11" fmla="*/ 58690 w 58689"/>
                <a:gd name="connsiteY11" fmla="*/ 45836 h 48363"/>
                <a:gd name="connsiteX12" fmla="*/ 57993 w 58689"/>
                <a:gd name="connsiteY12" fmla="*/ 47667 h 48363"/>
                <a:gd name="connsiteX13" fmla="*/ 56293 w 58689"/>
                <a:gd name="connsiteY13" fmla="*/ 48364 h 48363"/>
                <a:gd name="connsiteX14" fmla="*/ 54855 w 58689"/>
                <a:gd name="connsiteY14" fmla="*/ 48058 h 48363"/>
                <a:gd name="connsiteX15" fmla="*/ 3224 w 58689"/>
                <a:gd name="connsiteY15" fmla="*/ 35249 h 48363"/>
                <a:gd name="connsiteX16" fmla="*/ 1046 w 58689"/>
                <a:gd name="connsiteY16" fmla="*/ 34029 h 48363"/>
                <a:gd name="connsiteX17" fmla="*/ 131 w 58689"/>
                <a:gd name="connsiteY17" fmla="*/ 32591 h 48363"/>
                <a:gd name="connsiteX18" fmla="*/ 0 w 58689"/>
                <a:gd name="connsiteY18" fmla="*/ 31677 h 48363"/>
                <a:gd name="connsiteX19" fmla="*/ 654 w 58689"/>
                <a:gd name="connsiteY19" fmla="*/ 29802 h 48363"/>
                <a:gd name="connsiteX20" fmla="*/ 2396 w 58689"/>
                <a:gd name="connsiteY20" fmla="*/ 29062 h 48363"/>
                <a:gd name="connsiteX21" fmla="*/ 3573 w 58689"/>
                <a:gd name="connsiteY21" fmla="*/ 29323 h 48363"/>
                <a:gd name="connsiteX22" fmla="*/ 6013 w 58689"/>
                <a:gd name="connsiteY22" fmla="*/ 29890 h 48363"/>
                <a:gd name="connsiteX23" fmla="*/ 8104 w 58689"/>
                <a:gd name="connsiteY23" fmla="*/ 30413 h 48363"/>
                <a:gd name="connsiteX24" fmla="*/ 23092 w 58689"/>
                <a:gd name="connsiteY24" fmla="*/ 34160 h 48363"/>
                <a:gd name="connsiteX25" fmla="*/ 30674 w 58689"/>
                <a:gd name="connsiteY25" fmla="*/ 35423 h 48363"/>
                <a:gd name="connsiteX26" fmla="*/ 36425 w 58689"/>
                <a:gd name="connsiteY26" fmla="*/ 33767 h 48363"/>
                <a:gd name="connsiteX27" fmla="*/ 38429 w 58689"/>
                <a:gd name="connsiteY27" fmla="*/ 28801 h 48363"/>
                <a:gd name="connsiteX28" fmla="*/ 37601 w 58689"/>
                <a:gd name="connsiteY28" fmla="*/ 24836 h 48363"/>
                <a:gd name="connsiteX29" fmla="*/ 35554 w 58689"/>
                <a:gd name="connsiteY29" fmla="*/ 21612 h 48363"/>
                <a:gd name="connsiteX30" fmla="*/ 33114 w 58689"/>
                <a:gd name="connsiteY30" fmla="*/ 19259 h 48363"/>
                <a:gd name="connsiteX31" fmla="*/ 30979 w 58689"/>
                <a:gd name="connsiteY31" fmla="*/ 17733 h 48363"/>
                <a:gd name="connsiteX32" fmla="*/ 29889 w 58689"/>
                <a:gd name="connsiteY32" fmla="*/ 17211 h 48363"/>
                <a:gd name="connsiteX33" fmla="*/ 20783 w 58689"/>
                <a:gd name="connsiteY33" fmla="*/ 14901 h 48363"/>
                <a:gd name="connsiteX34" fmla="*/ 4096 w 58689"/>
                <a:gd name="connsiteY34" fmla="*/ 10675 h 48363"/>
                <a:gd name="connsiteX35" fmla="*/ 2353 w 58689"/>
                <a:gd name="connsiteY35" fmla="*/ 9934 h 48363"/>
                <a:gd name="connsiteX36" fmla="*/ 1351 w 58689"/>
                <a:gd name="connsiteY36" fmla="*/ 8802 h 48363"/>
                <a:gd name="connsiteX37" fmla="*/ 1046 w 58689"/>
                <a:gd name="connsiteY37" fmla="*/ 7844 h 48363"/>
                <a:gd name="connsiteX38" fmla="*/ 959 w 58689"/>
                <a:gd name="connsiteY38" fmla="*/ 7190 h 48363"/>
                <a:gd name="connsiteX39" fmla="*/ 1612 w 58689"/>
                <a:gd name="connsiteY39" fmla="*/ 5359 h 48363"/>
                <a:gd name="connsiteX40" fmla="*/ 3399 w 58689"/>
                <a:gd name="connsiteY40" fmla="*/ 4619 h 48363"/>
                <a:gd name="connsiteX41" fmla="*/ 4662 w 58689"/>
                <a:gd name="connsiteY41" fmla="*/ 4880 h 48363"/>
                <a:gd name="connsiteX42" fmla="*/ 7146 w 58689"/>
                <a:gd name="connsiteY42" fmla="*/ 5447 h 48363"/>
                <a:gd name="connsiteX43" fmla="*/ 9368 w 58689"/>
                <a:gd name="connsiteY43" fmla="*/ 5969 h 48363"/>
                <a:gd name="connsiteX44" fmla="*/ 15424 w 58689"/>
                <a:gd name="connsiteY44" fmla="*/ 7495 h 48363"/>
                <a:gd name="connsiteX45" fmla="*/ 25053 w 58689"/>
                <a:gd name="connsiteY45" fmla="*/ 9978 h 48363"/>
                <a:gd name="connsiteX46" fmla="*/ 27449 w 58689"/>
                <a:gd name="connsiteY46" fmla="*/ 10545 h 48363"/>
                <a:gd name="connsiteX47" fmla="*/ 30238 w 58689"/>
                <a:gd name="connsiteY47" fmla="*/ 11155 h 48363"/>
                <a:gd name="connsiteX48" fmla="*/ 32417 w 58689"/>
                <a:gd name="connsiteY48" fmla="*/ 11590 h 48363"/>
                <a:gd name="connsiteX49" fmla="*/ 34334 w 58689"/>
                <a:gd name="connsiteY49" fmla="*/ 11765 h 48363"/>
                <a:gd name="connsiteX50" fmla="*/ 38429 w 58689"/>
                <a:gd name="connsiteY50" fmla="*/ 9063 h 48363"/>
                <a:gd name="connsiteX51" fmla="*/ 37819 w 58689"/>
                <a:gd name="connsiteY51" fmla="*/ 7102 h 48363"/>
                <a:gd name="connsiteX52" fmla="*/ 36251 w 58689"/>
                <a:gd name="connsiteY52" fmla="*/ 5578 h 48363"/>
                <a:gd name="connsiteX53" fmla="*/ 33767 w 58689"/>
                <a:gd name="connsiteY53" fmla="*/ 4314 h 48363"/>
                <a:gd name="connsiteX54" fmla="*/ 30848 w 58689"/>
                <a:gd name="connsiteY54" fmla="*/ 3268 h 48363"/>
                <a:gd name="connsiteX55" fmla="*/ 27406 w 58689"/>
                <a:gd name="connsiteY55" fmla="*/ 2309 h 48363"/>
                <a:gd name="connsiteX56" fmla="*/ 26099 w 58689"/>
                <a:gd name="connsiteY56" fmla="*/ 1874 h 48363"/>
                <a:gd name="connsiteX57" fmla="*/ 25794 w 58689"/>
                <a:gd name="connsiteY57" fmla="*/ 1046 h 48363"/>
                <a:gd name="connsiteX58" fmla="*/ 26665 w 58689"/>
                <a:gd name="connsiteY58" fmla="*/ 0 h 4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8689" h="48363">
                  <a:moveTo>
                    <a:pt x="26665" y="0"/>
                  </a:moveTo>
                  <a:cubicBezTo>
                    <a:pt x="30412" y="755"/>
                    <a:pt x="33361" y="1642"/>
                    <a:pt x="35510" y="2658"/>
                  </a:cubicBezTo>
                  <a:cubicBezTo>
                    <a:pt x="38792" y="4285"/>
                    <a:pt x="40434" y="6492"/>
                    <a:pt x="40434" y="9281"/>
                  </a:cubicBezTo>
                  <a:cubicBezTo>
                    <a:pt x="40434" y="11256"/>
                    <a:pt x="39838" y="12999"/>
                    <a:pt x="38647" y="14510"/>
                  </a:cubicBezTo>
                  <a:cubicBezTo>
                    <a:pt x="37456" y="15991"/>
                    <a:pt x="35873" y="16920"/>
                    <a:pt x="33898" y="17298"/>
                  </a:cubicBezTo>
                  <a:cubicBezTo>
                    <a:pt x="34798" y="18053"/>
                    <a:pt x="35510" y="18707"/>
                    <a:pt x="36033" y="19259"/>
                  </a:cubicBezTo>
                  <a:cubicBezTo>
                    <a:pt x="36556" y="19781"/>
                    <a:pt x="37224" y="20566"/>
                    <a:pt x="38037" y="21612"/>
                  </a:cubicBezTo>
                  <a:cubicBezTo>
                    <a:pt x="38821" y="22629"/>
                    <a:pt x="39417" y="23775"/>
                    <a:pt x="39823" y="25053"/>
                  </a:cubicBezTo>
                  <a:cubicBezTo>
                    <a:pt x="40230" y="26331"/>
                    <a:pt x="40434" y="27697"/>
                    <a:pt x="40434" y="29149"/>
                  </a:cubicBezTo>
                  <a:cubicBezTo>
                    <a:pt x="40434" y="32693"/>
                    <a:pt x="39504" y="35583"/>
                    <a:pt x="37645" y="37820"/>
                  </a:cubicBezTo>
                  <a:cubicBezTo>
                    <a:pt x="49816" y="40841"/>
                    <a:pt x="56206" y="42482"/>
                    <a:pt x="56816" y="42743"/>
                  </a:cubicBezTo>
                  <a:cubicBezTo>
                    <a:pt x="58065" y="43586"/>
                    <a:pt x="58690" y="44617"/>
                    <a:pt x="58690" y="45836"/>
                  </a:cubicBezTo>
                  <a:cubicBezTo>
                    <a:pt x="58690" y="46592"/>
                    <a:pt x="58457" y="47202"/>
                    <a:pt x="57993" y="47667"/>
                  </a:cubicBezTo>
                  <a:cubicBezTo>
                    <a:pt x="57557" y="48131"/>
                    <a:pt x="56990" y="48364"/>
                    <a:pt x="56293" y="48364"/>
                  </a:cubicBezTo>
                  <a:cubicBezTo>
                    <a:pt x="56061" y="48335"/>
                    <a:pt x="55582" y="48232"/>
                    <a:pt x="54855" y="48058"/>
                  </a:cubicBezTo>
                  <a:lnTo>
                    <a:pt x="3224" y="35249"/>
                  </a:lnTo>
                  <a:cubicBezTo>
                    <a:pt x="2295" y="35017"/>
                    <a:pt x="1569" y="34610"/>
                    <a:pt x="1046" y="34029"/>
                  </a:cubicBezTo>
                  <a:cubicBezTo>
                    <a:pt x="494" y="33420"/>
                    <a:pt x="189" y="32940"/>
                    <a:pt x="131" y="32591"/>
                  </a:cubicBezTo>
                  <a:cubicBezTo>
                    <a:pt x="44" y="32242"/>
                    <a:pt x="0" y="31938"/>
                    <a:pt x="0" y="31677"/>
                  </a:cubicBezTo>
                  <a:cubicBezTo>
                    <a:pt x="0" y="30892"/>
                    <a:pt x="218" y="30267"/>
                    <a:pt x="654" y="29802"/>
                  </a:cubicBezTo>
                  <a:cubicBezTo>
                    <a:pt x="1060" y="29309"/>
                    <a:pt x="1641" y="29062"/>
                    <a:pt x="2396" y="29062"/>
                  </a:cubicBezTo>
                  <a:cubicBezTo>
                    <a:pt x="2513" y="29062"/>
                    <a:pt x="2905" y="29149"/>
                    <a:pt x="3573" y="29323"/>
                  </a:cubicBezTo>
                  <a:cubicBezTo>
                    <a:pt x="4212" y="29468"/>
                    <a:pt x="5025" y="29657"/>
                    <a:pt x="6013" y="29890"/>
                  </a:cubicBezTo>
                  <a:cubicBezTo>
                    <a:pt x="6971" y="30122"/>
                    <a:pt x="7668" y="30296"/>
                    <a:pt x="8104" y="30413"/>
                  </a:cubicBezTo>
                  <a:lnTo>
                    <a:pt x="23092" y="34160"/>
                  </a:lnTo>
                  <a:cubicBezTo>
                    <a:pt x="26520" y="35002"/>
                    <a:pt x="29047" y="35423"/>
                    <a:pt x="30674" y="35423"/>
                  </a:cubicBezTo>
                  <a:cubicBezTo>
                    <a:pt x="33143" y="35423"/>
                    <a:pt x="35060" y="34871"/>
                    <a:pt x="36425" y="33767"/>
                  </a:cubicBezTo>
                  <a:cubicBezTo>
                    <a:pt x="37761" y="32635"/>
                    <a:pt x="38429" y="30979"/>
                    <a:pt x="38429" y="28801"/>
                  </a:cubicBezTo>
                  <a:cubicBezTo>
                    <a:pt x="38429" y="27435"/>
                    <a:pt x="38153" y="26114"/>
                    <a:pt x="37601" y="24836"/>
                  </a:cubicBezTo>
                  <a:cubicBezTo>
                    <a:pt x="37021" y="23558"/>
                    <a:pt x="36338" y="22483"/>
                    <a:pt x="35554" y="21612"/>
                  </a:cubicBezTo>
                  <a:cubicBezTo>
                    <a:pt x="34769" y="20740"/>
                    <a:pt x="33956" y="19955"/>
                    <a:pt x="33114" y="19259"/>
                  </a:cubicBezTo>
                  <a:cubicBezTo>
                    <a:pt x="32242" y="18562"/>
                    <a:pt x="31531" y="18053"/>
                    <a:pt x="30979" y="17733"/>
                  </a:cubicBezTo>
                  <a:cubicBezTo>
                    <a:pt x="30398" y="17414"/>
                    <a:pt x="30035" y="17239"/>
                    <a:pt x="29889" y="17211"/>
                  </a:cubicBezTo>
                  <a:lnTo>
                    <a:pt x="20783" y="14901"/>
                  </a:lnTo>
                  <a:lnTo>
                    <a:pt x="4096" y="10675"/>
                  </a:lnTo>
                  <a:cubicBezTo>
                    <a:pt x="3399" y="10501"/>
                    <a:pt x="2818" y="10254"/>
                    <a:pt x="2353" y="9934"/>
                  </a:cubicBezTo>
                  <a:cubicBezTo>
                    <a:pt x="1859" y="9586"/>
                    <a:pt x="1525" y="9208"/>
                    <a:pt x="1351" y="8802"/>
                  </a:cubicBezTo>
                  <a:cubicBezTo>
                    <a:pt x="1176" y="8395"/>
                    <a:pt x="1075" y="8075"/>
                    <a:pt x="1046" y="7844"/>
                  </a:cubicBezTo>
                  <a:cubicBezTo>
                    <a:pt x="988" y="7611"/>
                    <a:pt x="959" y="7393"/>
                    <a:pt x="959" y="7190"/>
                  </a:cubicBezTo>
                  <a:cubicBezTo>
                    <a:pt x="959" y="6463"/>
                    <a:pt x="1176" y="5853"/>
                    <a:pt x="1612" y="5359"/>
                  </a:cubicBezTo>
                  <a:cubicBezTo>
                    <a:pt x="2048" y="4865"/>
                    <a:pt x="2643" y="4619"/>
                    <a:pt x="3399" y="4619"/>
                  </a:cubicBezTo>
                  <a:cubicBezTo>
                    <a:pt x="3544" y="4619"/>
                    <a:pt x="3965" y="4706"/>
                    <a:pt x="4662" y="4880"/>
                  </a:cubicBezTo>
                  <a:cubicBezTo>
                    <a:pt x="5330" y="5025"/>
                    <a:pt x="6158" y="5214"/>
                    <a:pt x="7146" y="5447"/>
                  </a:cubicBezTo>
                  <a:cubicBezTo>
                    <a:pt x="8104" y="5679"/>
                    <a:pt x="8845" y="5853"/>
                    <a:pt x="9368" y="5969"/>
                  </a:cubicBezTo>
                  <a:cubicBezTo>
                    <a:pt x="13028" y="6899"/>
                    <a:pt x="15046" y="7407"/>
                    <a:pt x="15424" y="7495"/>
                  </a:cubicBezTo>
                  <a:lnTo>
                    <a:pt x="25053" y="9978"/>
                  </a:lnTo>
                  <a:cubicBezTo>
                    <a:pt x="25431" y="10065"/>
                    <a:pt x="26229" y="10254"/>
                    <a:pt x="27449" y="10545"/>
                  </a:cubicBezTo>
                  <a:cubicBezTo>
                    <a:pt x="28670" y="10806"/>
                    <a:pt x="29599" y="11010"/>
                    <a:pt x="30238" y="11155"/>
                  </a:cubicBezTo>
                  <a:cubicBezTo>
                    <a:pt x="30848" y="11300"/>
                    <a:pt x="31574" y="11445"/>
                    <a:pt x="32417" y="11590"/>
                  </a:cubicBezTo>
                  <a:cubicBezTo>
                    <a:pt x="33230" y="11706"/>
                    <a:pt x="33869" y="11765"/>
                    <a:pt x="34334" y="11765"/>
                  </a:cubicBezTo>
                  <a:cubicBezTo>
                    <a:pt x="37064" y="11765"/>
                    <a:pt x="38429" y="10865"/>
                    <a:pt x="38429" y="9063"/>
                  </a:cubicBezTo>
                  <a:cubicBezTo>
                    <a:pt x="38429" y="8366"/>
                    <a:pt x="38226" y="7712"/>
                    <a:pt x="37819" y="7102"/>
                  </a:cubicBezTo>
                  <a:cubicBezTo>
                    <a:pt x="37384" y="6492"/>
                    <a:pt x="36861" y="5984"/>
                    <a:pt x="36251" y="5578"/>
                  </a:cubicBezTo>
                  <a:cubicBezTo>
                    <a:pt x="35641" y="5142"/>
                    <a:pt x="34813" y="4720"/>
                    <a:pt x="33767" y="4314"/>
                  </a:cubicBezTo>
                  <a:cubicBezTo>
                    <a:pt x="32692" y="3878"/>
                    <a:pt x="31719" y="3530"/>
                    <a:pt x="30848" y="3268"/>
                  </a:cubicBezTo>
                  <a:cubicBezTo>
                    <a:pt x="29948" y="3007"/>
                    <a:pt x="28800" y="2687"/>
                    <a:pt x="27406" y="2309"/>
                  </a:cubicBezTo>
                  <a:cubicBezTo>
                    <a:pt x="26738" y="2164"/>
                    <a:pt x="26302" y="2019"/>
                    <a:pt x="26099" y="1874"/>
                  </a:cubicBezTo>
                  <a:cubicBezTo>
                    <a:pt x="25895" y="1729"/>
                    <a:pt x="25794" y="1453"/>
                    <a:pt x="25794" y="1046"/>
                  </a:cubicBezTo>
                  <a:cubicBezTo>
                    <a:pt x="25794" y="349"/>
                    <a:pt x="26084" y="0"/>
                    <a:pt x="26665" y="0"/>
                  </a:cubicBezTo>
                  <a:close/>
                </a:path>
              </a:pathLst>
            </a:custGeom>
            <a:solidFill>
              <a:srgbClr val="000000"/>
            </a:solidFill>
            <a:ln w="929" cap="flat">
              <a:noFill/>
              <a:prstDash val="solid"/>
              <a:miter/>
            </a:ln>
          </p:spPr>
          <p:txBody>
            <a:bodyPr rtlCol="0" anchor="ctr"/>
            <a:lstStyle/>
            <a:p>
              <a:endParaRPr lang="en-DE"/>
            </a:p>
          </p:txBody>
        </p:sp>
      </p:grpSp>
      <p:grpSp>
        <p:nvGrpSpPr>
          <p:cNvPr id="186" name="Group 185">
            <a:extLst>
              <a:ext uri="{FF2B5EF4-FFF2-40B4-BE49-F238E27FC236}">
                <a16:creationId xmlns:a16="http://schemas.microsoft.com/office/drawing/2014/main" id="{DD23FAA1-4857-1F0F-2828-C8552C27D08F}"/>
              </a:ext>
            </a:extLst>
          </p:cNvPr>
          <p:cNvGrpSpPr/>
          <p:nvPr/>
        </p:nvGrpSpPr>
        <p:grpSpPr>
          <a:xfrm>
            <a:off x="5821941" y="2938692"/>
            <a:ext cx="1115452" cy="1165623"/>
            <a:chOff x="5821941" y="2938692"/>
            <a:chExt cx="1115452" cy="1165623"/>
          </a:xfrm>
        </p:grpSpPr>
        <p:sp>
          <p:nvSpPr>
            <p:cNvPr id="177" name="Freeform 176">
              <a:extLst>
                <a:ext uri="{FF2B5EF4-FFF2-40B4-BE49-F238E27FC236}">
                  <a16:creationId xmlns:a16="http://schemas.microsoft.com/office/drawing/2014/main" id="{9C226A0C-6B09-210D-5E19-E5BEA8E9119A}"/>
                </a:ext>
              </a:extLst>
            </p:cNvPr>
            <p:cNvSpPr/>
            <p:nvPr/>
          </p:nvSpPr>
          <p:spPr>
            <a:xfrm>
              <a:off x="5821941" y="2938692"/>
              <a:ext cx="1115452" cy="1165623"/>
            </a:xfrm>
            <a:custGeom>
              <a:avLst/>
              <a:gdLst>
                <a:gd name="connsiteX0" fmla="*/ 0 w 1115452"/>
                <a:gd name="connsiteY0" fmla="*/ 1165623 h 1165623"/>
                <a:gd name="connsiteX1" fmla="*/ 205517 w 1115452"/>
                <a:gd name="connsiteY1" fmla="*/ 1165623 h 1165623"/>
                <a:gd name="connsiteX2" fmla="*/ 1115452 w 1115452"/>
                <a:gd name="connsiteY2" fmla="*/ 0 h 1165623"/>
                <a:gd name="connsiteX3" fmla="*/ 0 w 1115452"/>
                <a:gd name="connsiteY3" fmla="*/ 0 h 1165623"/>
                <a:gd name="connsiteX4" fmla="*/ 0 w 1115452"/>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52" h="1165623">
                  <a:moveTo>
                    <a:pt x="0" y="1165623"/>
                  </a:moveTo>
                  <a:lnTo>
                    <a:pt x="205517" y="1165623"/>
                  </a:lnTo>
                  <a:lnTo>
                    <a:pt x="1115452" y="0"/>
                  </a:lnTo>
                  <a:lnTo>
                    <a:pt x="0" y="0"/>
                  </a:lnTo>
                  <a:lnTo>
                    <a:pt x="0" y="1165623"/>
                  </a:lnTo>
                  <a:close/>
                </a:path>
              </a:pathLst>
            </a:custGeom>
            <a:solidFill>
              <a:srgbClr val="0000FF">
                <a:alpha val="50000"/>
              </a:srgbClr>
            </a:solidFill>
            <a:ln w="929"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47991A88-7917-6A3B-E74A-3FC1BBEB856E}"/>
                </a:ext>
              </a:extLst>
            </p:cNvPr>
            <p:cNvSpPr/>
            <p:nvPr/>
          </p:nvSpPr>
          <p:spPr>
            <a:xfrm>
              <a:off x="5821941" y="2938692"/>
              <a:ext cx="1115452" cy="1165623"/>
            </a:xfrm>
            <a:custGeom>
              <a:avLst/>
              <a:gdLst>
                <a:gd name="connsiteX0" fmla="*/ 0 w 1115452"/>
                <a:gd name="connsiteY0" fmla="*/ 1165623 h 1165623"/>
                <a:gd name="connsiteX1" fmla="*/ 205517 w 1115452"/>
                <a:gd name="connsiteY1" fmla="*/ 1165623 h 1165623"/>
                <a:gd name="connsiteX2" fmla="*/ 1115452 w 1115452"/>
                <a:gd name="connsiteY2" fmla="*/ 0 h 1165623"/>
                <a:gd name="connsiteX3" fmla="*/ 0 w 1115452"/>
                <a:gd name="connsiteY3" fmla="*/ 0 h 1165623"/>
                <a:gd name="connsiteX4" fmla="*/ 0 w 1115452"/>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52" h="1165623">
                  <a:moveTo>
                    <a:pt x="0" y="1165623"/>
                  </a:moveTo>
                  <a:lnTo>
                    <a:pt x="205517" y="1165623"/>
                  </a:lnTo>
                  <a:lnTo>
                    <a:pt x="1115452" y="0"/>
                  </a:lnTo>
                  <a:lnTo>
                    <a:pt x="0" y="0"/>
                  </a:lnTo>
                  <a:lnTo>
                    <a:pt x="0" y="1165623"/>
                  </a:lnTo>
                </a:path>
              </a:pathLst>
            </a:custGeom>
            <a:noFill/>
            <a:ln w="3715" cap="rnd">
              <a:solidFill>
                <a:srgbClr val="000000">
                  <a:alpha val="50000"/>
                </a:srgbClr>
              </a:solidFill>
              <a:prstDash val="solid"/>
              <a:round/>
            </a:ln>
          </p:spPr>
          <p:txBody>
            <a:bodyPr rtlCol="0" anchor="ctr"/>
            <a:lstStyle/>
            <a:p>
              <a:endParaRPr lang="en-DE"/>
            </a:p>
          </p:txBody>
        </p:sp>
      </p:grpSp>
      <p:grpSp>
        <p:nvGrpSpPr>
          <p:cNvPr id="185" name="Group 184">
            <a:extLst>
              <a:ext uri="{FF2B5EF4-FFF2-40B4-BE49-F238E27FC236}">
                <a16:creationId xmlns:a16="http://schemas.microsoft.com/office/drawing/2014/main" id="{73D114E1-D8CF-9DE5-9A29-325BAC07D0DA}"/>
              </a:ext>
            </a:extLst>
          </p:cNvPr>
          <p:cNvGrpSpPr/>
          <p:nvPr/>
        </p:nvGrpSpPr>
        <p:grpSpPr>
          <a:xfrm>
            <a:off x="6027457" y="2938692"/>
            <a:ext cx="1614359" cy="1165623"/>
            <a:chOff x="6027457" y="2938692"/>
            <a:chExt cx="1614359" cy="1165623"/>
          </a:xfrm>
        </p:grpSpPr>
        <p:sp>
          <p:nvSpPr>
            <p:cNvPr id="179" name="Freeform 178">
              <a:extLst>
                <a:ext uri="{FF2B5EF4-FFF2-40B4-BE49-F238E27FC236}">
                  <a16:creationId xmlns:a16="http://schemas.microsoft.com/office/drawing/2014/main" id="{205B2932-987E-7947-7AD1-0FCEB34FD740}"/>
                </a:ext>
              </a:extLst>
            </p:cNvPr>
            <p:cNvSpPr/>
            <p:nvPr/>
          </p:nvSpPr>
          <p:spPr>
            <a:xfrm>
              <a:off x="6027457" y="2938692"/>
              <a:ext cx="1614359" cy="1165623"/>
            </a:xfrm>
            <a:custGeom>
              <a:avLst/>
              <a:gdLst>
                <a:gd name="connsiteX0" fmla="*/ 0 w 1614359"/>
                <a:gd name="connsiteY0" fmla="*/ 1165623 h 1165623"/>
                <a:gd name="connsiteX1" fmla="*/ 1614359 w 1614359"/>
                <a:gd name="connsiteY1" fmla="*/ 1165623 h 1165623"/>
                <a:gd name="connsiteX2" fmla="*/ 1614359 w 1614359"/>
                <a:gd name="connsiteY2" fmla="*/ 0 h 1165623"/>
                <a:gd name="connsiteX3" fmla="*/ 909936 w 1614359"/>
                <a:gd name="connsiteY3" fmla="*/ 0 h 1165623"/>
                <a:gd name="connsiteX4" fmla="*/ 0 w 1614359"/>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59" h="1165623">
                  <a:moveTo>
                    <a:pt x="0" y="1165623"/>
                  </a:moveTo>
                  <a:lnTo>
                    <a:pt x="1614359" y="1165623"/>
                  </a:lnTo>
                  <a:lnTo>
                    <a:pt x="1614359" y="0"/>
                  </a:lnTo>
                  <a:lnTo>
                    <a:pt x="909936" y="0"/>
                  </a:lnTo>
                  <a:lnTo>
                    <a:pt x="0" y="1165623"/>
                  </a:lnTo>
                  <a:close/>
                </a:path>
              </a:pathLst>
            </a:custGeom>
            <a:solidFill>
              <a:srgbClr val="FF0000">
                <a:alpha val="50000"/>
              </a:srgbClr>
            </a:solidFill>
            <a:ln w="929"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F6B5245D-C3AC-35C2-7BE6-8F0E3D289D18}"/>
                </a:ext>
              </a:extLst>
            </p:cNvPr>
            <p:cNvSpPr/>
            <p:nvPr/>
          </p:nvSpPr>
          <p:spPr>
            <a:xfrm>
              <a:off x="6027457" y="2938692"/>
              <a:ext cx="1614359" cy="1165623"/>
            </a:xfrm>
            <a:custGeom>
              <a:avLst/>
              <a:gdLst>
                <a:gd name="connsiteX0" fmla="*/ 0 w 1614359"/>
                <a:gd name="connsiteY0" fmla="*/ 1165623 h 1165623"/>
                <a:gd name="connsiteX1" fmla="*/ 1614359 w 1614359"/>
                <a:gd name="connsiteY1" fmla="*/ 1165623 h 1165623"/>
                <a:gd name="connsiteX2" fmla="*/ 1614359 w 1614359"/>
                <a:gd name="connsiteY2" fmla="*/ 0 h 1165623"/>
                <a:gd name="connsiteX3" fmla="*/ 909936 w 1614359"/>
                <a:gd name="connsiteY3" fmla="*/ 0 h 1165623"/>
                <a:gd name="connsiteX4" fmla="*/ 0 w 1614359"/>
                <a:gd name="connsiteY4" fmla="*/ 1165623 h 1165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59" h="1165623">
                  <a:moveTo>
                    <a:pt x="0" y="1165623"/>
                  </a:moveTo>
                  <a:lnTo>
                    <a:pt x="1614359" y="1165623"/>
                  </a:lnTo>
                  <a:lnTo>
                    <a:pt x="1614359" y="0"/>
                  </a:lnTo>
                  <a:lnTo>
                    <a:pt x="909936" y="0"/>
                  </a:lnTo>
                  <a:lnTo>
                    <a:pt x="0" y="1165623"/>
                  </a:lnTo>
                </a:path>
              </a:pathLst>
            </a:custGeom>
            <a:noFill/>
            <a:ln w="3715" cap="rnd">
              <a:solidFill>
                <a:srgbClr val="000000">
                  <a:alpha val="50000"/>
                </a:srgbClr>
              </a:solidFill>
              <a:prstDash val="solid"/>
              <a:round/>
            </a:ln>
          </p:spPr>
          <p:txBody>
            <a:bodyPr rtlCol="0" anchor="ctr"/>
            <a:lstStyle/>
            <a:p>
              <a:endParaRPr lang="en-DE"/>
            </a:p>
          </p:txBody>
        </p:sp>
      </p:grpSp>
      <p:grpSp>
        <p:nvGrpSpPr>
          <p:cNvPr id="184" name="Group 183">
            <a:extLst>
              <a:ext uri="{FF2B5EF4-FFF2-40B4-BE49-F238E27FC236}">
                <a16:creationId xmlns:a16="http://schemas.microsoft.com/office/drawing/2014/main" id="{83805CD0-4301-B7F7-082D-B5B7867427BA}"/>
              </a:ext>
            </a:extLst>
          </p:cNvPr>
          <p:cNvGrpSpPr/>
          <p:nvPr/>
        </p:nvGrpSpPr>
        <p:grpSpPr>
          <a:xfrm>
            <a:off x="6790967" y="3104823"/>
            <a:ext cx="33483" cy="999492"/>
            <a:chOff x="6790967" y="3104823"/>
            <a:chExt cx="33483" cy="999492"/>
          </a:xfrm>
        </p:grpSpPr>
        <p:sp>
          <p:nvSpPr>
            <p:cNvPr id="181" name="Freeform 180">
              <a:extLst>
                <a:ext uri="{FF2B5EF4-FFF2-40B4-BE49-F238E27FC236}">
                  <a16:creationId xmlns:a16="http://schemas.microsoft.com/office/drawing/2014/main" id="{C981640A-1012-8CC2-1861-45133FFB1C16}"/>
                </a:ext>
              </a:extLst>
            </p:cNvPr>
            <p:cNvSpPr/>
            <p:nvPr/>
          </p:nvSpPr>
          <p:spPr>
            <a:xfrm>
              <a:off x="6807709" y="3104823"/>
              <a:ext cx="930" cy="999492"/>
            </a:xfrm>
            <a:custGeom>
              <a:avLst/>
              <a:gdLst>
                <a:gd name="connsiteX0" fmla="*/ 0 w 930"/>
                <a:gd name="connsiteY0" fmla="*/ 999493 h 999492"/>
                <a:gd name="connsiteX1" fmla="*/ 0 w 930"/>
                <a:gd name="connsiteY1" fmla="*/ 0 h 999492"/>
              </a:gdLst>
              <a:ahLst/>
              <a:cxnLst>
                <a:cxn ang="0">
                  <a:pos x="connsiteX0" y="connsiteY0"/>
                </a:cxn>
                <a:cxn ang="0">
                  <a:pos x="connsiteX1" y="connsiteY1"/>
                </a:cxn>
              </a:cxnLst>
              <a:rect l="l" t="t" r="r" b="b"/>
              <a:pathLst>
                <a:path w="930" h="999492">
                  <a:moveTo>
                    <a:pt x="0" y="999493"/>
                  </a:moveTo>
                  <a:lnTo>
                    <a:pt x="0" y="0"/>
                  </a:lnTo>
                </a:path>
              </a:pathLst>
            </a:custGeom>
            <a:noFill/>
            <a:ln w="11144" cap="rnd">
              <a:solidFill>
                <a:srgbClr val="000000"/>
              </a:solidFill>
              <a:prstDash val="solid"/>
              <a:round/>
            </a:ln>
          </p:spPr>
          <p:txBody>
            <a:bodyPr rtlCol="0" anchor="ctr"/>
            <a:lstStyle/>
            <a:p>
              <a:endParaRPr lang="en-DE"/>
            </a:p>
          </p:txBody>
        </p:sp>
        <p:sp>
          <p:nvSpPr>
            <p:cNvPr id="182" name="Freeform 181">
              <a:extLst>
                <a:ext uri="{FF2B5EF4-FFF2-40B4-BE49-F238E27FC236}">
                  <a16:creationId xmlns:a16="http://schemas.microsoft.com/office/drawing/2014/main" id="{C530E56E-4E51-CE6B-C74F-E6B6B65BC984}"/>
                </a:ext>
              </a:extLst>
            </p:cNvPr>
            <p:cNvSpPr/>
            <p:nvPr/>
          </p:nvSpPr>
          <p:spPr>
            <a:xfrm>
              <a:off x="6790967" y="3104823"/>
              <a:ext cx="33483" cy="33483"/>
            </a:xfrm>
            <a:custGeom>
              <a:avLst/>
              <a:gdLst>
                <a:gd name="connsiteX0" fmla="*/ 16742 w 33483"/>
                <a:gd name="connsiteY0" fmla="*/ 33484 h 33483"/>
                <a:gd name="connsiteX1" fmla="*/ 0 w 33483"/>
                <a:gd name="connsiteY1" fmla="*/ 33484 h 33483"/>
                <a:gd name="connsiteX2" fmla="*/ 16742 w 33483"/>
                <a:gd name="connsiteY2" fmla="*/ 0 h 33483"/>
                <a:gd name="connsiteX3" fmla="*/ 33484 w 33483"/>
                <a:gd name="connsiteY3" fmla="*/ 33484 h 33483"/>
              </a:gdLst>
              <a:ahLst/>
              <a:cxnLst>
                <a:cxn ang="0">
                  <a:pos x="connsiteX0" y="connsiteY0"/>
                </a:cxn>
                <a:cxn ang="0">
                  <a:pos x="connsiteX1" y="connsiteY1"/>
                </a:cxn>
                <a:cxn ang="0">
                  <a:pos x="connsiteX2" y="connsiteY2"/>
                </a:cxn>
                <a:cxn ang="0">
                  <a:pos x="connsiteX3" y="connsiteY3"/>
                </a:cxn>
              </a:cxnLst>
              <a:rect l="l" t="t" r="r" b="b"/>
              <a:pathLst>
                <a:path w="33483" h="33483">
                  <a:moveTo>
                    <a:pt x="16742" y="33484"/>
                  </a:moveTo>
                  <a:lnTo>
                    <a:pt x="0" y="33484"/>
                  </a:lnTo>
                  <a:lnTo>
                    <a:pt x="16742" y="0"/>
                  </a:lnTo>
                  <a:lnTo>
                    <a:pt x="33484" y="33484"/>
                  </a:lnTo>
                  <a:close/>
                </a:path>
              </a:pathLst>
            </a:custGeom>
            <a:solidFill>
              <a:srgbClr val="000000"/>
            </a:solidFill>
            <a:ln w="929" cap="flat">
              <a:noFill/>
              <a:prstDash val="solid"/>
              <a:miter/>
            </a:ln>
          </p:spPr>
          <p:txBody>
            <a:bodyPr rtlCol="0" anchor="ctr"/>
            <a:lstStyle/>
            <a:p>
              <a:endParaRPr lang="en-DE"/>
            </a:p>
          </p:txBody>
        </p:sp>
        <p:sp>
          <p:nvSpPr>
            <p:cNvPr id="183" name="Freeform 182">
              <a:extLst>
                <a:ext uri="{FF2B5EF4-FFF2-40B4-BE49-F238E27FC236}">
                  <a16:creationId xmlns:a16="http://schemas.microsoft.com/office/drawing/2014/main" id="{AD141200-88A1-94F9-48C7-14FD68BCF3DD}"/>
                </a:ext>
              </a:extLst>
            </p:cNvPr>
            <p:cNvSpPr/>
            <p:nvPr/>
          </p:nvSpPr>
          <p:spPr>
            <a:xfrm>
              <a:off x="6807709" y="3138306"/>
              <a:ext cx="930" cy="966008"/>
            </a:xfrm>
            <a:custGeom>
              <a:avLst/>
              <a:gdLst>
                <a:gd name="connsiteX0" fmla="*/ 0 w 930"/>
                <a:gd name="connsiteY0" fmla="*/ 0 h 966008"/>
                <a:gd name="connsiteX1" fmla="*/ 0 w 930"/>
                <a:gd name="connsiteY1" fmla="*/ 966009 h 966008"/>
              </a:gdLst>
              <a:ahLst/>
              <a:cxnLst>
                <a:cxn ang="0">
                  <a:pos x="connsiteX0" y="connsiteY0"/>
                </a:cxn>
                <a:cxn ang="0">
                  <a:pos x="connsiteX1" y="connsiteY1"/>
                </a:cxn>
              </a:cxnLst>
              <a:rect l="l" t="t" r="r" b="b"/>
              <a:pathLst>
                <a:path w="930" h="966008">
                  <a:moveTo>
                    <a:pt x="0" y="0"/>
                  </a:moveTo>
                  <a:lnTo>
                    <a:pt x="0" y="966009"/>
                  </a:lnTo>
                </a:path>
              </a:pathLst>
            </a:custGeom>
            <a:noFill/>
            <a:ln w="11144" cap="rnd">
              <a:solidFill>
                <a:srgbClr val="000000"/>
              </a:solidFill>
              <a:prstDash val="solid"/>
              <a:round/>
            </a:ln>
          </p:spPr>
          <p:txBody>
            <a:bodyPr rtlCol="0" anchor="ctr"/>
            <a:lstStyle/>
            <a:p>
              <a:endParaRPr lang="en-DE"/>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AF0B4A-1DF7-9D25-6B04-20A149009EA0}"/>
                  </a:ext>
                </a:extLst>
              </p:cNvPr>
              <p:cNvSpPr txBox="1"/>
              <p:nvPr/>
            </p:nvSpPr>
            <p:spPr bwMode="gray">
              <a:xfrm>
                <a:off x="2659368" y="2476732"/>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𝜎</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13" name="TextBox 12">
                <a:extLst>
                  <a:ext uri="{FF2B5EF4-FFF2-40B4-BE49-F238E27FC236}">
                    <a16:creationId xmlns:a16="http://schemas.microsoft.com/office/drawing/2014/main" id="{FFAF0B4A-1DF7-9D25-6B04-20A149009EA0}"/>
                  </a:ext>
                </a:extLst>
              </p:cNvPr>
              <p:cNvSpPr txBox="1">
                <a:spLocks noRot="1" noChangeAspect="1" noMove="1" noResize="1" noEditPoints="1" noAdjustHandles="1" noChangeArrowheads="1" noChangeShapeType="1" noTextEdit="1"/>
              </p:cNvSpPr>
              <p:nvPr/>
            </p:nvSpPr>
            <p:spPr bwMode="gray">
              <a:xfrm>
                <a:off x="2659368" y="2476732"/>
                <a:ext cx="2286867" cy="465448"/>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3B656A-318A-0D8F-5741-42158F9A9F0F}"/>
                  </a:ext>
                </a:extLst>
              </p:cNvPr>
              <p:cNvSpPr txBox="1"/>
              <p:nvPr/>
            </p:nvSpPr>
            <p:spPr bwMode="gray">
              <a:xfrm>
                <a:off x="817302" y="3066323"/>
                <a:ext cx="2288309"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b="0" i="1" smtClean="0">
                                  <a:latin typeface="Cambria Math" panose="02040503050406030204" pitchFamily="18" charset="0"/>
                                </a:rPr>
                                <m:t>𝜎</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&gt;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e>
                      </m:d>
                    </m:oMath>
                  </m:oMathPara>
                </a14:m>
                <a:endParaRPr lang="en-DE" sz="1600" dirty="0"/>
              </a:p>
            </p:txBody>
          </p:sp>
        </mc:Choice>
        <mc:Fallback xmlns="">
          <p:sp>
            <p:nvSpPr>
              <p:cNvPr id="14" name="TextBox 13">
                <a:extLst>
                  <a:ext uri="{FF2B5EF4-FFF2-40B4-BE49-F238E27FC236}">
                    <a16:creationId xmlns:a16="http://schemas.microsoft.com/office/drawing/2014/main" id="{393B656A-318A-0D8F-5741-42158F9A9F0F}"/>
                  </a:ext>
                </a:extLst>
              </p:cNvPr>
              <p:cNvSpPr txBox="1">
                <a:spLocks noRot="1" noChangeAspect="1" noMove="1" noResize="1" noEditPoints="1" noAdjustHandles="1" noChangeArrowheads="1" noChangeShapeType="1" noTextEdit="1"/>
              </p:cNvSpPr>
              <p:nvPr/>
            </p:nvSpPr>
            <p:spPr bwMode="gray">
              <a:xfrm>
                <a:off x="817302" y="3066323"/>
                <a:ext cx="2288309" cy="51353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D08F72-7E83-AEF1-CDB2-4200966E6693}"/>
                  </a:ext>
                </a:extLst>
              </p:cNvPr>
              <p:cNvSpPr txBox="1"/>
              <p:nvPr/>
            </p:nvSpPr>
            <p:spPr bwMode="gray">
              <a:xfrm>
                <a:off x="883955" y="2411234"/>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22" name="TextBox 21">
                <a:extLst>
                  <a:ext uri="{FF2B5EF4-FFF2-40B4-BE49-F238E27FC236}">
                    <a16:creationId xmlns:a16="http://schemas.microsoft.com/office/drawing/2014/main" id="{2AD08F72-7E83-AEF1-CDB2-4200966E6693}"/>
                  </a:ext>
                </a:extLst>
              </p:cNvPr>
              <p:cNvSpPr txBox="1">
                <a:spLocks noRot="1" noChangeAspect="1" noMove="1" noResize="1" noEditPoints="1" noAdjustHandles="1" noChangeArrowheads="1" noChangeShapeType="1" noTextEdit="1"/>
              </p:cNvSpPr>
              <p:nvPr/>
            </p:nvSpPr>
            <p:spPr bwMode="gray">
              <a:xfrm>
                <a:off x="883955" y="2411234"/>
                <a:ext cx="2232248" cy="596445"/>
              </a:xfrm>
              <a:prstGeom prst="rect">
                <a:avLst/>
              </a:prstGeom>
              <a:blipFill>
                <a:blip r:embed="rId5"/>
                <a:stretch>
                  <a:fillRect t="-95745" b="-14893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DEB5918-AE40-80FF-98EA-B63E1D09831A}"/>
                  </a:ext>
                </a:extLst>
              </p:cNvPr>
              <p:cNvSpPr txBox="1"/>
              <p:nvPr/>
            </p:nvSpPr>
            <p:spPr bwMode="gray">
              <a:xfrm>
                <a:off x="2889587" y="3098318"/>
                <a:ext cx="1754421"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&gt;</m:t>
                          </m:r>
                          <m:r>
                            <a:rPr lang="en-US" sz="1200" b="0" i="1" smtClean="0">
                              <a:latin typeface="Cambria Math" panose="02040503050406030204" pitchFamily="18" charset="0"/>
                            </a:rPr>
                            <m:t>𝜇</m:t>
                          </m:r>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oMath>
                  </m:oMathPara>
                </a14:m>
                <a:endParaRPr lang="en-DE" sz="1600" dirty="0"/>
              </a:p>
            </p:txBody>
          </p:sp>
        </mc:Choice>
        <mc:Fallback xmlns="">
          <p:sp>
            <p:nvSpPr>
              <p:cNvPr id="24" name="TextBox 23">
                <a:extLst>
                  <a:ext uri="{FF2B5EF4-FFF2-40B4-BE49-F238E27FC236}">
                    <a16:creationId xmlns:a16="http://schemas.microsoft.com/office/drawing/2014/main" id="{0DEB5918-AE40-80FF-98EA-B63E1D09831A}"/>
                  </a:ext>
                </a:extLst>
              </p:cNvPr>
              <p:cNvSpPr txBox="1">
                <a:spLocks noRot="1" noChangeAspect="1" noMove="1" noResize="1" noEditPoints="1" noAdjustHandles="1" noChangeArrowheads="1" noChangeShapeType="1" noTextEdit="1"/>
              </p:cNvSpPr>
              <p:nvPr/>
            </p:nvSpPr>
            <p:spPr bwMode="gray">
              <a:xfrm>
                <a:off x="2889587" y="3098318"/>
                <a:ext cx="1754421" cy="449547"/>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343517-A371-C4F1-B8D4-8894989CCCF7}"/>
                  </a:ext>
                </a:extLst>
              </p:cNvPr>
              <p:cNvSpPr txBox="1"/>
              <p:nvPr/>
            </p:nvSpPr>
            <p:spPr bwMode="gray">
              <a:xfrm>
                <a:off x="1547664" y="3950421"/>
                <a:ext cx="2088233"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r>
                        <a:rPr lang="en-US" sz="1200" b="0" i="1" smtClean="0">
                          <a:solidFill>
                            <a:schemeClr val="tx1"/>
                          </a:solidFill>
                          <a:latin typeface="Cambria Math" panose="02040503050406030204" pitchFamily="18" charset="0"/>
                        </a:rPr>
                        <m:t>=1−</m:t>
                      </m:r>
                      <m:r>
                        <m:rPr>
                          <m:sty m:val="p"/>
                        </m:rPr>
                        <a:rPr lang="en-US" sz="1200" b="0" i="1" smtClean="0">
                          <a:solidFill>
                            <a:schemeClr val="tx1"/>
                          </a:solidFill>
                          <a:latin typeface="Cambria Math" panose="02040503050406030204" pitchFamily="18" charset="0"/>
                        </a:rPr>
                        <m:t>α</m:t>
                      </m:r>
                    </m:oMath>
                  </m:oMathPara>
                </a14:m>
                <a:endParaRPr lang="en-US" sz="1200" b="0" dirty="0">
                  <a:solidFill>
                    <a:schemeClr val="tx1"/>
                  </a:solidFill>
                </a:endParaRPr>
              </a:p>
            </p:txBody>
          </p:sp>
        </mc:Choice>
        <mc:Fallback xmlns="">
          <p:sp>
            <p:nvSpPr>
              <p:cNvPr id="25" name="TextBox 24">
                <a:extLst>
                  <a:ext uri="{FF2B5EF4-FFF2-40B4-BE49-F238E27FC236}">
                    <a16:creationId xmlns:a16="http://schemas.microsoft.com/office/drawing/2014/main" id="{EF343517-A371-C4F1-B8D4-8894989CCCF7}"/>
                  </a:ext>
                </a:extLst>
              </p:cNvPr>
              <p:cNvSpPr txBox="1">
                <a:spLocks noRot="1" noChangeAspect="1" noMove="1" noResize="1" noEditPoints="1" noAdjustHandles="1" noChangeArrowheads="1" noChangeShapeType="1" noTextEdit="1"/>
              </p:cNvSpPr>
              <p:nvPr/>
            </p:nvSpPr>
            <p:spPr bwMode="gray">
              <a:xfrm>
                <a:off x="1547664" y="3950421"/>
                <a:ext cx="2088233" cy="449547"/>
              </a:xfrm>
              <a:prstGeom prst="rect">
                <a:avLst/>
              </a:prstGeom>
              <a:blipFill>
                <a:blip r:embed="rId7"/>
                <a:stretch>
                  <a:fillRect/>
                </a:stretch>
              </a:blipFill>
            </p:spPr>
            <p:txBody>
              <a:bodyPr/>
              <a:lstStyle/>
              <a:p>
                <a:r>
                  <a:rPr lang="en-DE">
                    <a:noFill/>
                  </a:rPr>
                  <a:t> </a:t>
                </a:r>
              </a:p>
            </p:txBody>
          </p:sp>
        </mc:Fallback>
      </mc:AlternateContent>
      <p:cxnSp>
        <p:nvCxnSpPr>
          <p:cNvPr id="26" name="Straight Arrow Connector 25">
            <a:extLst>
              <a:ext uri="{FF2B5EF4-FFF2-40B4-BE49-F238E27FC236}">
                <a16:creationId xmlns:a16="http://schemas.microsoft.com/office/drawing/2014/main" id="{24B9949F-4E7B-E803-A0EB-D6598F21960D}"/>
              </a:ext>
            </a:extLst>
          </p:cNvPr>
          <p:cNvCxnSpPr>
            <a:cxnSpLocks/>
          </p:cNvCxnSpPr>
          <p:nvPr/>
        </p:nvCxnSpPr>
        <p:spPr bwMode="gray">
          <a:xfrm flipV="1">
            <a:off x="4543783" y="1991421"/>
            <a:ext cx="964321" cy="63408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79C7F32-9EB5-9313-EA4C-7EC37614B4B8}"/>
              </a:ext>
            </a:extLst>
          </p:cNvPr>
          <p:cNvSpPr/>
          <p:nvPr/>
        </p:nvSpPr>
        <p:spPr bwMode="gray">
          <a:xfrm>
            <a:off x="1466370" y="3048664"/>
            <a:ext cx="1521454"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9" name="Straight Arrow Connector 28">
            <a:extLst>
              <a:ext uri="{FF2B5EF4-FFF2-40B4-BE49-F238E27FC236}">
                <a16:creationId xmlns:a16="http://schemas.microsoft.com/office/drawing/2014/main" id="{8C58502A-957E-3A75-1DF8-A9779FA14616}"/>
              </a:ext>
            </a:extLst>
          </p:cNvPr>
          <p:cNvCxnSpPr>
            <a:cxnSpLocks/>
          </p:cNvCxnSpPr>
          <p:nvPr/>
        </p:nvCxnSpPr>
        <p:spPr bwMode="gray">
          <a:xfrm flipV="1">
            <a:off x="2983368" y="2370249"/>
            <a:ext cx="3436053" cy="72335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D09562DA-F198-F8E6-0518-B4EDC9043370}"/>
              </a:ext>
            </a:extLst>
          </p:cNvPr>
          <p:cNvSpPr/>
          <p:nvPr/>
        </p:nvSpPr>
        <p:spPr bwMode="gray">
          <a:xfrm>
            <a:off x="4185508" y="2625503"/>
            <a:ext cx="602516" cy="234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239621B1-E68A-700A-D632-28D2DD96D442}"/>
                  </a:ext>
                </a:extLst>
              </p:cNvPr>
              <p:cNvSpPr txBox="1"/>
              <p:nvPr/>
            </p:nvSpPr>
            <p:spPr bwMode="gray">
              <a:xfrm>
                <a:off x="1763688" y="4403034"/>
                <a:ext cx="3321872"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𝛼</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m:t>
                          </m:r>
                          <m:f>
                            <m:fPr>
                              <m:ctrlPr>
                                <a:rPr lang="en-US" sz="1200" i="1" dirty="0">
                                  <a:latin typeface="Cambria Math" panose="02040503050406030204" pitchFamily="18" charset="0"/>
                                </a:rPr>
                              </m:ctrlPr>
                            </m:fPr>
                            <m:num>
                              <m:r>
                                <a:rPr lang="en-US" sz="1200" i="1" dirty="0">
                                  <a:latin typeface="Cambria Math" panose="02040503050406030204" pitchFamily="18" charset="0"/>
                                </a:rPr>
                                <m:t>1</m:t>
                              </m:r>
                            </m:num>
                            <m:den>
                              <m:r>
                                <a:rPr lang="en-US" sz="1200" i="1" dirty="0">
                                  <a:latin typeface="Cambria Math" panose="02040503050406030204" pitchFamily="18" charset="0"/>
                                </a:rPr>
                                <m:t>𝑛</m:t>
                              </m:r>
                            </m:den>
                          </m:f>
                          <m:nary>
                            <m:naryPr>
                              <m:chr m:val="∑"/>
                              <m:ctrlPr>
                                <a:rPr lang="en-US" sz="1200" i="1" dirty="0">
                                  <a:latin typeface="Cambria Math" panose="02040503050406030204" pitchFamily="18" charset="0"/>
                                </a:rPr>
                              </m:ctrlPr>
                            </m:naryPr>
                            <m:sub>
                              <m:r>
                                <m:rPr>
                                  <m:brk m:alnAt="23"/>
                                </m:rPr>
                                <a:rPr lang="en-US" sz="1200" i="1" dirty="0">
                                  <a:latin typeface="Cambria Math" panose="02040503050406030204" pitchFamily="18" charset="0"/>
                                </a:rPr>
                                <m:t>𝑖</m:t>
                              </m:r>
                              <m:r>
                                <a:rPr lang="en-US" sz="1200" i="1" dirty="0">
                                  <a:latin typeface="Cambria Math" panose="02040503050406030204" pitchFamily="18" charset="0"/>
                                </a:rPr>
                                <m:t>=1</m:t>
                              </m:r>
                            </m:sub>
                            <m:sup>
                              <m:r>
                                <a:rPr lang="en-US" sz="1200" i="1" dirty="0">
                                  <a:latin typeface="Cambria Math" panose="02040503050406030204" pitchFamily="18" charset="0"/>
                                </a:rPr>
                                <m:t>𝑛</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e>
                          </m:nary>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i="1">
                                  <a:latin typeface="Cambria Math" panose="02040503050406030204" pitchFamily="18" charset="0"/>
                                </a:rPr>
                                <m:t>𝛼</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𝜎</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e>
                      </m:d>
                    </m:oMath>
                  </m:oMathPara>
                </a14:m>
                <a:endParaRPr lang="en-DE" sz="1600" dirty="0"/>
              </a:p>
            </p:txBody>
          </p:sp>
        </mc:Choice>
        <mc:Fallback xmlns="">
          <p:sp>
            <p:nvSpPr>
              <p:cNvPr id="188" name="TextBox 187">
                <a:extLst>
                  <a:ext uri="{FF2B5EF4-FFF2-40B4-BE49-F238E27FC236}">
                    <a16:creationId xmlns:a16="http://schemas.microsoft.com/office/drawing/2014/main" id="{239621B1-E68A-700A-D632-28D2DD96D442}"/>
                  </a:ext>
                </a:extLst>
              </p:cNvPr>
              <p:cNvSpPr txBox="1">
                <a:spLocks noRot="1" noChangeAspect="1" noMove="1" noResize="1" noEditPoints="1" noAdjustHandles="1" noChangeArrowheads="1" noChangeShapeType="1" noTextEdit="1"/>
              </p:cNvSpPr>
              <p:nvPr/>
            </p:nvSpPr>
            <p:spPr bwMode="gray">
              <a:xfrm>
                <a:off x="1763688" y="4403034"/>
                <a:ext cx="3321872" cy="596445"/>
              </a:xfrm>
              <a:prstGeom prst="rect">
                <a:avLst/>
              </a:prstGeom>
              <a:blipFill>
                <a:blip r:embed="rId8"/>
                <a:stretch>
                  <a:fillRect t="-93750" b="-145833"/>
                </a:stretch>
              </a:blipFill>
            </p:spPr>
            <p:txBody>
              <a:bodyPr/>
              <a:lstStyle/>
              <a:p>
                <a:r>
                  <a:rPr lang="en-DE">
                    <a:noFill/>
                  </a:rPr>
                  <a:t> </a:t>
                </a:r>
              </a:p>
            </p:txBody>
          </p:sp>
        </mc:Fallback>
      </mc:AlternateContent>
    </p:spTree>
    <p:extLst>
      <p:ext uri="{BB962C8B-B14F-4D97-AF65-F5344CB8AC3E}">
        <p14:creationId xmlns:p14="http://schemas.microsoft.com/office/powerpoint/2010/main" val="2878577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dissolve">
                                      <p:cBhvr>
                                        <p:cTn id="37" dur="500"/>
                                        <p:tgtEl>
                                          <p:spTgt spid="1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wipe(left)">
                                      <p:cBhvr>
                                        <p:cTn id="40" dur="500"/>
                                        <p:tgtEl>
                                          <p:spTgt spid="9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2" presetClass="entr" presetSubtype="8"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115"/>
                                        </p:tgtEl>
                                        <p:attrNameLst>
                                          <p:attrName>style.visibility</p:attrName>
                                        </p:attrNameLst>
                                      </p:cBhvr>
                                      <p:to>
                                        <p:strVal val="visible"/>
                                      </p:to>
                                    </p:set>
                                    <p:animEffect transition="in" filter="wipe(left)">
                                      <p:cBhvr>
                                        <p:cTn id="57" dur="500"/>
                                        <p:tgtEl>
                                          <p:spTgt spid="115"/>
                                        </p:tgtEl>
                                      </p:cBhvr>
                                    </p:animEffect>
                                  </p:childTnLst>
                                </p:cTn>
                              </p:par>
                              <p:par>
                                <p:cTn id="58" presetID="22" presetClass="entr" presetSubtype="1"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up)">
                                      <p:cBhvr>
                                        <p:cTn id="60" dur="500"/>
                                        <p:tgtEl>
                                          <p:spTgt spid="114"/>
                                        </p:tgtEl>
                                      </p:cBhvr>
                                    </p:animEffect>
                                  </p:childTnLst>
                                </p:cTn>
                              </p:par>
                              <p:par>
                                <p:cTn id="61" presetID="9"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dissolve">
                                      <p:cBhvr>
                                        <p:cTn id="63" dur="500"/>
                                        <p:tgtEl>
                                          <p:spTgt spid="1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animEffect transition="in" filter="wipe(left)">
                                      <p:cBhvr>
                                        <p:cTn id="68" dur="500"/>
                                        <p:tgtEl>
                                          <p:spTgt spid="117"/>
                                        </p:tgtEl>
                                      </p:cBhvr>
                                    </p:animEffect>
                                  </p:childTnLst>
                                </p:cTn>
                              </p:par>
                              <p:par>
                                <p:cTn id="69" presetID="22" presetClass="entr" presetSubtype="1"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wipe(up)">
                                      <p:cBhvr>
                                        <p:cTn id="71" dur="500"/>
                                        <p:tgtEl>
                                          <p:spTgt spid="116"/>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08"/>
                                        </p:tgtEl>
                                        <p:attrNameLst>
                                          <p:attrName>style.visibility</p:attrName>
                                        </p:attrNameLst>
                                      </p:cBhvr>
                                      <p:to>
                                        <p:strVal val="visible"/>
                                      </p:to>
                                    </p:set>
                                    <p:animEffect transition="in" filter="dissolve">
                                      <p:cBhvr>
                                        <p:cTn id="74" dur="500"/>
                                        <p:tgtEl>
                                          <p:spTgt spid="108"/>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7" end="7"/>
                                            </p:txEl>
                                          </p:spTgt>
                                        </p:tgtEl>
                                        <p:attrNameLst>
                                          <p:attrName>style.visibility</p:attrName>
                                        </p:attrNameLst>
                                      </p:cBhvr>
                                      <p:to>
                                        <p:strVal val="visible"/>
                                      </p:to>
                                    </p:set>
                                    <p:animEffect transition="in" filter="dissolve">
                                      <p:cBhvr>
                                        <p:cTn id="84" dur="500"/>
                                        <p:tgtEl>
                                          <p:spTgt spid="2">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187"/>
                                        </p:tgtEl>
                                        <p:attrNameLst>
                                          <p:attrName>style.visibility</p:attrName>
                                        </p:attrNameLst>
                                      </p:cBhvr>
                                      <p:to>
                                        <p:strVal val="visible"/>
                                      </p:to>
                                    </p:set>
                                    <p:animEffect transition="in" filter="dissolve">
                                      <p:cBhvr>
                                        <p:cTn id="89" dur="500"/>
                                        <p:tgtEl>
                                          <p:spTgt spid="18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86"/>
                                        </p:tgtEl>
                                        <p:attrNameLst>
                                          <p:attrName>style.visibility</p:attrName>
                                        </p:attrNameLst>
                                      </p:cBhvr>
                                      <p:to>
                                        <p:strVal val="visible"/>
                                      </p:to>
                                    </p:set>
                                    <p:animEffect transition="in" filter="wipe(left)">
                                      <p:cBhvr>
                                        <p:cTn id="94" dur="500"/>
                                        <p:tgtEl>
                                          <p:spTgt spid="186"/>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185"/>
                                        </p:tgtEl>
                                        <p:attrNameLst>
                                          <p:attrName>style.visibility</p:attrName>
                                        </p:attrNameLst>
                                      </p:cBhvr>
                                      <p:to>
                                        <p:strVal val="visible"/>
                                      </p:to>
                                    </p:set>
                                    <p:animEffect transition="in" filter="wipe(left)">
                                      <p:cBhvr>
                                        <p:cTn id="98" dur="500"/>
                                        <p:tgtEl>
                                          <p:spTgt spid="18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84"/>
                                        </p:tgtEl>
                                        <p:attrNameLst>
                                          <p:attrName>style.visibility</p:attrName>
                                        </p:attrNameLst>
                                      </p:cBhvr>
                                      <p:to>
                                        <p:strVal val="visible"/>
                                      </p:to>
                                    </p:set>
                                    <p:animEffect transition="in" filter="wipe(down)">
                                      <p:cBhvr>
                                        <p:cTn id="103" dur="500"/>
                                        <p:tgtEl>
                                          <p:spTgt spid="184"/>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188"/>
                                        </p:tgtEl>
                                        <p:attrNameLst>
                                          <p:attrName>style.visibility</p:attrName>
                                        </p:attrNameLst>
                                      </p:cBhvr>
                                      <p:to>
                                        <p:strVal val="visible"/>
                                      </p:to>
                                    </p:set>
                                    <p:animEffect transition="in" filter="dissolve">
                                      <p:cBhvr>
                                        <p:cTn id="113"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8" grpId="0" animBg="1"/>
      <p:bldP spid="13" grpId="0"/>
      <p:bldP spid="14" grpId="0"/>
      <p:bldP spid="22" grpId="0"/>
      <p:bldP spid="24" grpId="0"/>
      <p:bldP spid="25" grpId="0"/>
      <p:bldP spid="28" grpId="0" animBg="1"/>
      <p:bldP spid="32" grpId="0" animBg="1"/>
      <p:bldP spid="1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Group 243">
            <a:extLst>
              <a:ext uri="{FF2B5EF4-FFF2-40B4-BE49-F238E27FC236}">
                <a16:creationId xmlns:a16="http://schemas.microsoft.com/office/drawing/2014/main" id="{4C6FEDBF-A958-2DD8-3904-1D7532248088}"/>
              </a:ext>
            </a:extLst>
          </p:cNvPr>
          <p:cNvGrpSpPr/>
          <p:nvPr/>
        </p:nvGrpSpPr>
        <p:grpSpPr>
          <a:xfrm>
            <a:off x="5496383" y="1388807"/>
            <a:ext cx="2158745" cy="1387020"/>
            <a:chOff x="5496383" y="1388807"/>
            <a:chExt cx="2158745" cy="1387020"/>
          </a:xfrm>
        </p:grpSpPr>
        <p:sp>
          <p:nvSpPr>
            <p:cNvPr id="11" name="Freeform 10">
              <a:extLst>
                <a:ext uri="{FF2B5EF4-FFF2-40B4-BE49-F238E27FC236}">
                  <a16:creationId xmlns:a16="http://schemas.microsoft.com/office/drawing/2014/main" id="{43AD2BEB-79FF-D12E-B13A-074F45314352}"/>
                </a:ext>
              </a:extLst>
            </p:cNvPr>
            <p:cNvSpPr/>
            <p:nvPr/>
          </p:nvSpPr>
          <p:spPr>
            <a:xfrm>
              <a:off x="5650055" y="1388807"/>
              <a:ext cx="2005073" cy="1293567"/>
            </a:xfrm>
            <a:custGeom>
              <a:avLst/>
              <a:gdLst>
                <a:gd name="connsiteX0" fmla="*/ 0 w 2005073"/>
                <a:gd name="connsiteY0" fmla="*/ 1293567 h 1293567"/>
                <a:gd name="connsiteX1" fmla="*/ 2005073 w 2005073"/>
                <a:gd name="connsiteY1" fmla="*/ 1293567 h 1293567"/>
                <a:gd name="connsiteX2" fmla="*/ 2005073 w 2005073"/>
                <a:gd name="connsiteY2" fmla="*/ 0 h 1293567"/>
                <a:gd name="connsiteX3" fmla="*/ 0 w 2005073"/>
                <a:gd name="connsiteY3" fmla="*/ 0 h 1293567"/>
              </a:gdLst>
              <a:ahLst/>
              <a:cxnLst>
                <a:cxn ang="0">
                  <a:pos x="connsiteX0" y="connsiteY0"/>
                </a:cxn>
                <a:cxn ang="0">
                  <a:pos x="connsiteX1" y="connsiteY1"/>
                </a:cxn>
                <a:cxn ang="0">
                  <a:pos x="connsiteX2" y="connsiteY2"/>
                </a:cxn>
                <a:cxn ang="0">
                  <a:pos x="connsiteX3" y="connsiteY3"/>
                </a:cxn>
              </a:cxnLst>
              <a:rect l="l" t="t" r="r" b="b"/>
              <a:pathLst>
                <a:path w="2005073" h="1293567">
                  <a:moveTo>
                    <a:pt x="0" y="1293567"/>
                  </a:moveTo>
                  <a:lnTo>
                    <a:pt x="2005073" y="1293567"/>
                  </a:lnTo>
                  <a:lnTo>
                    <a:pt x="2005073" y="0"/>
                  </a:lnTo>
                  <a:lnTo>
                    <a:pt x="0" y="0"/>
                  </a:lnTo>
                  <a:close/>
                </a:path>
              </a:pathLst>
            </a:custGeom>
            <a:solidFill>
              <a:srgbClr val="FFFFFF"/>
            </a:solidFill>
            <a:ln w="972"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001203F1-AFD6-9137-B00D-4BF57E7FE2C7}"/>
                </a:ext>
              </a:extLst>
            </p:cNvPr>
            <p:cNvSpPr/>
            <p:nvPr/>
          </p:nvSpPr>
          <p:spPr>
            <a:xfrm>
              <a:off x="5706802"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513605F2-EA9C-425A-ABB5-723C6103D6B9}"/>
                </a:ext>
              </a:extLst>
            </p:cNvPr>
            <p:cNvSpPr/>
            <p:nvPr/>
          </p:nvSpPr>
          <p:spPr>
            <a:xfrm>
              <a:off x="6022064"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24ECE6A8-44EE-F52B-1987-60651BE9E8EC}"/>
                </a:ext>
              </a:extLst>
            </p:cNvPr>
            <p:cNvSpPr/>
            <p:nvPr/>
          </p:nvSpPr>
          <p:spPr>
            <a:xfrm>
              <a:off x="6337327"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9010EC00-FBE8-4948-0162-5F7B20A2A6F1}"/>
                </a:ext>
              </a:extLst>
            </p:cNvPr>
            <p:cNvSpPr/>
            <p:nvPr/>
          </p:nvSpPr>
          <p:spPr>
            <a:xfrm>
              <a:off x="6652586"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A049C3E1-C758-012C-8EA4-B6F561BBE84A}"/>
                </a:ext>
              </a:extLst>
            </p:cNvPr>
            <p:cNvSpPr/>
            <p:nvPr/>
          </p:nvSpPr>
          <p:spPr>
            <a:xfrm>
              <a:off x="6967853"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76881730-0AC1-5A0C-636F-37A99C866819}"/>
                </a:ext>
              </a:extLst>
            </p:cNvPr>
            <p:cNvSpPr/>
            <p:nvPr/>
          </p:nvSpPr>
          <p:spPr>
            <a:xfrm>
              <a:off x="7283110"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7F4B6303-52C0-01D7-87AC-6E360E753D65}"/>
                </a:ext>
              </a:extLst>
            </p:cNvPr>
            <p:cNvSpPr/>
            <p:nvPr/>
          </p:nvSpPr>
          <p:spPr>
            <a:xfrm>
              <a:off x="7598377"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B72159DB-31AB-ABF4-E796-53F285040DE0}"/>
                </a:ext>
              </a:extLst>
            </p:cNvPr>
            <p:cNvSpPr/>
            <p:nvPr/>
          </p:nvSpPr>
          <p:spPr>
            <a:xfrm>
              <a:off x="5650055" y="2682375"/>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3889"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3521E5B0-BCA3-E7CF-FFD5-AD670F6C053A}"/>
                </a:ext>
              </a:extLst>
            </p:cNvPr>
            <p:cNvSpPr/>
            <p:nvPr/>
          </p:nvSpPr>
          <p:spPr>
            <a:xfrm>
              <a:off x="5706802"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210C773E-DE9C-01BA-C653-1FA50A8EED31}"/>
                </a:ext>
              </a:extLst>
            </p:cNvPr>
            <p:cNvSpPr/>
            <p:nvPr/>
          </p:nvSpPr>
          <p:spPr>
            <a:xfrm>
              <a:off x="6022064"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1E36F3B-124B-EF4E-7D2E-CD447741A554}"/>
                </a:ext>
              </a:extLst>
            </p:cNvPr>
            <p:cNvSpPr/>
            <p:nvPr/>
          </p:nvSpPr>
          <p:spPr>
            <a:xfrm>
              <a:off x="6337327"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93C2F277-B541-E71A-60AC-992A8050EC81}"/>
                </a:ext>
              </a:extLst>
            </p:cNvPr>
            <p:cNvSpPr/>
            <p:nvPr/>
          </p:nvSpPr>
          <p:spPr>
            <a:xfrm>
              <a:off x="6652586"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DF59D488-5B0A-C976-0AF6-55871AB34570}"/>
                </a:ext>
              </a:extLst>
            </p:cNvPr>
            <p:cNvSpPr/>
            <p:nvPr/>
          </p:nvSpPr>
          <p:spPr>
            <a:xfrm>
              <a:off x="6967853"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1FEE50A1-FB2F-9A41-042C-B2977071B0A6}"/>
                </a:ext>
              </a:extLst>
            </p:cNvPr>
            <p:cNvSpPr/>
            <p:nvPr/>
          </p:nvSpPr>
          <p:spPr>
            <a:xfrm>
              <a:off x="7283110"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2C9B8D32-8036-E16F-A4EE-B5133EF1EAEA}"/>
                </a:ext>
              </a:extLst>
            </p:cNvPr>
            <p:cNvSpPr/>
            <p:nvPr/>
          </p:nvSpPr>
          <p:spPr>
            <a:xfrm>
              <a:off x="7598377" y="2663970"/>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DFD381C-2E41-264A-C0DB-A7A8789B2C40}"/>
                </a:ext>
              </a:extLst>
            </p:cNvPr>
            <p:cNvSpPr/>
            <p:nvPr/>
          </p:nvSpPr>
          <p:spPr>
            <a:xfrm>
              <a:off x="5654772" y="2746010"/>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478F60AA-A471-B20D-5879-773C46998369}"/>
                </a:ext>
              </a:extLst>
            </p:cNvPr>
            <p:cNvSpPr/>
            <p:nvPr/>
          </p:nvSpPr>
          <p:spPr>
            <a:xfrm>
              <a:off x="5720056" y="2714733"/>
              <a:ext cx="38775" cy="61094"/>
            </a:xfrm>
            <a:custGeom>
              <a:avLst/>
              <a:gdLst>
                <a:gd name="connsiteX0" fmla="*/ 26626 w 38775"/>
                <a:gd name="connsiteY0" fmla="*/ 28200 h 61094"/>
                <a:gd name="connsiteX1" fmla="*/ 35542 w 38775"/>
                <a:gd name="connsiteY1" fmla="*/ 33293 h 61094"/>
                <a:gd name="connsiteX2" fmla="*/ 38775 w 38775"/>
                <a:gd name="connsiteY2" fmla="*/ 42836 h 61094"/>
                <a:gd name="connsiteX3" fmla="*/ 32780 w 38775"/>
                <a:gd name="connsiteY3" fmla="*/ 56323 h 61094"/>
                <a:gd name="connsiteX4" fmla="*/ 15739 w 38775"/>
                <a:gd name="connsiteY4" fmla="*/ 61094 h 61094"/>
                <a:gd name="connsiteX5" fmla="*/ 8086 w 38775"/>
                <a:gd name="connsiteY5" fmla="*/ 60344 h 61094"/>
                <a:gd name="connsiteX6" fmla="*/ 0 w 38775"/>
                <a:gd name="connsiteY6" fmla="*/ 58183 h 61094"/>
                <a:gd name="connsiteX7" fmla="*/ 0 w 38775"/>
                <a:gd name="connsiteY7" fmla="*/ 50490 h 61094"/>
                <a:gd name="connsiteX8" fmla="*/ 7258 w 38775"/>
                <a:gd name="connsiteY8" fmla="*/ 53411 h 61094"/>
                <a:gd name="connsiteX9" fmla="*/ 15502 w 38775"/>
                <a:gd name="connsiteY9" fmla="*/ 54395 h 61094"/>
                <a:gd name="connsiteX10" fmla="*/ 26902 w 38775"/>
                <a:gd name="connsiteY10" fmla="*/ 51434 h 61094"/>
                <a:gd name="connsiteX11" fmla="*/ 30847 w 38775"/>
                <a:gd name="connsiteY11" fmla="*/ 42836 h 61094"/>
                <a:gd name="connsiteX12" fmla="*/ 27179 w 38775"/>
                <a:gd name="connsiteY12" fmla="*/ 34705 h 61094"/>
                <a:gd name="connsiteX13" fmla="*/ 17041 w 38775"/>
                <a:gd name="connsiteY13" fmla="*/ 31755 h 61094"/>
                <a:gd name="connsiteX14" fmla="*/ 10177 w 38775"/>
                <a:gd name="connsiteY14" fmla="*/ 31755 h 61094"/>
                <a:gd name="connsiteX15" fmla="*/ 10177 w 38775"/>
                <a:gd name="connsiteY15" fmla="*/ 25201 h 61094"/>
                <a:gd name="connsiteX16" fmla="*/ 17356 w 38775"/>
                <a:gd name="connsiteY16" fmla="*/ 25201 h 61094"/>
                <a:gd name="connsiteX17" fmla="*/ 26350 w 38775"/>
                <a:gd name="connsiteY17" fmla="*/ 22874 h 61094"/>
                <a:gd name="connsiteX18" fmla="*/ 29466 w 38775"/>
                <a:gd name="connsiteY18" fmla="*/ 16087 h 61094"/>
                <a:gd name="connsiteX19" fmla="*/ 26231 w 38775"/>
                <a:gd name="connsiteY19" fmla="*/ 9144 h 61094"/>
                <a:gd name="connsiteX20" fmla="*/ 17041 w 38775"/>
                <a:gd name="connsiteY20" fmla="*/ 6700 h 61094"/>
                <a:gd name="connsiteX21" fmla="*/ 10019 w 38775"/>
                <a:gd name="connsiteY21" fmla="*/ 7410 h 61094"/>
                <a:gd name="connsiteX22" fmla="*/ 1775 w 38775"/>
                <a:gd name="connsiteY22" fmla="*/ 9621 h 61094"/>
                <a:gd name="connsiteX23" fmla="*/ 1775 w 38775"/>
                <a:gd name="connsiteY23" fmla="*/ 2522 h 61094"/>
                <a:gd name="connsiteX24" fmla="*/ 10256 w 38775"/>
                <a:gd name="connsiteY24" fmla="*/ 623 h 61094"/>
                <a:gd name="connsiteX25" fmla="*/ 17751 w 38775"/>
                <a:gd name="connsiteY25" fmla="*/ 0 h 61094"/>
                <a:gd name="connsiteX26" fmla="*/ 32109 w 38775"/>
                <a:gd name="connsiteY26" fmla="*/ 4139 h 61094"/>
                <a:gd name="connsiteX27" fmla="*/ 37395 w 38775"/>
                <a:gd name="connsiteY27" fmla="*/ 15259 h 61094"/>
                <a:gd name="connsiteX28" fmla="*/ 34594 w 38775"/>
                <a:gd name="connsiteY28" fmla="*/ 23546 h 61094"/>
                <a:gd name="connsiteX29" fmla="*/ 26626 w 38775"/>
                <a:gd name="connsiteY29" fmla="*/ 2820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094">
                  <a:moveTo>
                    <a:pt x="26626" y="28200"/>
                  </a:moveTo>
                  <a:cubicBezTo>
                    <a:pt x="30439" y="29018"/>
                    <a:pt x="33411" y="30713"/>
                    <a:pt x="35542" y="33293"/>
                  </a:cubicBezTo>
                  <a:cubicBezTo>
                    <a:pt x="37697" y="35874"/>
                    <a:pt x="38775" y="39048"/>
                    <a:pt x="38775" y="42836"/>
                  </a:cubicBezTo>
                  <a:cubicBezTo>
                    <a:pt x="38775" y="48649"/>
                    <a:pt x="36777" y="53138"/>
                    <a:pt x="32780" y="56323"/>
                  </a:cubicBezTo>
                  <a:cubicBezTo>
                    <a:pt x="28783" y="59507"/>
                    <a:pt x="23103" y="61094"/>
                    <a:pt x="15739" y="61094"/>
                  </a:cubicBezTo>
                  <a:cubicBezTo>
                    <a:pt x="13267" y="61094"/>
                    <a:pt x="10716" y="60841"/>
                    <a:pt x="8086" y="60344"/>
                  </a:cubicBezTo>
                  <a:cubicBezTo>
                    <a:pt x="5483" y="59877"/>
                    <a:pt x="2788" y="59156"/>
                    <a:pt x="0" y="58183"/>
                  </a:cubicBezTo>
                  <a:lnTo>
                    <a:pt x="0" y="50490"/>
                  </a:lnTo>
                  <a:cubicBezTo>
                    <a:pt x="2209" y="51775"/>
                    <a:pt x="4628" y="52749"/>
                    <a:pt x="7258" y="53411"/>
                  </a:cubicBezTo>
                  <a:cubicBezTo>
                    <a:pt x="9888" y="54064"/>
                    <a:pt x="12636" y="54395"/>
                    <a:pt x="15502" y="54395"/>
                  </a:cubicBezTo>
                  <a:cubicBezTo>
                    <a:pt x="20499" y="54395"/>
                    <a:pt x="24299" y="53411"/>
                    <a:pt x="26902" y="51434"/>
                  </a:cubicBezTo>
                  <a:cubicBezTo>
                    <a:pt x="29532" y="49458"/>
                    <a:pt x="30847" y="46595"/>
                    <a:pt x="30847" y="42836"/>
                  </a:cubicBezTo>
                  <a:cubicBezTo>
                    <a:pt x="30847" y="39360"/>
                    <a:pt x="29624" y="36653"/>
                    <a:pt x="27179" y="34705"/>
                  </a:cubicBezTo>
                  <a:cubicBezTo>
                    <a:pt x="24759" y="32738"/>
                    <a:pt x="21380" y="31755"/>
                    <a:pt x="17041" y="31755"/>
                  </a:cubicBezTo>
                  <a:lnTo>
                    <a:pt x="10177" y="31755"/>
                  </a:lnTo>
                  <a:lnTo>
                    <a:pt x="10177" y="25201"/>
                  </a:lnTo>
                  <a:lnTo>
                    <a:pt x="17356" y="25201"/>
                  </a:lnTo>
                  <a:cubicBezTo>
                    <a:pt x="21275" y="25201"/>
                    <a:pt x="24273" y="24422"/>
                    <a:pt x="26350" y="22874"/>
                  </a:cubicBezTo>
                  <a:cubicBezTo>
                    <a:pt x="28427" y="21296"/>
                    <a:pt x="29466" y="19037"/>
                    <a:pt x="29466" y="16087"/>
                  </a:cubicBezTo>
                  <a:cubicBezTo>
                    <a:pt x="29466" y="13068"/>
                    <a:pt x="28388" y="10750"/>
                    <a:pt x="26231" y="9144"/>
                  </a:cubicBezTo>
                  <a:cubicBezTo>
                    <a:pt x="24102" y="7517"/>
                    <a:pt x="21038" y="6700"/>
                    <a:pt x="17041" y="6700"/>
                  </a:cubicBezTo>
                  <a:cubicBezTo>
                    <a:pt x="14859" y="6700"/>
                    <a:pt x="12518" y="6933"/>
                    <a:pt x="10019" y="7410"/>
                  </a:cubicBezTo>
                  <a:cubicBezTo>
                    <a:pt x="7521" y="7887"/>
                    <a:pt x="4773" y="8618"/>
                    <a:pt x="1775" y="9621"/>
                  </a:cubicBezTo>
                  <a:lnTo>
                    <a:pt x="1775" y="2522"/>
                  </a:lnTo>
                  <a:cubicBezTo>
                    <a:pt x="4799" y="1675"/>
                    <a:pt x="7626" y="1042"/>
                    <a:pt x="10256" y="623"/>
                  </a:cubicBezTo>
                  <a:cubicBezTo>
                    <a:pt x="12912" y="204"/>
                    <a:pt x="15411" y="0"/>
                    <a:pt x="17751" y="0"/>
                  </a:cubicBezTo>
                  <a:cubicBezTo>
                    <a:pt x="23799" y="0"/>
                    <a:pt x="28585" y="1383"/>
                    <a:pt x="32109" y="4139"/>
                  </a:cubicBezTo>
                  <a:cubicBezTo>
                    <a:pt x="35633" y="6875"/>
                    <a:pt x="37395" y="10575"/>
                    <a:pt x="37395" y="15259"/>
                  </a:cubicBezTo>
                  <a:cubicBezTo>
                    <a:pt x="37395" y="18521"/>
                    <a:pt x="36461" y="21287"/>
                    <a:pt x="34594" y="23546"/>
                  </a:cubicBezTo>
                  <a:cubicBezTo>
                    <a:pt x="32727" y="25776"/>
                    <a:pt x="30071" y="27334"/>
                    <a:pt x="26626" y="28200"/>
                  </a:cubicBezTo>
                  <a:close/>
                </a:path>
              </a:pathLst>
            </a:custGeom>
            <a:solidFill>
              <a:srgbClr val="000000"/>
            </a:solidFill>
            <a:ln w="972"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A3472D91-2866-781F-5E57-F16E42E7FD7A}"/>
                </a:ext>
              </a:extLst>
            </p:cNvPr>
            <p:cNvSpPr/>
            <p:nvPr/>
          </p:nvSpPr>
          <p:spPr>
            <a:xfrm>
              <a:off x="5970843" y="2746010"/>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40F06B0A-43EC-DB06-C486-BC492AB54F8E}"/>
                </a:ext>
              </a:extLst>
            </p:cNvPr>
            <p:cNvSpPr/>
            <p:nvPr/>
          </p:nvSpPr>
          <p:spPr>
            <a:xfrm>
              <a:off x="6035890" y="2714733"/>
              <a:ext cx="37394" cy="59954"/>
            </a:xfrm>
            <a:custGeom>
              <a:avLst/>
              <a:gdLst>
                <a:gd name="connsiteX0" fmla="*/ 9585 w 37394"/>
                <a:gd name="connsiteY0" fmla="*/ 53246 h 59954"/>
                <a:gd name="connsiteX1" fmla="*/ 37395 w 37394"/>
                <a:gd name="connsiteY1" fmla="*/ 53246 h 59954"/>
                <a:gd name="connsiteX2" fmla="*/ 37395 w 37394"/>
                <a:gd name="connsiteY2" fmla="*/ 59955 h 59954"/>
                <a:gd name="connsiteX3" fmla="*/ 0 w 37394"/>
                <a:gd name="connsiteY3" fmla="*/ 59955 h 59954"/>
                <a:gd name="connsiteX4" fmla="*/ 0 w 37394"/>
                <a:gd name="connsiteY4" fmla="*/ 53246 h 59954"/>
                <a:gd name="connsiteX5" fmla="*/ 12346 w 37394"/>
                <a:gd name="connsiteY5" fmla="*/ 40665 h 59954"/>
                <a:gd name="connsiteX6" fmla="*/ 22208 w 37394"/>
                <a:gd name="connsiteY6" fmla="*/ 30450 h 59954"/>
                <a:gd name="connsiteX7" fmla="*/ 27533 w 37394"/>
                <a:gd name="connsiteY7" fmla="*/ 23195 h 59954"/>
                <a:gd name="connsiteX8" fmla="*/ 29072 w 37394"/>
                <a:gd name="connsiteY8" fmla="*/ 17314 h 59954"/>
                <a:gd name="connsiteX9" fmla="*/ 25758 w 37394"/>
                <a:gd name="connsiteY9" fmla="*/ 9660 h 59954"/>
                <a:gd name="connsiteX10" fmla="*/ 17199 w 37394"/>
                <a:gd name="connsiteY10" fmla="*/ 6700 h 59954"/>
                <a:gd name="connsiteX11" fmla="*/ 9269 w 37394"/>
                <a:gd name="connsiteY11" fmla="*/ 8004 h 59954"/>
                <a:gd name="connsiteX12" fmla="*/ 394 w 37394"/>
                <a:gd name="connsiteY12" fmla="*/ 11948 h 59954"/>
                <a:gd name="connsiteX13" fmla="*/ 394 w 37394"/>
                <a:gd name="connsiteY13" fmla="*/ 3905 h 59954"/>
                <a:gd name="connsiteX14" fmla="*/ 9388 w 37394"/>
                <a:gd name="connsiteY14" fmla="*/ 984 h 59954"/>
                <a:gd name="connsiteX15" fmla="*/ 17041 w 37394"/>
                <a:gd name="connsiteY15" fmla="*/ 0 h 59954"/>
                <a:gd name="connsiteX16" fmla="*/ 31636 w 37394"/>
                <a:gd name="connsiteY16" fmla="*/ 4577 h 59954"/>
                <a:gd name="connsiteX17" fmla="*/ 37079 w 37394"/>
                <a:gd name="connsiteY17" fmla="*/ 16797 h 59954"/>
                <a:gd name="connsiteX18" fmla="*/ 35698 w 37394"/>
                <a:gd name="connsiteY18" fmla="*/ 23701 h 59954"/>
                <a:gd name="connsiteX19" fmla="*/ 30768 w 37394"/>
                <a:gd name="connsiteY19" fmla="*/ 31355 h 59954"/>
                <a:gd name="connsiteX20" fmla="*/ 24496 w 37394"/>
                <a:gd name="connsiteY20" fmla="*/ 37987 h 59954"/>
                <a:gd name="connsiteX21" fmla="*/ 9585 w 37394"/>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4" h="59954">
                  <a:moveTo>
                    <a:pt x="9585" y="53246"/>
                  </a:moveTo>
                  <a:lnTo>
                    <a:pt x="37395" y="53246"/>
                  </a:lnTo>
                  <a:lnTo>
                    <a:pt x="37395" y="59955"/>
                  </a:lnTo>
                  <a:lnTo>
                    <a:pt x="0" y="59955"/>
                  </a:lnTo>
                  <a:lnTo>
                    <a:pt x="0" y="53246"/>
                  </a:lnTo>
                  <a:cubicBezTo>
                    <a:pt x="3024" y="50120"/>
                    <a:pt x="7140" y="45923"/>
                    <a:pt x="12346" y="40665"/>
                  </a:cubicBezTo>
                  <a:cubicBezTo>
                    <a:pt x="17579" y="35377"/>
                    <a:pt x="20867" y="31978"/>
                    <a:pt x="22208" y="30450"/>
                  </a:cubicBezTo>
                  <a:cubicBezTo>
                    <a:pt x="24759" y="27577"/>
                    <a:pt x="26534" y="25162"/>
                    <a:pt x="27533" y="23195"/>
                  </a:cubicBezTo>
                  <a:cubicBezTo>
                    <a:pt x="28559" y="21199"/>
                    <a:pt x="29072" y="19232"/>
                    <a:pt x="29072" y="17314"/>
                  </a:cubicBezTo>
                  <a:cubicBezTo>
                    <a:pt x="29072" y="14188"/>
                    <a:pt x="27968" y="11636"/>
                    <a:pt x="25758" y="9660"/>
                  </a:cubicBezTo>
                  <a:cubicBezTo>
                    <a:pt x="23576" y="7683"/>
                    <a:pt x="20723" y="6700"/>
                    <a:pt x="17199" y="6700"/>
                  </a:cubicBezTo>
                  <a:cubicBezTo>
                    <a:pt x="14700" y="6700"/>
                    <a:pt x="12057" y="7138"/>
                    <a:pt x="9269" y="8004"/>
                  </a:cubicBezTo>
                  <a:cubicBezTo>
                    <a:pt x="6509" y="8871"/>
                    <a:pt x="3550" y="10186"/>
                    <a:pt x="394" y="11948"/>
                  </a:cubicBezTo>
                  <a:lnTo>
                    <a:pt x="394" y="3905"/>
                  </a:lnTo>
                  <a:cubicBezTo>
                    <a:pt x="3603" y="2610"/>
                    <a:pt x="6600" y="1636"/>
                    <a:pt x="9388" y="984"/>
                  </a:cubicBezTo>
                  <a:cubicBezTo>
                    <a:pt x="12176" y="331"/>
                    <a:pt x="14726" y="0"/>
                    <a:pt x="17041" y="0"/>
                  </a:cubicBezTo>
                  <a:cubicBezTo>
                    <a:pt x="23142" y="0"/>
                    <a:pt x="28007" y="1529"/>
                    <a:pt x="31636" y="4577"/>
                  </a:cubicBezTo>
                  <a:cubicBezTo>
                    <a:pt x="35265" y="7625"/>
                    <a:pt x="37079" y="11695"/>
                    <a:pt x="37079" y="16797"/>
                  </a:cubicBezTo>
                  <a:cubicBezTo>
                    <a:pt x="37079" y="19222"/>
                    <a:pt x="36618" y="21520"/>
                    <a:pt x="35698" y="23701"/>
                  </a:cubicBezTo>
                  <a:cubicBezTo>
                    <a:pt x="34804" y="25853"/>
                    <a:pt x="33161" y="28405"/>
                    <a:pt x="30768" y="31355"/>
                  </a:cubicBezTo>
                  <a:cubicBezTo>
                    <a:pt x="30111" y="32125"/>
                    <a:pt x="28020" y="34335"/>
                    <a:pt x="24496" y="37987"/>
                  </a:cubicBezTo>
                  <a:cubicBezTo>
                    <a:pt x="20972" y="41619"/>
                    <a:pt x="16002" y="46702"/>
                    <a:pt x="9585" y="53246"/>
                  </a:cubicBezTo>
                  <a:close/>
                </a:path>
              </a:pathLst>
            </a:custGeom>
            <a:solidFill>
              <a:srgbClr val="000000"/>
            </a:solidFill>
            <a:ln w="972"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C476BA7E-D6DB-6F3F-A992-02F07AB67D09}"/>
                </a:ext>
              </a:extLst>
            </p:cNvPr>
            <p:cNvSpPr/>
            <p:nvPr/>
          </p:nvSpPr>
          <p:spPr>
            <a:xfrm>
              <a:off x="6285790" y="2746010"/>
              <a:ext cx="50569" cy="6709"/>
            </a:xfrm>
            <a:custGeom>
              <a:avLst/>
              <a:gdLst>
                <a:gd name="connsiteX0" fmla="*/ 0 w 50569"/>
                <a:gd name="connsiteY0" fmla="*/ 0 h 6709"/>
                <a:gd name="connsiteX1" fmla="*/ 50570 w 50569"/>
                <a:gd name="connsiteY1" fmla="*/ 0 h 6709"/>
                <a:gd name="connsiteX2" fmla="*/ 50570 w 50569"/>
                <a:gd name="connsiteY2" fmla="*/ 6709 h 6709"/>
                <a:gd name="connsiteX3" fmla="*/ 0 w 50569"/>
                <a:gd name="connsiteY3" fmla="*/ 6709 h 6709"/>
                <a:gd name="connsiteX4" fmla="*/ 0 w 50569"/>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9" h="6709">
                  <a:moveTo>
                    <a:pt x="0" y="0"/>
                  </a:moveTo>
                  <a:lnTo>
                    <a:pt x="50570" y="0"/>
                  </a:lnTo>
                  <a:lnTo>
                    <a:pt x="50570"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408048A0-13CE-BF29-E525-DB2CBA3896FA}"/>
                </a:ext>
              </a:extLst>
            </p:cNvPr>
            <p:cNvSpPr/>
            <p:nvPr/>
          </p:nvSpPr>
          <p:spPr>
            <a:xfrm>
              <a:off x="6353795" y="2715794"/>
              <a:ext cx="35065" cy="58893"/>
            </a:xfrm>
            <a:custGeom>
              <a:avLst/>
              <a:gdLst>
                <a:gd name="connsiteX0" fmla="*/ 1149 w 35065"/>
                <a:gd name="connsiteY0" fmla="*/ 52184 h 58893"/>
                <a:gd name="connsiteX1" fmla="*/ 14159 w 35065"/>
                <a:gd name="connsiteY1" fmla="*/ 52184 h 58893"/>
                <a:gd name="connsiteX2" fmla="*/ 14159 w 35065"/>
                <a:gd name="connsiteY2" fmla="*/ 7255 h 58893"/>
                <a:gd name="connsiteX3" fmla="*/ 0 w 35065"/>
                <a:gd name="connsiteY3" fmla="*/ 10098 h 58893"/>
                <a:gd name="connsiteX4" fmla="*/ 0 w 35065"/>
                <a:gd name="connsiteY4" fmla="*/ 2843 h 58893"/>
                <a:gd name="connsiteX5" fmla="*/ 14081 w 35065"/>
                <a:gd name="connsiteY5" fmla="*/ 0 h 58893"/>
                <a:gd name="connsiteX6" fmla="*/ 22046 w 35065"/>
                <a:gd name="connsiteY6" fmla="*/ 0 h 58893"/>
                <a:gd name="connsiteX7" fmla="*/ 22046 w 35065"/>
                <a:gd name="connsiteY7" fmla="*/ 52184 h 58893"/>
                <a:gd name="connsiteX8" fmla="*/ 35065 w 35065"/>
                <a:gd name="connsiteY8" fmla="*/ 52184 h 58893"/>
                <a:gd name="connsiteX9" fmla="*/ 35065 w 35065"/>
                <a:gd name="connsiteY9" fmla="*/ 58893 h 58893"/>
                <a:gd name="connsiteX10" fmla="*/ 1149 w 35065"/>
                <a:gd name="connsiteY10" fmla="*/ 58893 h 58893"/>
                <a:gd name="connsiteX11" fmla="*/ 1149 w 35065"/>
                <a:gd name="connsiteY11" fmla="*/ 52184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5" h="58893">
                  <a:moveTo>
                    <a:pt x="1149" y="52184"/>
                  </a:moveTo>
                  <a:lnTo>
                    <a:pt x="14159" y="52184"/>
                  </a:lnTo>
                  <a:lnTo>
                    <a:pt x="14159" y="7255"/>
                  </a:lnTo>
                  <a:lnTo>
                    <a:pt x="0" y="10098"/>
                  </a:lnTo>
                  <a:lnTo>
                    <a:pt x="0" y="2843"/>
                  </a:lnTo>
                  <a:lnTo>
                    <a:pt x="14081" y="0"/>
                  </a:lnTo>
                  <a:lnTo>
                    <a:pt x="22046" y="0"/>
                  </a:lnTo>
                  <a:lnTo>
                    <a:pt x="22046" y="52184"/>
                  </a:lnTo>
                  <a:lnTo>
                    <a:pt x="35065" y="52184"/>
                  </a:lnTo>
                  <a:lnTo>
                    <a:pt x="35065" y="58893"/>
                  </a:lnTo>
                  <a:lnTo>
                    <a:pt x="1149" y="58893"/>
                  </a:lnTo>
                  <a:lnTo>
                    <a:pt x="1149" y="52184"/>
                  </a:lnTo>
                  <a:close/>
                </a:path>
              </a:pathLst>
            </a:custGeom>
            <a:solidFill>
              <a:srgbClr val="000000"/>
            </a:solidFill>
            <a:ln w="972"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E8ED33CD-982C-A689-9A99-7FE788DFE95D}"/>
                </a:ext>
              </a:extLst>
            </p:cNvPr>
            <p:cNvSpPr/>
            <p:nvPr/>
          </p:nvSpPr>
          <p:spPr>
            <a:xfrm>
              <a:off x="6632234" y="2714733"/>
              <a:ext cx="40713" cy="61094"/>
            </a:xfrm>
            <a:custGeom>
              <a:avLst/>
              <a:gdLst>
                <a:gd name="connsiteX0" fmla="*/ 20352 w 40713"/>
                <a:gd name="connsiteY0" fmla="*/ 6310 h 61094"/>
                <a:gd name="connsiteX1" fmla="*/ 11081 w 40713"/>
                <a:gd name="connsiteY1" fmla="*/ 12386 h 61094"/>
                <a:gd name="connsiteX2" fmla="*/ 8004 w 40713"/>
                <a:gd name="connsiteY2" fmla="*/ 30567 h 61094"/>
                <a:gd name="connsiteX3" fmla="*/ 11081 w 40713"/>
                <a:gd name="connsiteY3" fmla="*/ 48756 h 61094"/>
                <a:gd name="connsiteX4" fmla="*/ 20352 w 40713"/>
                <a:gd name="connsiteY4" fmla="*/ 54784 h 61094"/>
                <a:gd name="connsiteX5" fmla="*/ 29622 w 40713"/>
                <a:gd name="connsiteY5" fmla="*/ 48756 h 61094"/>
                <a:gd name="connsiteX6" fmla="*/ 32738 w 40713"/>
                <a:gd name="connsiteY6" fmla="*/ 30567 h 61094"/>
                <a:gd name="connsiteX7" fmla="*/ 29622 w 40713"/>
                <a:gd name="connsiteY7" fmla="*/ 12386 h 61094"/>
                <a:gd name="connsiteX8" fmla="*/ 20352 w 40713"/>
                <a:gd name="connsiteY8" fmla="*/ 6310 h 61094"/>
                <a:gd name="connsiteX9" fmla="*/ 20352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52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52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52" y="6310"/>
                  </a:moveTo>
                  <a:cubicBezTo>
                    <a:pt x="16252" y="6310"/>
                    <a:pt x="13155" y="8335"/>
                    <a:pt x="11081" y="12386"/>
                  </a:cubicBezTo>
                  <a:cubicBezTo>
                    <a:pt x="9027" y="16408"/>
                    <a:pt x="8004" y="22465"/>
                    <a:pt x="8004" y="30567"/>
                  </a:cubicBezTo>
                  <a:cubicBezTo>
                    <a:pt x="8004" y="38639"/>
                    <a:pt x="9027" y="44706"/>
                    <a:pt x="11081" y="48756"/>
                  </a:cubicBezTo>
                  <a:cubicBezTo>
                    <a:pt x="13155" y="52778"/>
                    <a:pt x="16252" y="54784"/>
                    <a:pt x="20352" y="54784"/>
                  </a:cubicBezTo>
                  <a:cubicBezTo>
                    <a:pt x="24480" y="54784"/>
                    <a:pt x="27567" y="52778"/>
                    <a:pt x="29622" y="48756"/>
                  </a:cubicBezTo>
                  <a:cubicBezTo>
                    <a:pt x="31696" y="44706"/>
                    <a:pt x="32738" y="38639"/>
                    <a:pt x="32738" y="30567"/>
                  </a:cubicBezTo>
                  <a:cubicBezTo>
                    <a:pt x="32738" y="22465"/>
                    <a:pt x="31696" y="16408"/>
                    <a:pt x="29622" y="12386"/>
                  </a:cubicBezTo>
                  <a:cubicBezTo>
                    <a:pt x="27567" y="8335"/>
                    <a:pt x="24480" y="6310"/>
                    <a:pt x="20352" y="6310"/>
                  </a:cubicBezTo>
                  <a:moveTo>
                    <a:pt x="20352"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52"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52" y="0"/>
                  </a:cubicBezTo>
                  <a:close/>
                </a:path>
              </a:pathLst>
            </a:custGeom>
            <a:solidFill>
              <a:srgbClr val="000000"/>
            </a:solidFill>
            <a:ln w="972"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7455065D-0E14-CE36-08AF-1871101F9B54}"/>
                </a:ext>
              </a:extLst>
            </p:cNvPr>
            <p:cNvSpPr/>
            <p:nvPr/>
          </p:nvSpPr>
          <p:spPr>
            <a:xfrm>
              <a:off x="6950315" y="2715794"/>
              <a:ext cx="35075" cy="58893"/>
            </a:xfrm>
            <a:custGeom>
              <a:avLst/>
              <a:gdLst>
                <a:gd name="connsiteX0" fmla="*/ 1149 w 35075"/>
                <a:gd name="connsiteY0" fmla="*/ 52184 h 58893"/>
                <a:gd name="connsiteX1" fmla="*/ 14168 w 35075"/>
                <a:gd name="connsiteY1" fmla="*/ 52184 h 58893"/>
                <a:gd name="connsiteX2" fmla="*/ 14168 w 35075"/>
                <a:gd name="connsiteY2" fmla="*/ 7255 h 58893"/>
                <a:gd name="connsiteX3" fmla="*/ 0 w 35075"/>
                <a:gd name="connsiteY3" fmla="*/ 10098 h 58893"/>
                <a:gd name="connsiteX4" fmla="*/ 0 w 35075"/>
                <a:gd name="connsiteY4" fmla="*/ 2843 h 58893"/>
                <a:gd name="connsiteX5" fmla="*/ 14081 w 35075"/>
                <a:gd name="connsiteY5" fmla="*/ 0 h 58893"/>
                <a:gd name="connsiteX6" fmla="*/ 22056 w 35075"/>
                <a:gd name="connsiteY6" fmla="*/ 0 h 58893"/>
                <a:gd name="connsiteX7" fmla="*/ 22056 w 35075"/>
                <a:gd name="connsiteY7" fmla="*/ 52184 h 58893"/>
                <a:gd name="connsiteX8" fmla="*/ 35075 w 35075"/>
                <a:gd name="connsiteY8" fmla="*/ 52184 h 58893"/>
                <a:gd name="connsiteX9" fmla="*/ 35075 w 35075"/>
                <a:gd name="connsiteY9" fmla="*/ 58893 h 58893"/>
                <a:gd name="connsiteX10" fmla="*/ 1149 w 35075"/>
                <a:gd name="connsiteY10" fmla="*/ 58893 h 58893"/>
                <a:gd name="connsiteX11" fmla="*/ 1149 w 35075"/>
                <a:gd name="connsiteY11" fmla="*/ 52184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75" h="58893">
                  <a:moveTo>
                    <a:pt x="1149" y="52184"/>
                  </a:moveTo>
                  <a:lnTo>
                    <a:pt x="14168" y="52184"/>
                  </a:lnTo>
                  <a:lnTo>
                    <a:pt x="14168" y="7255"/>
                  </a:lnTo>
                  <a:lnTo>
                    <a:pt x="0" y="10098"/>
                  </a:lnTo>
                  <a:lnTo>
                    <a:pt x="0" y="2843"/>
                  </a:lnTo>
                  <a:lnTo>
                    <a:pt x="14081" y="0"/>
                  </a:lnTo>
                  <a:lnTo>
                    <a:pt x="22056" y="0"/>
                  </a:lnTo>
                  <a:lnTo>
                    <a:pt x="22056" y="52184"/>
                  </a:lnTo>
                  <a:lnTo>
                    <a:pt x="35075" y="52184"/>
                  </a:lnTo>
                  <a:lnTo>
                    <a:pt x="35075" y="58893"/>
                  </a:lnTo>
                  <a:lnTo>
                    <a:pt x="1149" y="58893"/>
                  </a:lnTo>
                  <a:lnTo>
                    <a:pt x="1149" y="52184"/>
                  </a:lnTo>
                  <a:close/>
                </a:path>
              </a:pathLst>
            </a:custGeom>
            <a:solidFill>
              <a:srgbClr val="000000"/>
            </a:solidFill>
            <a:ln w="972"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1A0DF03F-81E0-02F3-474A-8967AD089C47}"/>
                </a:ext>
              </a:extLst>
            </p:cNvPr>
            <p:cNvSpPr/>
            <p:nvPr/>
          </p:nvSpPr>
          <p:spPr>
            <a:xfrm>
              <a:off x="7264413" y="2714733"/>
              <a:ext cx="37402" cy="59954"/>
            </a:xfrm>
            <a:custGeom>
              <a:avLst/>
              <a:gdLst>
                <a:gd name="connsiteX0" fmla="*/ 9592 w 37402"/>
                <a:gd name="connsiteY0" fmla="*/ 53246 h 59954"/>
                <a:gd name="connsiteX1" fmla="*/ 37402 w 37402"/>
                <a:gd name="connsiteY1" fmla="*/ 53246 h 59954"/>
                <a:gd name="connsiteX2" fmla="*/ 37402 w 37402"/>
                <a:gd name="connsiteY2" fmla="*/ 59955 h 59954"/>
                <a:gd name="connsiteX3" fmla="*/ 0 w 37402"/>
                <a:gd name="connsiteY3" fmla="*/ 59955 h 59954"/>
                <a:gd name="connsiteX4" fmla="*/ 0 w 37402"/>
                <a:gd name="connsiteY4" fmla="*/ 53246 h 59954"/>
                <a:gd name="connsiteX5" fmla="*/ 12347 w 37402"/>
                <a:gd name="connsiteY5" fmla="*/ 40665 h 59954"/>
                <a:gd name="connsiteX6" fmla="*/ 22212 w 37402"/>
                <a:gd name="connsiteY6" fmla="*/ 30450 h 59954"/>
                <a:gd name="connsiteX7" fmla="*/ 27538 w 37402"/>
                <a:gd name="connsiteY7" fmla="*/ 23195 h 59954"/>
                <a:gd name="connsiteX8" fmla="*/ 29077 w 37402"/>
                <a:gd name="connsiteY8" fmla="*/ 17314 h 59954"/>
                <a:gd name="connsiteX9" fmla="*/ 25766 w 37402"/>
                <a:gd name="connsiteY9" fmla="*/ 9660 h 59954"/>
                <a:gd name="connsiteX10" fmla="*/ 17206 w 37402"/>
                <a:gd name="connsiteY10" fmla="*/ 6700 h 59954"/>
                <a:gd name="connsiteX11" fmla="*/ 9270 w 37402"/>
                <a:gd name="connsiteY11" fmla="*/ 8004 h 59954"/>
                <a:gd name="connsiteX12" fmla="*/ 399 w 37402"/>
                <a:gd name="connsiteY12" fmla="*/ 11948 h 59954"/>
                <a:gd name="connsiteX13" fmla="*/ 399 w 37402"/>
                <a:gd name="connsiteY13" fmla="*/ 3905 h 59954"/>
                <a:gd name="connsiteX14" fmla="*/ 9387 w 37402"/>
                <a:gd name="connsiteY14" fmla="*/ 984 h 59954"/>
                <a:gd name="connsiteX15" fmla="*/ 17041 w 37402"/>
                <a:gd name="connsiteY15" fmla="*/ 0 h 59954"/>
                <a:gd name="connsiteX16" fmla="*/ 31638 w 37402"/>
                <a:gd name="connsiteY16" fmla="*/ 4577 h 59954"/>
                <a:gd name="connsiteX17" fmla="*/ 37081 w 37402"/>
                <a:gd name="connsiteY17" fmla="*/ 16797 h 59954"/>
                <a:gd name="connsiteX18" fmla="*/ 35698 w 37402"/>
                <a:gd name="connsiteY18" fmla="*/ 23701 h 59954"/>
                <a:gd name="connsiteX19" fmla="*/ 30771 w 37402"/>
                <a:gd name="connsiteY19" fmla="*/ 31355 h 59954"/>
                <a:gd name="connsiteX20" fmla="*/ 24500 w 37402"/>
                <a:gd name="connsiteY20" fmla="*/ 37987 h 59954"/>
                <a:gd name="connsiteX21" fmla="*/ 9592 w 37402"/>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02" h="59954">
                  <a:moveTo>
                    <a:pt x="9592" y="53246"/>
                  </a:moveTo>
                  <a:lnTo>
                    <a:pt x="37402" y="53246"/>
                  </a:lnTo>
                  <a:lnTo>
                    <a:pt x="37402" y="59955"/>
                  </a:lnTo>
                  <a:lnTo>
                    <a:pt x="0" y="59955"/>
                  </a:lnTo>
                  <a:lnTo>
                    <a:pt x="0" y="53246"/>
                  </a:lnTo>
                  <a:cubicBezTo>
                    <a:pt x="3028" y="50120"/>
                    <a:pt x="7138" y="45923"/>
                    <a:pt x="12347" y="40665"/>
                  </a:cubicBezTo>
                  <a:cubicBezTo>
                    <a:pt x="17576" y="35377"/>
                    <a:pt x="20868" y="31978"/>
                    <a:pt x="22212" y="30450"/>
                  </a:cubicBezTo>
                  <a:cubicBezTo>
                    <a:pt x="24763" y="27577"/>
                    <a:pt x="26535" y="25162"/>
                    <a:pt x="27538" y="23195"/>
                  </a:cubicBezTo>
                  <a:cubicBezTo>
                    <a:pt x="28561" y="21199"/>
                    <a:pt x="29077" y="19232"/>
                    <a:pt x="29077" y="17314"/>
                  </a:cubicBezTo>
                  <a:cubicBezTo>
                    <a:pt x="29077" y="14188"/>
                    <a:pt x="27976" y="11636"/>
                    <a:pt x="25766" y="9660"/>
                  </a:cubicBezTo>
                  <a:cubicBezTo>
                    <a:pt x="23575" y="7683"/>
                    <a:pt x="20722" y="6700"/>
                    <a:pt x="17206" y="6700"/>
                  </a:cubicBezTo>
                  <a:cubicBezTo>
                    <a:pt x="14704" y="6700"/>
                    <a:pt x="12065" y="7138"/>
                    <a:pt x="9270" y="8004"/>
                  </a:cubicBezTo>
                  <a:cubicBezTo>
                    <a:pt x="6514" y="8871"/>
                    <a:pt x="3554" y="10186"/>
                    <a:pt x="399" y="11948"/>
                  </a:cubicBezTo>
                  <a:lnTo>
                    <a:pt x="399" y="3905"/>
                  </a:lnTo>
                  <a:cubicBezTo>
                    <a:pt x="3603" y="2610"/>
                    <a:pt x="6602" y="1636"/>
                    <a:pt x="9387" y="984"/>
                  </a:cubicBezTo>
                  <a:cubicBezTo>
                    <a:pt x="12182" y="331"/>
                    <a:pt x="14733" y="0"/>
                    <a:pt x="17041" y="0"/>
                  </a:cubicBezTo>
                  <a:cubicBezTo>
                    <a:pt x="23146" y="0"/>
                    <a:pt x="28006" y="1529"/>
                    <a:pt x="31638" y="4577"/>
                  </a:cubicBezTo>
                  <a:cubicBezTo>
                    <a:pt x="35270" y="7625"/>
                    <a:pt x="37081" y="11695"/>
                    <a:pt x="37081" y="16797"/>
                  </a:cubicBezTo>
                  <a:cubicBezTo>
                    <a:pt x="37081" y="19222"/>
                    <a:pt x="36623" y="21520"/>
                    <a:pt x="35698" y="23701"/>
                  </a:cubicBezTo>
                  <a:cubicBezTo>
                    <a:pt x="34812" y="25853"/>
                    <a:pt x="33166" y="28405"/>
                    <a:pt x="30771" y="31355"/>
                  </a:cubicBezTo>
                  <a:cubicBezTo>
                    <a:pt x="30119" y="32125"/>
                    <a:pt x="28025" y="34335"/>
                    <a:pt x="24500" y="37987"/>
                  </a:cubicBezTo>
                  <a:cubicBezTo>
                    <a:pt x="20975" y="41619"/>
                    <a:pt x="16009" y="46702"/>
                    <a:pt x="9592" y="53246"/>
                  </a:cubicBezTo>
                  <a:close/>
                </a:path>
              </a:pathLst>
            </a:custGeom>
            <a:solidFill>
              <a:srgbClr val="000000"/>
            </a:solidFill>
            <a:ln w="972"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B03B00E8-4D8F-EBF0-26CA-FDB6BB4F8EAA}"/>
                </a:ext>
              </a:extLst>
            </p:cNvPr>
            <p:cNvSpPr/>
            <p:nvPr/>
          </p:nvSpPr>
          <p:spPr>
            <a:xfrm>
              <a:off x="7578989" y="2714733"/>
              <a:ext cx="38775" cy="61094"/>
            </a:xfrm>
            <a:custGeom>
              <a:avLst/>
              <a:gdLst>
                <a:gd name="connsiteX0" fmla="*/ 26623 w 38775"/>
                <a:gd name="connsiteY0" fmla="*/ 28200 h 61094"/>
                <a:gd name="connsiteX1" fmla="*/ 35543 w 38775"/>
                <a:gd name="connsiteY1" fmla="*/ 33293 h 61094"/>
                <a:gd name="connsiteX2" fmla="*/ 38775 w 38775"/>
                <a:gd name="connsiteY2" fmla="*/ 42836 h 61094"/>
                <a:gd name="connsiteX3" fmla="*/ 32777 w 38775"/>
                <a:gd name="connsiteY3" fmla="*/ 56323 h 61094"/>
                <a:gd name="connsiteX4" fmla="*/ 15736 w 38775"/>
                <a:gd name="connsiteY4" fmla="*/ 61094 h 61094"/>
                <a:gd name="connsiteX5" fmla="*/ 8082 w 38775"/>
                <a:gd name="connsiteY5" fmla="*/ 60344 h 61094"/>
                <a:gd name="connsiteX6" fmla="*/ 0 w 38775"/>
                <a:gd name="connsiteY6" fmla="*/ 58183 h 61094"/>
                <a:gd name="connsiteX7" fmla="*/ 0 w 38775"/>
                <a:gd name="connsiteY7" fmla="*/ 50490 h 61094"/>
                <a:gd name="connsiteX8" fmla="*/ 7255 w 38775"/>
                <a:gd name="connsiteY8" fmla="*/ 53411 h 61094"/>
                <a:gd name="connsiteX9" fmla="*/ 15502 w 38775"/>
                <a:gd name="connsiteY9" fmla="*/ 54395 h 61094"/>
                <a:gd name="connsiteX10" fmla="*/ 26905 w 38775"/>
                <a:gd name="connsiteY10" fmla="*/ 51434 h 61094"/>
                <a:gd name="connsiteX11" fmla="*/ 30849 w 38775"/>
                <a:gd name="connsiteY11" fmla="*/ 42836 h 61094"/>
                <a:gd name="connsiteX12" fmla="*/ 27178 w 38775"/>
                <a:gd name="connsiteY12" fmla="*/ 34705 h 61094"/>
                <a:gd name="connsiteX13" fmla="*/ 17041 w 38775"/>
                <a:gd name="connsiteY13" fmla="*/ 31755 h 61094"/>
                <a:gd name="connsiteX14" fmla="*/ 10176 w 38775"/>
                <a:gd name="connsiteY14" fmla="*/ 31755 h 61094"/>
                <a:gd name="connsiteX15" fmla="*/ 10176 w 38775"/>
                <a:gd name="connsiteY15" fmla="*/ 25201 h 61094"/>
                <a:gd name="connsiteX16" fmla="*/ 17352 w 38775"/>
                <a:gd name="connsiteY16" fmla="*/ 25201 h 61094"/>
                <a:gd name="connsiteX17" fmla="*/ 26350 w 38775"/>
                <a:gd name="connsiteY17" fmla="*/ 22874 h 61094"/>
                <a:gd name="connsiteX18" fmla="*/ 29466 w 38775"/>
                <a:gd name="connsiteY18" fmla="*/ 16087 h 61094"/>
                <a:gd name="connsiteX19" fmla="*/ 26233 w 38775"/>
                <a:gd name="connsiteY19" fmla="*/ 9144 h 61094"/>
                <a:gd name="connsiteX20" fmla="*/ 17041 w 38775"/>
                <a:gd name="connsiteY20" fmla="*/ 6700 h 61094"/>
                <a:gd name="connsiteX21" fmla="*/ 10020 w 38775"/>
                <a:gd name="connsiteY21" fmla="*/ 7410 h 61094"/>
                <a:gd name="connsiteX22" fmla="*/ 1772 w 38775"/>
                <a:gd name="connsiteY22" fmla="*/ 9621 h 61094"/>
                <a:gd name="connsiteX23" fmla="*/ 1772 w 38775"/>
                <a:gd name="connsiteY23" fmla="*/ 2522 h 61094"/>
                <a:gd name="connsiteX24" fmla="*/ 10254 w 38775"/>
                <a:gd name="connsiteY24" fmla="*/ 623 h 61094"/>
                <a:gd name="connsiteX25" fmla="*/ 17752 w 38775"/>
                <a:gd name="connsiteY25" fmla="*/ 0 h 61094"/>
                <a:gd name="connsiteX26" fmla="*/ 32105 w 38775"/>
                <a:gd name="connsiteY26" fmla="*/ 4139 h 61094"/>
                <a:gd name="connsiteX27" fmla="*/ 37393 w 38775"/>
                <a:gd name="connsiteY27" fmla="*/ 15259 h 61094"/>
                <a:gd name="connsiteX28" fmla="*/ 34598 w 38775"/>
                <a:gd name="connsiteY28" fmla="*/ 23546 h 61094"/>
                <a:gd name="connsiteX29" fmla="*/ 26623 w 38775"/>
                <a:gd name="connsiteY29" fmla="*/ 2820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094">
                  <a:moveTo>
                    <a:pt x="26623" y="28200"/>
                  </a:moveTo>
                  <a:cubicBezTo>
                    <a:pt x="30440" y="29018"/>
                    <a:pt x="33410" y="30713"/>
                    <a:pt x="35543" y="33293"/>
                  </a:cubicBezTo>
                  <a:cubicBezTo>
                    <a:pt x="37694" y="35874"/>
                    <a:pt x="38775" y="39048"/>
                    <a:pt x="38775" y="42836"/>
                  </a:cubicBezTo>
                  <a:cubicBezTo>
                    <a:pt x="38775" y="48649"/>
                    <a:pt x="36779" y="53138"/>
                    <a:pt x="32777" y="56323"/>
                  </a:cubicBezTo>
                  <a:cubicBezTo>
                    <a:pt x="28784" y="59507"/>
                    <a:pt x="23107" y="61094"/>
                    <a:pt x="15736" y="61094"/>
                  </a:cubicBezTo>
                  <a:cubicBezTo>
                    <a:pt x="13263" y="61094"/>
                    <a:pt x="10711" y="60841"/>
                    <a:pt x="8082" y="60344"/>
                  </a:cubicBezTo>
                  <a:cubicBezTo>
                    <a:pt x="5482" y="59877"/>
                    <a:pt x="2785" y="59156"/>
                    <a:pt x="0" y="58183"/>
                  </a:cubicBezTo>
                  <a:lnTo>
                    <a:pt x="0" y="50490"/>
                  </a:lnTo>
                  <a:cubicBezTo>
                    <a:pt x="2210" y="51775"/>
                    <a:pt x="4625" y="52749"/>
                    <a:pt x="7255" y="53411"/>
                  </a:cubicBezTo>
                  <a:cubicBezTo>
                    <a:pt x="9884" y="54064"/>
                    <a:pt x="12630" y="54395"/>
                    <a:pt x="15502" y="54395"/>
                  </a:cubicBezTo>
                  <a:cubicBezTo>
                    <a:pt x="20498" y="54395"/>
                    <a:pt x="24305" y="53411"/>
                    <a:pt x="26905" y="51434"/>
                  </a:cubicBezTo>
                  <a:cubicBezTo>
                    <a:pt x="29534" y="49458"/>
                    <a:pt x="30849" y="46595"/>
                    <a:pt x="30849" y="42836"/>
                  </a:cubicBezTo>
                  <a:cubicBezTo>
                    <a:pt x="30849" y="39360"/>
                    <a:pt x="29622" y="36653"/>
                    <a:pt x="27178" y="34705"/>
                  </a:cubicBezTo>
                  <a:cubicBezTo>
                    <a:pt x="24753" y="32738"/>
                    <a:pt x="21374" y="31755"/>
                    <a:pt x="17041" y="31755"/>
                  </a:cubicBezTo>
                  <a:lnTo>
                    <a:pt x="10176" y="31755"/>
                  </a:lnTo>
                  <a:lnTo>
                    <a:pt x="10176" y="25201"/>
                  </a:lnTo>
                  <a:lnTo>
                    <a:pt x="17352" y="25201"/>
                  </a:lnTo>
                  <a:cubicBezTo>
                    <a:pt x="21277" y="25201"/>
                    <a:pt x="24276" y="24422"/>
                    <a:pt x="26350" y="22874"/>
                  </a:cubicBezTo>
                  <a:cubicBezTo>
                    <a:pt x="28424" y="21296"/>
                    <a:pt x="29466" y="19037"/>
                    <a:pt x="29466" y="16087"/>
                  </a:cubicBezTo>
                  <a:cubicBezTo>
                    <a:pt x="29466" y="13068"/>
                    <a:pt x="28385" y="10750"/>
                    <a:pt x="26233" y="9144"/>
                  </a:cubicBezTo>
                  <a:cubicBezTo>
                    <a:pt x="24101" y="7517"/>
                    <a:pt x="21043" y="6700"/>
                    <a:pt x="17041" y="6700"/>
                  </a:cubicBezTo>
                  <a:cubicBezTo>
                    <a:pt x="14860" y="6700"/>
                    <a:pt x="12523" y="6933"/>
                    <a:pt x="10020" y="7410"/>
                  </a:cubicBezTo>
                  <a:cubicBezTo>
                    <a:pt x="7517" y="7887"/>
                    <a:pt x="4771" y="8618"/>
                    <a:pt x="1772" y="9621"/>
                  </a:cubicBezTo>
                  <a:lnTo>
                    <a:pt x="1772" y="2522"/>
                  </a:lnTo>
                  <a:cubicBezTo>
                    <a:pt x="4801" y="1675"/>
                    <a:pt x="7624" y="1042"/>
                    <a:pt x="10254" y="623"/>
                  </a:cubicBezTo>
                  <a:cubicBezTo>
                    <a:pt x="12912" y="204"/>
                    <a:pt x="15405" y="0"/>
                    <a:pt x="17752" y="0"/>
                  </a:cubicBezTo>
                  <a:cubicBezTo>
                    <a:pt x="23799" y="0"/>
                    <a:pt x="28590" y="1383"/>
                    <a:pt x="32105" y="4139"/>
                  </a:cubicBezTo>
                  <a:cubicBezTo>
                    <a:pt x="35630" y="6875"/>
                    <a:pt x="37393" y="10575"/>
                    <a:pt x="37393" y="15259"/>
                  </a:cubicBezTo>
                  <a:cubicBezTo>
                    <a:pt x="37393" y="18521"/>
                    <a:pt x="36458" y="21287"/>
                    <a:pt x="34598" y="23546"/>
                  </a:cubicBezTo>
                  <a:cubicBezTo>
                    <a:pt x="32728" y="25776"/>
                    <a:pt x="30070" y="27334"/>
                    <a:pt x="26623" y="28200"/>
                  </a:cubicBezTo>
                  <a:close/>
                </a:path>
              </a:pathLst>
            </a:custGeom>
            <a:solidFill>
              <a:srgbClr val="000000"/>
            </a:solidFill>
            <a:ln w="972" cap="flat">
              <a:noFill/>
              <a:prstDash val="solid"/>
              <a:miter/>
            </a:ln>
          </p:spPr>
          <p:txBody>
            <a:bodyPr rtlCol="0" anchor="ctr"/>
            <a:lstStyle/>
            <a:p>
              <a:endParaRPr lang="en-DE"/>
            </a:p>
          </p:txBody>
        </p:sp>
        <p:sp>
          <p:nvSpPr>
            <p:cNvPr id="189" name="Freeform 188">
              <a:extLst>
                <a:ext uri="{FF2B5EF4-FFF2-40B4-BE49-F238E27FC236}">
                  <a16:creationId xmlns:a16="http://schemas.microsoft.com/office/drawing/2014/main" id="{57E9AAF9-C847-5D40-979B-C2BAFD186880}"/>
                </a:ext>
              </a:extLst>
            </p:cNvPr>
            <p:cNvSpPr/>
            <p:nvPr/>
          </p:nvSpPr>
          <p:spPr>
            <a:xfrm>
              <a:off x="5650055" y="2645761"/>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0" name="Freeform 189">
              <a:extLst>
                <a:ext uri="{FF2B5EF4-FFF2-40B4-BE49-F238E27FC236}">
                  <a16:creationId xmlns:a16="http://schemas.microsoft.com/office/drawing/2014/main" id="{E6BCC2A1-68B1-64C6-D160-DC33077B2EF2}"/>
                </a:ext>
              </a:extLst>
            </p:cNvPr>
            <p:cNvSpPr/>
            <p:nvPr/>
          </p:nvSpPr>
          <p:spPr>
            <a:xfrm>
              <a:off x="5650055" y="2340066"/>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9F8BDCE7-90DE-D6C8-1286-5477BBD2D570}"/>
                </a:ext>
              </a:extLst>
            </p:cNvPr>
            <p:cNvSpPr/>
            <p:nvPr/>
          </p:nvSpPr>
          <p:spPr>
            <a:xfrm>
              <a:off x="5650055" y="2034379"/>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2" name="Freeform 191">
              <a:extLst>
                <a:ext uri="{FF2B5EF4-FFF2-40B4-BE49-F238E27FC236}">
                  <a16:creationId xmlns:a16="http://schemas.microsoft.com/office/drawing/2014/main" id="{77C885E2-FA05-12F3-BFC3-54FF7D68DE4A}"/>
                </a:ext>
              </a:extLst>
            </p:cNvPr>
            <p:cNvSpPr/>
            <p:nvPr/>
          </p:nvSpPr>
          <p:spPr>
            <a:xfrm>
              <a:off x="5650055" y="1728686"/>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75AA8797-82D9-67D3-8750-BCBD674E87EC}"/>
                </a:ext>
              </a:extLst>
            </p:cNvPr>
            <p:cNvSpPr/>
            <p:nvPr/>
          </p:nvSpPr>
          <p:spPr>
            <a:xfrm>
              <a:off x="5650055" y="1422993"/>
              <a:ext cx="2005073" cy="973"/>
            </a:xfrm>
            <a:custGeom>
              <a:avLst/>
              <a:gdLst>
                <a:gd name="connsiteX0" fmla="*/ 0 w 2005073"/>
                <a:gd name="connsiteY0" fmla="*/ 0 h 973"/>
                <a:gd name="connsiteX1" fmla="*/ 2005073 w 2005073"/>
                <a:gd name="connsiteY1" fmla="*/ 0 h 973"/>
              </a:gdLst>
              <a:ahLst/>
              <a:cxnLst>
                <a:cxn ang="0">
                  <a:pos x="connsiteX0" y="connsiteY0"/>
                </a:cxn>
                <a:cxn ang="0">
                  <a:pos x="connsiteX1" y="connsiteY1"/>
                </a:cxn>
              </a:cxnLst>
              <a:rect l="l" t="t" r="r" b="b"/>
              <a:pathLst>
                <a:path w="2005073" h="973">
                  <a:moveTo>
                    <a:pt x="0" y="0"/>
                  </a:moveTo>
                  <a:lnTo>
                    <a:pt x="2005073" y="0"/>
                  </a:lnTo>
                </a:path>
              </a:pathLst>
            </a:custGeom>
            <a:noFill/>
            <a:ln w="1945" cap="rnd">
              <a:solidFill>
                <a:srgbClr val="000000">
                  <a:alpha val="10000"/>
                </a:srgbClr>
              </a:solidFill>
              <a:prstDash val="solid"/>
              <a:round/>
            </a:ln>
          </p:spPr>
          <p:txBody>
            <a:bodyPr rtlCol="0" anchor="ctr"/>
            <a:lstStyle/>
            <a:p>
              <a:endParaRPr lang="en-DE"/>
            </a:p>
          </p:txBody>
        </p:sp>
        <p:sp>
          <p:nvSpPr>
            <p:cNvPr id="194" name="Freeform 193">
              <a:extLst>
                <a:ext uri="{FF2B5EF4-FFF2-40B4-BE49-F238E27FC236}">
                  <a16:creationId xmlns:a16="http://schemas.microsoft.com/office/drawing/2014/main" id="{341BD85C-0E72-9600-CAF2-5F527D72CD07}"/>
                </a:ext>
              </a:extLst>
            </p:cNvPr>
            <p:cNvSpPr/>
            <p:nvPr/>
          </p:nvSpPr>
          <p:spPr>
            <a:xfrm>
              <a:off x="5650055" y="1388807"/>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3889"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FAA2FF12-A5F3-FB25-B3E7-68BB65C85E43}"/>
                </a:ext>
              </a:extLst>
            </p:cNvPr>
            <p:cNvSpPr/>
            <p:nvPr/>
          </p:nvSpPr>
          <p:spPr>
            <a:xfrm>
              <a:off x="5650055" y="2645761"/>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6" name="Freeform 195">
              <a:extLst>
                <a:ext uri="{FF2B5EF4-FFF2-40B4-BE49-F238E27FC236}">
                  <a16:creationId xmlns:a16="http://schemas.microsoft.com/office/drawing/2014/main" id="{D374C8DD-48F4-93C7-763C-BA78C8321B88}"/>
                </a:ext>
              </a:extLst>
            </p:cNvPr>
            <p:cNvSpPr/>
            <p:nvPr/>
          </p:nvSpPr>
          <p:spPr>
            <a:xfrm>
              <a:off x="5650055" y="2340066"/>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AE6F1064-69C1-3742-387D-3701F448221C}"/>
                </a:ext>
              </a:extLst>
            </p:cNvPr>
            <p:cNvSpPr/>
            <p:nvPr/>
          </p:nvSpPr>
          <p:spPr>
            <a:xfrm>
              <a:off x="5650055" y="2034379"/>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8" name="Freeform 197">
              <a:extLst>
                <a:ext uri="{FF2B5EF4-FFF2-40B4-BE49-F238E27FC236}">
                  <a16:creationId xmlns:a16="http://schemas.microsoft.com/office/drawing/2014/main" id="{1415EBFD-6031-D4B0-E509-FF9053285D81}"/>
                </a:ext>
              </a:extLst>
            </p:cNvPr>
            <p:cNvSpPr/>
            <p:nvPr/>
          </p:nvSpPr>
          <p:spPr>
            <a:xfrm>
              <a:off x="5650055" y="1728686"/>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8999D8E3-BE84-5A91-44C8-A9FABC9ACACE}"/>
                </a:ext>
              </a:extLst>
            </p:cNvPr>
            <p:cNvSpPr/>
            <p:nvPr/>
          </p:nvSpPr>
          <p:spPr>
            <a:xfrm>
              <a:off x="5650055" y="1422993"/>
              <a:ext cx="18401" cy="973"/>
            </a:xfrm>
            <a:custGeom>
              <a:avLst/>
              <a:gdLst>
                <a:gd name="connsiteX0" fmla="*/ 0 w 18401"/>
                <a:gd name="connsiteY0" fmla="*/ 0 h 973"/>
                <a:gd name="connsiteX1" fmla="*/ 18401 w 18401"/>
                <a:gd name="connsiteY1" fmla="*/ 0 h 973"/>
              </a:gdLst>
              <a:ahLst/>
              <a:cxnLst>
                <a:cxn ang="0">
                  <a:pos x="connsiteX0" y="connsiteY0"/>
                </a:cxn>
                <a:cxn ang="0">
                  <a:pos x="connsiteX1" y="connsiteY1"/>
                </a:cxn>
              </a:cxnLst>
              <a:rect l="l" t="t" r="r" b="b"/>
              <a:pathLst>
                <a:path w="18401" h="973">
                  <a:moveTo>
                    <a:pt x="0" y="0"/>
                  </a:moveTo>
                  <a:lnTo>
                    <a:pt x="18401" y="0"/>
                  </a:lnTo>
                </a:path>
              </a:pathLst>
            </a:custGeom>
            <a:noFill/>
            <a:ln w="3889" cap="rnd">
              <a:solidFill>
                <a:srgbClr val="000000"/>
              </a:solidFill>
              <a:prstDash val="solid"/>
              <a:round/>
            </a:ln>
          </p:spPr>
          <p:txBody>
            <a:bodyPr rtlCol="0" anchor="ctr"/>
            <a:lstStyle/>
            <a:p>
              <a:endParaRPr lang="en-DE"/>
            </a:p>
          </p:txBody>
        </p:sp>
        <p:sp>
          <p:nvSpPr>
            <p:cNvPr id="200" name="Freeform 199">
              <a:extLst>
                <a:ext uri="{FF2B5EF4-FFF2-40B4-BE49-F238E27FC236}">
                  <a16:creationId xmlns:a16="http://schemas.microsoft.com/office/drawing/2014/main" id="{D91F2B89-F74C-A9E4-E270-48030AC023A9}"/>
                </a:ext>
              </a:extLst>
            </p:cNvPr>
            <p:cNvSpPr/>
            <p:nvPr/>
          </p:nvSpPr>
          <p:spPr>
            <a:xfrm>
              <a:off x="5497212" y="2615253"/>
              <a:ext cx="40708" cy="61103"/>
            </a:xfrm>
            <a:custGeom>
              <a:avLst/>
              <a:gdLst>
                <a:gd name="connsiteX0" fmla="*/ 20355 w 40708"/>
                <a:gd name="connsiteY0" fmla="*/ 6310 h 61103"/>
                <a:gd name="connsiteX1" fmla="*/ 11084 w 40708"/>
                <a:gd name="connsiteY1" fmla="*/ 12386 h 61103"/>
                <a:gd name="connsiteX2" fmla="*/ 8007 w 40708"/>
                <a:gd name="connsiteY2" fmla="*/ 30567 h 61103"/>
                <a:gd name="connsiteX3" fmla="*/ 11084 w 40708"/>
                <a:gd name="connsiteY3" fmla="*/ 48757 h 61103"/>
                <a:gd name="connsiteX4" fmla="*/ 20355 w 40708"/>
                <a:gd name="connsiteY4" fmla="*/ 54794 h 61103"/>
                <a:gd name="connsiteX5" fmla="*/ 29624 w 40708"/>
                <a:gd name="connsiteY5" fmla="*/ 48757 h 61103"/>
                <a:gd name="connsiteX6" fmla="*/ 32740 w 40708"/>
                <a:gd name="connsiteY6" fmla="*/ 30567 h 61103"/>
                <a:gd name="connsiteX7" fmla="*/ 29624 w 40708"/>
                <a:gd name="connsiteY7" fmla="*/ 12386 h 61103"/>
                <a:gd name="connsiteX8" fmla="*/ 20355 w 40708"/>
                <a:gd name="connsiteY8" fmla="*/ 6310 h 61103"/>
                <a:gd name="connsiteX9" fmla="*/ 20355 w 40708"/>
                <a:gd name="connsiteY9" fmla="*/ 0 h 61103"/>
                <a:gd name="connsiteX10" fmla="*/ 35462 w 40708"/>
                <a:gd name="connsiteY10" fmla="*/ 7849 h 61103"/>
                <a:gd name="connsiteX11" fmla="*/ 40708 w 40708"/>
                <a:gd name="connsiteY11" fmla="*/ 30567 h 61103"/>
                <a:gd name="connsiteX12" fmla="*/ 35462 w 40708"/>
                <a:gd name="connsiteY12" fmla="*/ 53294 h 61103"/>
                <a:gd name="connsiteX13" fmla="*/ 20355 w 40708"/>
                <a:gd name="connsiteY13" fmla="*/ 61104 h 61103"/>
                <a:gd name="connsiteX14" fmla="*/ 5207 w 40708"/>
                <a:gd name="connsiteY14" fmla="*/ 53294 h 61103"/>
                <a:gd name="connsiteX15" fmla="*/ 0 w 40708"/>
                <a:gd name="connsiteY15" fmla="*/ 30567 h 61103"/>
                <a:gd name="connsiteX16" fmla="*/ 5207 w 40708"/>
                <a:gd name="connsiteY16" fmla="*/ 7849 h 61103"/>
                <a:gd name="connsiteX17" fmla="*/ 20355 w 40708"/>
                <a:gd name="connsiteY17" fmla="*/ 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3">
                  <a:moveTo>
                    <a:pt x="20355" y="6310"/>
                  </a:moveTo>
                  <a:cubicBezTo>
                    <a:pt x="16252" y="6310"/>
                    <a:pt x="13161" y="8336"/>
                    <a:pt x="11084" y="12386"/>
                  </a:cubicBezTo>
                  <a:cubicBezTo>
                    <a:pt x="9033" y="16408"/>
                    <a:pt x="8007" y="22475"/>
                    <a:pt x="8007" y="30567"/>
                  </a:cubicBezTo>
                  <a:cubicBezTo>
                    <a:pt x="8007" y="38639"/>
                    <a:pt x="9033" y="44706"/>
                    <a:pt x="11084" y="48757"/>
                  </a:cubicBezTo>
                  <a:cubicBezTo>
                    <a:pt x="13161" y="52778"/>
                    <a:pt x="16252" y="54794"/>
                    <a:pt x="20355" y="54794"/>
                  </a:cubicBezTo>
                  <a:cubicBezTo>
                    <a:pt x="24482" y="54794"/>
                    <a:pt x="27572" y="52778"/>
                    <a:pt x="29624" y="48757"/>
                  </a:cubicBezTo>
                  <a:cubicBezTo>
                    <a:pt x="31701" y="44706"/>
                    <a:pt x="32740" y="38639"/>
                    <a:pt x="32740" y="30567"/>
                  </a:cubicBezTo>
                  <a:cubicBezTo>
                    <a:pt x="32740" y="22475"/>
                    <a:pt x="31701" y="16408"/>
                    <a:pt x="29624" y="12386"/>
                  </a:cubicBezTo>
                  <a:cubicBezTo>
                    <a:pt x="27572" y="8336"/>
                    <a:pt x="24482" y="6310"/>
                    <a:pt x="20355" y="6310"/>
                  </a:cubicBezTo>
                  <a:moveTo>
                    <a:pt x="20355" y="0"/>
                  </a:moveTo>
                  <a:cubicBezTo>
                    <a:pt x="26955" y="0"/>
                    <a:pt x="31990" y="2619"/>
                    <a:pt x="35462" y="7849"/>
                  </a:cubicBezTo>
                  <a:cubicBezTo>
                    <a:pt x="38959" y="13058"/>
                    <a:pt x="40708" y="20624"/>
                    <a:pt x="40708" y="30567"/>
                  </a:cubicBezTo>
                  <a:cubicBezTo>
                    <a:pt x="40708" y="40489"/>
                    <a:pt x="38959" y="48065"/>
                    <a:pt x="35462" y="53294"/>
                  </a:cubicBezTo>
                  <a:cubicBezTo>
                    <a:pt x="31990" y="58504"/>
                    <a:pt x="26955" y="61104"/>
                    <a:pt x="20355" y="61104"/>
                  </a:cubicBezTo>
                  <a:cubicBezTo>
                    <a:pt x="13753" y="61104"/>
                    <a:pt x="8704" y="58504"/>
                    <a:pt x="5207" y="53294"/>
                  </a:cubicBezTo>
                  <a:cubicBezTo>
                    <a:pt x="1735" y="48065"/>
                    <a:pt x="0" y="40489"/>
                    <a:pt x="0" y="30567"/>
                  </a:cubicBezTo>
                  <a:cubicBezTo>
                    <a:pt x="0" y="20624"/>
                    <a:pt x="1735" y="13058"/>
                    <a:pt x="5207" y="7849"/>
                  </a:cubicBezTo>
                  <a:cubicBezTo>
                    <a:pt x="8704" y="2619"/>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01" name="Freeform 200">
              <a:extLst>
                <a:ext uri="{FF2B5EF4-FFF2-40B4-BE49-F238E27FC236}">
                  <a16:creationId xmlns:a16="http://schemas.microsoft.com/office/drawing/2014/main" id="{CC1A6041-BD49-801A-4858-7466EBDE287B}"/>
                </a:ext>
              </a:extLst>
            </p:cNvPr>
            <p:cNvSpPr/>
            <p:nvPr/>
          </p:nvSpPr>
          <p:spPr>
            <a:xfrm>
              <a:off x="5551924" y="2665188"/>
              <a:ext cx="8322" cy="10020"/>
            </a:xfrm>
            <a:custGeom>
              <a:avLst/>
              <a:gdLst>
                <a:gd name="connsiteX0" fmla="*/ 0 w 8322"/>
                <a:gd name="connsiteY0" fmla="*/ 0 h 10020"/>
                <a:gd name="connsiteX1" fmla="*/ 8323 w 8322"/>
                <a:gd name="connsiteY1" fmla="*/ 0 h 10020"/>
                <a:gd name="connsiteX2" fmla="*/ 8323 w 8322"/>
                <a:gd name="connsiteY2" fmla="*/ 10020 h 10020"/>
                <a:gd name="connsiteX3" fmla="*/ 0 w 8322"/>
                <a:gd name="connsiteY3" fmla="*/ 10020 h 10020"/>
                <a:gd name="connsiteX4" fmla="*/ 0 w 8322"/>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20">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1B128BFD-81A5-E1CC-70B4-D71FF438B626}"/>
                </a:ext>
              </a:extLst>
            </p:cNvPr>
            <p:cNvSpPr/>
            <p:nvPr/>
          </p:nvSpPr>
          <p:spPr>
            <a:xfrm>
              <a:off x="5574291" y="2615253"/>
              <a:ext cx="40708" cy="61103"/>
            </a:xfrm>
            <a:custGeom>
              <a:avLst/>
              <a:gdLst>
                <a:gd name="connsiteX0" fmla="*/ 20354 w 40708"/>
                <a:gd name="connsiteY0" fmla="*/ 6310 h 61103"/>
                <a:gd name="connsiteX1" fmla="*/ 11084 w 40708"/>
                <a:gd name="connsiteY1" fmla="*/ 12386 h 61103"/>
                <a:gd name="connsiteX2" fmla="*/ 8007 w 40708"/>
                <a:gd name="connsiteY2" fmla="*/ 30567 h 61103"/>
                <a:gd name="connsiteX3" fmla="*/ 11084 w 40708"/>
                <a:gd name="connsiteY3" fmla="*/ 48757 h 61103"/>
                <a:gd name="connsiteX4" fmla="*/ 20354 w 40708"/>
                <a:gd name="connsiteY4" fmla="*/ 54794 h 61103"/>
                <a:gd name="connsiteX5" fmla="*/ 29624 w 40708"/>
                <a:gd name="connsiteY5" fmla="*/ 48757 h 61103"/>
                <a:gd name="connsiteX6" fmla="*/ 32740 w 40708"/>
                <a:gd name="connsiteY6" fmla="*/ 30567 h 61103"/>
                <a:gd name="connsiteX7" fmla="*/ 29624 w 40708"/>
                <a:gd name="connsiteY7" fmla="*/ 12386 h 61103"/>
                <a:gd name="connsiteX8" fmla="*/ 20354 w 40708"/>
                <a:gd name="connsiteY8" fmla="*/ 6310 h 61103"/>
                <a:gd name="connsiteX9" fmla="*/ 20354 w 40708"/>
                <a:gd name="connsiteY9" fmla="*/ 0 h 61103"/>
                <a:gd name="connsiteX10" fmla="*/ 35462 w 40708"/>
                <a:gd name="connsiteY10" fmla="*/ 7849 h 61103"/>
                <a:gd name="connsiteX11" fmla="*/ 40708 w 40708"/>
                <a:gd name="connsiteY11" fmla="*/ 30567 h 61103"/>
                <a:gd name="connsiteX12" fmla="*/ 35462 w 40708"/>
                <a:gd name="connsiteY12" fmla="*/ 53294 h 61103"/>
                <a:gd name="connsiteX13" fmla="*/ 20354 w 40708"/>
                <a:gd name="connsiteY13" fmla="*/ 61104 h 61103"/>
                <a:gd name="connsiteX14" fmla="*/ 5207 w 40708"/>
                <a:gd name="connsiteY14" fmla="*/ 53294 h 61103"/>
                <a:gd name="connsiteX15" fmla="*/ 0 w 40708"/>
                <a:gd name="connsiteY15" fmla="*/ 30567 h 61103"/>
                <a:gd name="connsiteX16" fmla="*/ 5207 w 40708"/>
                <a:gd name="connsiteY16" fmla="*/ 7849 h 61103"/>
                <a:gd name="connsiteX17" fmla="*/ 20354 w 40708"/>
                <a:gd name="connsiteY17" fmla="*/ 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3">
                  <a:moveTo>
                    <a:pt x="20354" y="6310"/>
                  </a:moveTo>
                  <a:cubicBezTo>
                    <a:pt x="16251" y="6310"/>
                    <a:pt x="13161" y="8336"/>
                    <a:pt x="11084" y="12386"/>
                  </a:cubicBezTo>
                  <a:cubicBezTo>
                    <a:pt x="9033" y="16408"/>
                    <a:pt x="8007" y="22475"/>
                    <a:pt x="8007" y="30567"/>
                  </a:cubicBezTo>
                  <a:cubicBezTo>
                    <a:pt x="8007" y="38639"/>
                    <a:pt x="9033" y="44706"/>
                    <a:pt x="11084" y="48757"/>
                  </a:cubicBezTo>
                  <a:cubicBezTo>
                    <a:pt x="13161" y="52778"/>
                    <a:pt x="16251" y="54794"/>
                    <a:pt x="20354" y="54794"/>
                  </a:cubicBezTo>
                  <a:cubicBezTo>
                    <a:pt x="24482" y="54794"/>
                    <a:pt x="27572" y="52778"/>
                    <a:pt x="29624" y="48757"/>
                  </a:cubicBezTo>
                  <a:cubicBezTo>
                    <a:pt x="31701" y="44706"/>
                    <a:pt x="32740" y="38639"/>
                    <a:pt x="32740" y="30567"/>
                  </a:cubicBezTo>
                  <a:cubicBezTo>
                    <a:pt x="32740" y="22475"/>
                    <a:pt x="31701" y="16408"/>
                    <a:pt x="29624" y="12386"/>
                  </a:cubicBezTo>
                  <a:cubicBezTo>
                    <a:pt x="27572" y="8336"/>
                    <a:pt x="24482" y="6310"/>
                    <a:pt x="20354" y="6310"/>
                  </a:cubicBezTo>
                  <a:moveTo>
                    <a:pt x="20354" y="0"/>
                  </a:moveTo>
                  <a:cubicBezTo>
                    <a:pt x="26955" y="0"/>
                    <a:pt x="31990" y="2619"/>
                    <a:pt x="35462" y="7849"/>
                  </a:cubicBezTo>
                  <a:cubicBezTo>
                    <a:pt x="38959" y="13058"/>
                    <a:pt x="40708" y="20624"/>
                    <a:pt x="40708" y="30567"/>
                  </a:cubicBezTo>
                  <a:cubicBezTo>
                    <a:pt x="40708" y="40489"/>
                    <a:pt x="38959" y="48065"/>
                    <a:pt x="35462" y="53294"/>
                  </a:cubicBezTo>
                  <a:cubicBezTo>
                    <a:pt x="31990" y="58504"/>
                    <a:pt x="26955" y="61104"/>
                    <a:pt x="20354" y="61104"/>
                  </a:cubicBezTo>
                  <a:cubicBezTo>
                    <a:pt x="13753" y="61104"/>
                    <a:pt x="8704" y="58504"/>
                    <a:pt x="5207" y="53294"/>
                  </a:cubicBezTo>
                  <a:cubicBezTo>
                    <a:pt x="1735" y="48065"/>
                    <a:pt x="0" y="40489"/>
                    <a:pt x="0" y="30567"/>
                  </a:cubicBezTo>
                  <a:cubicBezTo>
                    <a:pt x="0" y="20624"/>
                    <a:pt x="1735" y="13058"/>
                    <a:pt x="5207" y="7849"/>
                  </a:cubicBezTo>
                  <a:cubicBezTo>
                    <a:pt x="8704" y="2619"/>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03" name="Freeform 202">
              <a:extLst>
                <a:ext uri="{FF2B5EF4-FFF2-40B4-BE49-F238E27FC236}">
                  <a16:creationId xmlns:a16="http://schemas.microsoft.com/office/drawing/2014/main" id="{390885BE-DDB3-846E-BA00-F2DBFFCF2491}"/>
                </a:ext>
              </a:extLst>
            </p:cNvPr>
            <p:cNvSpPr/>
            <p:nvPr/>
          </p:nvSpPr>
          <p:spPr>
            <a:xfrm>
              <a:off x="5499303" y="2309559"/>
              <a:ext cx="40708" cy="61102"/>
            </a:xfrm>
            <a:custGeom>
              <a:avLst/>
              <a:gdLst>
                <a:gd name="connsiteX0" fmla="*/ 20354 w 40708"/>
                <a:gd name="connsiteY0" fmla="*/ 6312 h 61102"/>
                <a:gd name="connsiteX1" fmla="*/ 11084 w 40708"/>
                <a:gd name="connsiteY1" fmla="*/ 12385 h 61102"/>
                <a:gd name="connsiteX2" fmla="*/ 8007 w 40708"/>
                <a:gd name="connsiteY2" fmla="*/ 30575 h 61102"/>
                <a:gd name="connsiteX3" fmla="*/ 11084 w 40708"/>
                <a:gd name="connsiteY3" fmla="*/ 48756 h 61102"/>
                <a:gd name="connsiteX4" fmla="*/ 20354 w 40708"/>
                <a:gd name="connsiteY4" fmla="*/ 54793 h 61102"/>
                <a:gd name="connsiteX5" fmla="*/ 29624 w 40708"/>
                <a:gd name="connsiteY5" fmla="*/ 48756 h 61102"/>
                <a:gd name="connsiteX6" fmla="*/ 32740 w 40708"/>
                <a:gd name="connsiteY6" fmla="*/ 30575 h 61102"/>
                <a:gd name="connsiteX7" fmla="*/ 29624 w 40708"/>
                <a:gd name="connsiteY7" fmla="*/ 12385 h 61102"/>
                <a:gd name="connsiteX8" fmla="*/ 20354 w 40708"/>
                <a:gd name="connsiteY8" fmla="*/ 6312 h 61102"/>
                <a:gd name="connsiteX9" fmla="*/ 20354 w 40708"/>
                <a:gd name="connsiteY9" fmla="*/ 0 h 61102"/>
                <a:gd name="connsiteX10" fmla="*/ 35462 w 40708"/>
                <a:gd name="connsiteY10" fmla="*/ 7848 h 61102"/>
                <a:gd name="connsiteX11" fmla="*/ 40708 w 40708"/>
                <a:gd name="connsiteY11" fmla="*/ 30575 h 61102"/>
                <a:gd name="connsiteX12" fmla="*/ 35462 w 40708"/>
                <a:gd name="connsiteY12" fmla="*/ 53293 h 61102"/>
                <a:gd name="connsiteX13" fmla="*/ 20354 w 40708"/>
                <a:gd name="connsiteY13" fmla="*/ 61103 h 61102"/>
                <a:gd name="connsiteX14" fmla="*/ 5207 w 40708"/>
                <a:gd name="connsiteY14" fmla="*/ 53293 h 61102"/>
                <a:gd name="connsiteX15" fmla="*/ 0 w 40708"/>
                <a:gd name="connsiteY15" fmla="*/ 30575 h 61102"/>
                <a:gd name="connsiteX16" fmla="*/ 5207 w 40708"/>
                <a:gd name="connsiteY16" fmla="*/ 7848 h 61102"/>
                <a:gd name="connsiteX17" fmla="*/ 20354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4" y="6312"/>
                  </a:moveTo>
                  <a:cubicBezTo>
                    <a:pt x="16251" y="6312"/>
                    <a:pt x="13161" y="8334"/>
                    <a:pt x="11084" y="12385"/>
                  </a:cubicBezTo>
                  <a:cubicBezTo>
                    <a:pt x="9033" y="16407"/>
                    <a:pt x="8007" y="22474"/>
                    <a:pt x="8007" y="30575"/>
                  </a:cubicBezTo>
                  <a:cubicBezTo>
                    <a:pt x="8007" y="38648"/>
                    <a:pt x="9033" y="44705"/>
                    <a:pt x="11084" y="48756"/>
                  </a:cubicBezTo>
                  <a:cubicBezTo>
                    <a:pt x="13161" y="52777"/>
                    <a:pt x="16251" y="54793"/>
                    <a:pt x="20354" y="54793"/>
                  </a:cubicBezTo>
                  <a:cubicBezTo>
                    <a:pt x="24482" y="54793"/>
                    <a:pt x="27572" y="52777"/>
                    <a:pt x="29624" y="48756"/>
                  </a:cubicBezTo>
                  <a:cubicBezTo>
                    <a:pt x="31701" y="44705"/>
                    <a:pt x="32740" y="38648"/>
                    <a:pt x="32740" y="30575"/>
                  </a:cubicBezTo>
                  <a:cubicBezTo>
                    <a:pt x="32740" y="22474"/>
                    <a:pt x="31701" y="16407"/>
                    <a:pt x="29624" y="12385"/>
                  </a:cubicBezTo>
                  <a:cubicBezTo>
                    <a:pt x="27572" y="8334"/>
                    <a:pt x="24482" y="6312"/>
                    <a:pt x="20354" y="6312"/>
                  </a:cubicBezTo>
                  <a:moveTo>
                    <a:pt x="20354" y="0"/>
                  </a:moveTo>
                  <a:cubicBezTo>
                    <a:pt x="26955" y="0"/>
                    <a:pt x="31990" y="2616"/>
                    <a:pt x="35462" y="7848"/>
                  </a:cubicBezTo>
                  <a:cubicBezTo>
                    <a:pt x="38959" y="13057"/>
                    <a:pt x="40708" y="20633"/>
                    <a:pt x="40708" y="30575"/>
                  </a:cubicBezTo>
                  <a:cubicBezTo>
                    <a:pt x="40708" y="40488"/>
                    <a:pt x="38959" y="48064"/>
                    <a:pt x="35462" y="53293"/>
                  </a:cubicBezTo>
                  <a:cubicBezTo>
                    <a:pt x="31990" y="58503"/>
                    <a:pt x="26955" y="61103"/>
                    <a:pt x="20354" y="61103"/>
                  </a:cubicBezTo>
                  <a:cubicBezTo>
                    <a:pt x="13753" y="61103"/>
                    <a:pt x="8704" y="58503"/>
                    <a:pt x="5207" y="53293"/>
                  </a:cubicBezTo>
                  <a:cubicBezTo>
                    <a:pt x="1735" y="48064"/>
                    <a:pt x="0" y="40488"/>
                    <a:pt x="0" y="30575"/>
                  </a:cubicBezTo>
                  <a:cubicBezTo>
                    <a:pt x="0" y="20633"/>
                    <a:pt x="1735" y="13057"/>
                    <a:pt x="5207" y="7848"/>
                  </a:cubicBezTo>
                  <a:cubicBezTo>
                    <a:pt x="8704" y="2616"/>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A0B6C82F-6375-F8E8-9ED3-9C5BAAC3F6E9}"/>
                </a:ext>
              </a:extLst>
            </p:cNvPr>
            <p:cNvSpPr/>
            <p:nvPr/>
          </p:nvSpPr>
          <p:spPr>
            <a:xfrm>
              <a:off x="5554015" y="2359503"/>
              <a:ext cx="8322" cy="10010"/>
            </a:xfrm>
            <a:custGeom>
              <a:avLst/>
              <a:gdLst>
                <a:gd name="connsiteX0" fmla="*/ 0 w 8322"/>
                <a:gd name="connsiteY0" fmla="*/ 0 h 10010"/>
                <a:gd name="connsiteX1" fmla="*/ 8323 w 8322"/>
                <a:gd name="connsiteY1" fmla="*/ 0 h 10010"/>
                <a:gd name="connsiteX2" fmla="*/ 8323 w 8322"/>
                <a:gd name="connsiteY2" fmla="*/ 10010 h 10010"/>
                <a:gd name="connsiteX3" fmla="*/ 0 w 8322"/>
                <a:gd name="connsiteY3" fmla="*/ 10010 h 10010"/>
                <a:gd name="connsiteX4" fmla="*/ 0 w 8322"/>
                <a:gd name="connsiteY4" fmla="*/ 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0">
                  <a:moveTo>
                    <a:pt x="0" y="0"/>
                  </a:moveTo>
                  <a:lnTo>
                    <a:pt x="8323" y="0"/>
                  </a:lnTo>
                  <a:lnTo>
                    <a:pt x="8323" y="10010"/>
                  </a:lnTo>
                  <a:lnTo>
                    <a:pt x="0" y="10010"/>
                  </a:lnTo>
                  <a:lnTo>
                    <a:pt x="0" y="0"/>
                  </a:lnTo>
                  <a:close/>
                </a:path>
              </a:pathLst>
            </a:custGeom>
            <a:solidFill>
              <a:srgbClr val="000000"/>
            </a:solidFill>
            <a:ln w="972" cap="flat">
              <a:noFill/>
              <a:prstDash val="solid"/>
              <a:miter/>
            </a:ln>
          </p:spPr>
          <p:txBody>
            <a:bodyPr rtlCol="0" anchor="ctr"/>
            <a:lstStyle/>
            <a:p>
              <a:endParaRPr lang="en-DE"/>
            </a:p>
          </p:txBody>
        </p:sp>
        <p:sp>
          <p:nvSpPr>
            <p:cNvPr id="205" name="Freeform 204">
              <a:extLst>
                <a:ext uri="{FF2B5EF4-FFF2-40B4-BE49-F238E27FC236}">
                  <a16:creationId xmlns:a16="http://schemas.microsoft.com/office/drawing/2014/main" id="{6EFF5107-ADBF-C658-F09A-5753F16B29D0}"/>
                </a:ext>
              </a:extLst>
            </p:cNvPr>
            <p:cNvSpPr/>
            <p:nvPr/>
          </p:nvSpPr>
          <p:spPr>
            <a:xfrm>
              <a:off x="5579931" y="2310625"/>
              <a:ext cx="35068" cy="58888"/>
            </a:xfrm>
            <a:custGeom>
              <a:avLst/>
              <a:gdLst>
                <a:gd name="connsiteX0" fmla="*/ 1144 w 35068"/>
                <a:gd name="connsiteY0" fmla="*/ 52189 h 58888"/>
                <a:gd name="connsiteX1" fmla="*/ 14161 w 35068"/>
                <a:gd name="connsiteY1" fmla="*/ 52189 h 58888"/>
                <a:gd name="connsiteX2" fmla="*/ 14161 w 35068"/>
                <a:gd name="connsiteY2" fmla="*/ 7259 h 58888"/>
                <a:gd name="connsiteX3" fmla="*/ 0 w 35068"/>
                <a:gd name="connsiteY3" fmla="*/ 10103 h 58888"/>
                <a:gd name="connsiteX4" fmla="*/ 0 w 35068"/>
                <a:gd name="connsiteY4" fmla="*/ 2840 h 58888"/>
                <a:gd name="connsiteX5" fmla="*/ 14083 w 35068"/>
                <a:gd name="connsiteY5" fmla="*/ 0 h 58888"/>
                <a:gd name="connsiteX6" fmla="*/ 22051 w 35068"/>
                <a:gd name="connsiteY6" fmla="*/ 0 h 58888"/>
                <a:gd name="connsiteX7" fmla="*/ 22051 w 35068"/>
                <a:gd name="connsiteY7" fmla="*/ 52189 h 58888"/>
                <a:gd name="connsiteX8" fmla="*/ 35068 w 35068"/>
                <a:gd name="connsiteY8" fmla="*/ 52189 h 58888"/>
                <a:gd name="connsiteX9" fmla="*/ 35068 w 35068"/>
                <a:gd name="connsiteY9" fmla="*/ 58889 h 58888"/>
                <a:gd name="connsiteX10" fmla="*/ 1144 w 35068"/>
                <a:gd name="connsiteY10" fmla="*/ 58889 h 58888"/>
                <a:gd name="connsiteX11" fmla="*/ 1144 w 35068"/>
                <a:gd name="connsiteY11" fmla="*/ 52189 h 5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88">
                  <a:moveTo>
                    <a:pt x="1144" y="52189"/>
                  </a:moveTo>
                  <a:lnTo>
                    <a:pt x="14161" y="52189"/>
                  </a:lnTo>
                  <a:lnTo>
                    <a:pt x="14161" y="7259"/>
                  </a:lnTo>
                  <a:lnTo>
                    <a:pt x="0" y="10103"/>
                  </a:lnTo>
                  <a:lnTo>
                    <a:pt x="0" y="2840"/>
                  </a:lnTo>
                  <a:lnTo>
                    <a:pt x="14083" y="0"/>
                  </a:lnTo>
                  <a:lnTo>
                    <a:pt x="22051" y="0"/>
                  </a:lnTo>
                  <a:lnTo>
                    <a:pt x="22051" y="52189"/>
                  </a:lnTo>
                  <a:lnTo>
                    <a:pt x="35068" y="52189"/>
                  </a:lnTo>
                  <a:lnTo>
                    <a:pt x="35068" y="58889"/>
                  </a:lnTo>
                  <a:lnTo>
                    <a:pt x="1144" y="58889"/>
                  </a:lnTo>
                  <a:lnTo>
                    <a:pt x="1144" y="52189"/>
                  </a:lnTo>
                  <a:close/>
                </a:path>
              </a:pathLst>
            </a:custGeom>
            <a:solidFill>
              <a:srgbClr val="000000"/>
            </a:solidFill>
            <a:ln w="972"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247F5490-53D5-4D73-E92F-370F2F5666B5}"/>
                </a:ext>
              </a:extLst>
            </p:cNvPr>
            <p:cNvSpPr/>
            <p:nvPr/>
          </p:nvSpPr>
          <p:spPr>
            <a:xfrm>
              <a:off x="5499934" y="2003867"/>
              <a:ext cx="40708" cy="61102"/>
            </a:xfrm>
            <a:custGeom>
              <a:avLst/>
              <a:gdLst>
                <a:gd name="connsiteX0" fmla="*/ 20355 w 40708"/>
                <a:gd name="connsiteY0" fmla="*/ 6311 h 61102"/>
                <a:gd name="connsiteX1" fmla="*/ 11084 w 40708"/>
                <a:gd name="connsiteY1" fmla="*/ 12386 h 61102"/>
                <a:gd name="connsiteX2" fmla="*/ 8007 w 40708"/>
                <a:gd name="connsiteY2" fmla="*/ 30571 h 61102"/>
                <a:gd name="connsiteX3" fmla="*/ 11084 w 40708"/>
                <a:gd name="connsiteY3" fmla="*/ 48756 h 61102"/>
                <a:gd name="connsiteX4" fmla="*/ 20355 w 40708"/>
                <a:gd name="connsiteY4" fmla="*/ 54791 h 61102"/>
                <a:gd name="connsiteX5" fmla="*/ 29624 w 40708"/>
                <a:gd name="connsiteY5" fmla="*/ 48756 h 61102"/>
                <a:gd name="connsiteX6" fmla="*/ 32740 w 40708"/>
                <a:gd name="connsiteY6" fmla="*/ 30571 h 61102"/>
                <a:gd name="connsiteX7" fmla="*/ 29624 w 40708"/>
                <a:gd name="connsiteY7" fmla="*/ 12386 h 61102"/>
                <a:gd name="connsiteX8" fmla="*/ 20355 w 40708"/>
                <a:gd name="connsiteY8" fmla="*/ 6311 h 61102"/>
                <a:gd name="connsiteX9" fmla="*/ 20355 w 40708"/>
                <a:gd name="connsiteY9" fmla="*/ 0 h 61102"/>
                <a:gd name="connsiteX10" fmla="*/ 35463 w 40708"/>
                <a:gd name="connsiteY10" fmla="*/ 7850 h 61102"/>
                <a:gd name="connsiteX11" fmla="*/ 40708 w 40708"/>
                <a:gd name="connsiteY11" fmla="*/ 30571 h 61102"/>
                <a:gd name="connsiteX12" fmla="*/ 35463 w 40708"/>
                <a:gd name="connsiteY12" fmla="*/ 53292 h 61102"/>
                <a:gd name="connsiteX13" fmla="*/ 20355 w 40708"/>
                <a:gd name="connsiteY13" fmla="*/ 61103 h 61102"/>
                <a:gd name="connsiteX14" fmla="*/ 5207 w 40708"/>
                <a:gd name="connsiteY14" fmla="*/ 53292 h 61102"/>
                <a:gd name="connsiteX15" fmla="*/ 0 w 40708"/>
                <a:gd name="connsiteY15" fmla="*/ 30571 h 61102"/>
                <a:gd name="connsiteX16" fmla="*/ 5207 w 40708"/>
                <a:gd name="connsiteY16" fmla="*/ 7850 h 61102"/>
                <a:gd name="connsiteX17" fmla="*/ 20355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5" y="6311"/>
                  </a:moveTo>
                  <a:cubicBezTo>
                    <a:pt x="16252" y="6311"/>
                    <a:pt x="13161" y="8336"/>
                    <a:pt x="11084" y="12386"/>
                  </a:cubicBezTo>
                  <a:cubicBezTo>
                    <a:pt x="9033" y="16410"/>
                    <a:pt x="8007" y="22472"/>
                    <a:pt x="8007" y="30571"/>
                  </a:cubicBezTo>
                  <a:cubicBezTo>
                    <a:pt x="8007" y="38645"/>
                    <a:pt x="9033" y="44706"/>
                    <a:pt x="11084" y="48756"/>
                  </a:cubicBezTo>
                  <a:cubicBezTo>
                    <a:pt x="13161" y="52779"/>
                    <a:pt x="16252" y="54791"/>
                    <a:pt x="20355" y="54791"/>
                  </a:cubicBezTo>
                  <a:cubicBezTo>
                    <a:pt x="24483" y="54791"/>
                    <a:pt x="27573" y="52779"/>
                    <a:pt x="29624" y="48756"/>
                  </a:cubicBezTo>
                  <a:cubicBezTo>
                    <a:pt x="31701" y="44706"/>
                    <a:pt x="32740" y="38645"/>
                    <a:pt x="32740" y="30571"/>
                  </a:cubicBezTo>
                  <a:cubicBezTo>
                    <a:pt x="32740" y="22472"/>
                    <a:pt x="31701" y="16410"/>
                    <a:pt x="29624" y="12386"/>
                  </a:cubicBezTo>
                  <a:cubicBezTo>
                    <a:pt x="27573" y="8336"/>
                    <a:pt x="24483" y="6311"/>
                    <a:pt x="20355" y="6311"/>
                  </a:cubicBezTo>
                  <a:moveTo>
                    <a:pt x="20355" y="0"/>
                  </a:moveTo>
                  <a:cubicBezTo>
                    <a:pt x="26955" y="0"/>
                    <a:pt x="31991" y="2617"/>
                    <a:pt x="35463" y="7850"/>
                  </a:cubicBezTo>
                  <a:cubicBezTo>
                    <a:pt x="38959" y="13056"/>
                    <a:pt x="40708" y="20630"/>
                    <a:pt x="40708" y="30571"/>
                  </a:cubicBezTo>
                  <a:cubicBezTo>
                    <a:pt x="40708" y="40485"/>
                    <a:pt x="38959" y="48058"/>
                    <a:pt x="35463" y="53292"/>
                  </a:cubicBezTo>
                  <a:cubicBezTo>
                    <a:pt x="31991" y="58499"/>
                    <a:pt x="26955" y="61103"/>
                    <a:pt x="20355" y="61103"/>
                  </a:cubicBezTo>
                  <a:cubicBezTo>
                    <a:pt x="13753" y="61103"/>
                    <a:pt x="8705" y="58499"/>
                    <a:pt x="5207" y="53292"/>
                  </a:cubicBezTo>
                  <a:cubicBezTo>
                    <a:pt x="1735" y="48058"/>
                    <a:pt x="0" y="40485"/>
                    <a:pt x="0" y="30571"/>
                  </a:cubicBezTo>
                  <a:cubicBezTo>
                    <a:pt x="0" y="20630"/>
                    <a:pt x="1735" y="13056"/>
                    <a:pt x="5207" y="7850"/>
                  </a:cubicBezTo>
                  <a:cubicBezTo>
                    <a:pt x="8705" y="2617"/>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07" name="Freeform 206">
              <a:extLst>
                <a:ext uri="{FF2B5EF4-FFF2-40B4-BE49-F238E27FC236}">
                  <a16:creationId xmlns:a16="http://schemas.microsoft.com/office/drawing/2014/main" id="{4A506FC1-654F-A49C-4A6B-864AAB75A797}"/>
                </a:ext>
              </a:extLst>
            </p:cNvPr>
            <p:cNvSpPr/>
            <p:nvPr/>
          </p:nvSpPr>
          <p:spPr>
            <a:xfrm>
              <a:off x="5554646" y="2053805"/>
              <a:ext cx="8322" cy="10020"/>
            </a:xfrm>
            <a:custGeom>
              <a:avLst/>
              <a:gdLst>
                <a:gd name="connsiteX0" fmla="*/ 0 w 8322"/>
                <a:gd name="connsiteY0" fmla="*/ 0 h 10020"/>
                <a:gd name="connsiteX1" fmla="*/ 8323 w 8322"/>
                <a:gd name="connsiteY1" fmla="*/ 0 h 10020"/>
                <a:gd name="connsiteX2" fmla="*/ 8323 w 8322"/>
                <a:gd name="connsiteY2" fmla="*/ 10020 h 10020"/>
                <a:gd name="connsiteX3" fmla="*/ 0 w 8322"/>
                <a:gd name="connsiteY3" fmla="*/ 10020 h 10020"/>
                <a:gd name="connsiteX4" fmla="*/ 0 w 8322"/>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20">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F80A7E7C-64F5-C257-3108-E5EB698813F6}"/>
                </a:ext>
              </a:extLst>
            </p:cNvPr>
            <p:cNvSpPr/>
            <p:nvPr/>
          </p:nvSpPr>
          <p:spPr>
            <a:xfrm>
              <a:off x="5577603" y="2003867"/>
              <a:ext cx="37395" cy="59958"/>
            </a:xfrm>
            <a:custGeom>
              <a:avLst/>
              <a:gdLst>
                <a:gd name="connsiteX0" fmla="*/ 9586 w 37395"/>
                <a:gd name="connsiteY0" fmla="*/ 53252 h 59958"/>
                <a:gd name="connsiteX1" fmla="*/ 37396 w 37395"/>
                <a:gd name="connsiteY1" fmla="*/ 53252 h 59958"/>
                <a:gd name="connsiteX2" fmla="*/ 37396 w 37395"/>
                <a:gd name="connsiteY2" fmla="*/ 59959 h 59958"/>
                <a:gd name="connsiteX3" fmla="*/ 0 w 37395"/>
                <a:gd name="connsiteY3" fmla="*/ 59959 h 59958"/>
                <a:gd name="connsiteX4" fmla="*/ 0 w 37395"/>
                <a:gd name="connsiteY4" fmla="*/ 53252 h 59958"/>
                <a:gd name="connsiteX5" fmla="*/ 12347 w 37395"/>
                <a:gd name="connsiteY5" fmla="*/ 40669 h 59958"/>
                <a:gd name="connsiteX6" fmla="*/ 22209 w 37395"/>
                <a:gd name="connsiteY6" fmla="*/ 30453 h 59958"/>
                <a:gd name="connsiteX7" fmla="*/ 27534 w 37395"/>
                <a:gd name="connsiteY7" fmla="*/ 23194 h 59958"/>
                <a:gd name="connsiteX8" fmla="*/ 29072 w 37395"/>
                <a:gd name="connsiteY8" fmla="*/ 17317 h 59958"/>
                <a:gd name="connsiteX9" fmla="*/ 25759 w 37395"/>
                <a:gd name="connsiteY9" fmla="*/ 9665 h 59958"/>
                <a:gd name="connsiteX10" fmla="*/ 17199 w 37395"/>
                <a:gd name="connsiteY10" fmla="*/ 6706 h 59958"/>
                <a:gd name="connsiteX11" fmla="*/ 9270 w 37395"/>
                <a:gd name="connsiteY11" fmla="*/ 8007 h 59958"/>
                <a:gd name="connsiteX12" fmla="*/ 394 w 37395"/>
                <a:gd name="connsiteY12" fmla="*/ 11952 h 59958"/>
                <a:gd name="connsiteX13" fmla="*/ 394 w 37395"/>
                <a:gd name="connsiteY13" fmla="*/ 3905 h 59958"/>
                <a:gd name="connsiteX14" fmla="*/ 9388 w 37395"/>
                <a:gd name="connsiteY14" fmla="*/ 986 h 59958"/>
                <a:gd name="connsiteX15" fmla="*/ 17041 w 37395"/>
                <a:gd name="connsiteY15" fmla="*/ 0 h 59958"/>
                <a:gd name="connsiteX16" fmla="*/ 31637 w 37395"/>
                <a:gd name="connsiteY16" fmla="*/ 4576 h 59958"/>
                <a:gd name="connsiteX17" fmla="*/ 37080 w 37395"/>
                <a:gd name="connsiteY17" fmla="*/ 16804 h 59958"/>
                <a:gd name="connsiteX18" fmla="*/ 35699 w 37395"/>
                <a:gd name="connsiteY18" fmla="*/ 23707 h 59958"/>
                <a:gd name="connsiteX19" fmla="*/ 30768 w 37395"/>
                <a:gd name="connsiteY19" fmla="*/ 31360 h 59958"/>
                <a:gd name="connsiteX20" fmla="*/ 24496 w 37395"/>
                <a:gd name="connsiteY20" fmla="*/ 37987 h 59958"/>
                <a:gd name="connsiteX21" fmla="*/ 9586 w 37395"/>
                <a:gd name="connsiteY21" fmla="*/ 53252 h 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8">
                  <a:moveTo>
                    <a:pt x="9586" y="53252"/>
                  </a:moveTo>
                  <a:lnTo>
                    <a:pt x="37396" y="53252"/>
                  </a:lnTo>
                  <a:lnTo>
                    <a:pt x="37396" y="59959"/>
                  </a:lnTo>
                  <a:lnTo>
                    <a:pt x="0" y="59959"/>
                  </a:lnTo>
                  <a:lnTo>
                    <a:pt x="0" y="53252"/>
                  </a:lnTo>
                  <a:cubicBezTo>
                    <a:pt x="3025" y="50124"/>
                    <a:pt x="7141" y="45929"/>
                    <a:pt x="12347" y="40669"/>
                  </a:cubicBezTo>
                  <a:cubicBezTo>
                    <a:pt x="17580" y="35384"/>
                    <a:pt x="20868" y="31979"/>
                    <a:pt x="22209" y="30453"/>
                  </a:cubicBezTo>
                  <a:cubicBezTo>
                    <a:pt x="24759" y="27587"/>
                    <a:pt x="26534" y="25167"/>
                    <a:pt x="27534" y="23194"/>
                  </a:cubicBezTo>
                  <a:cubicBezTo>
                    <a:pt x="28560" y="21196"/>
                    <a:pt x="29072" y="19237"/>
                    <a:pt x="29072" y="17317"/>
                  </a:cubicBezTo>
                  <a:cubicBezTo>
                    <a:pt x="29072" y="14188"/>
                    <a:pt x="27968" y="11637"/>
                    <a:pt x="25759" y="9665"/>
                  </a:cubicBezTo>
                  <a:cubicBezTo>
                    <a:pt x="23576" y="7693"/>
                    <a:pt x="20723" y="6706"/>
                    <a:pt x="17199" y="6706"/>
                  </a:cubicBezTo>
                  <a:cubicBezTo>
                    <a:pt x="14701" y="6706"/>
                    <a:pt x="12058" y="7140"/>
                    <a:pt x="9270" y="8007"/>
                  </a:cubicBezTo>
                  <a:cubicBezTo>
                    <a:pt x="6509" y="8875"/>
                    <a:pt x="3550" y="10190"/>
                    <a:pt x="394" y="11952"/>
                  </a:cubicBezTo>
                  <a:lnTo>
                    <a:pt x="394" y="3905"/>
                  </a:lnTo>
                  <a:cubicBezTo>
                    <a:pt x="3603" y="2617"/>
                    <a:pt x="6600" y="1644"/>
                    <a:pt x="9388" y="986"/>
                  </a:cubicBezTo>
                  <a:cubicBezTo>
                    <a:pt x="12176" y="329"/>
                    <a:pt x="14726" y="0"/>
                    <a:pt x="17041" y="0"/>
                  </a:cubicBezTo>
                  <a:cubicBezTo>
                    <a:pt x="23142" y="0"/>
                    <a:pt x="28007" y="1525"/>
                    <a:pt x="31637" y="4576"/>
                  </a:cubicBezTo>
                  <a:cubicBezTo>
                    <a:pt x="35266" y="7627"/>
                    <a:pt x="37080" y="11703"/>
                    <a:pt x="37080" y="16804"/>
                  </a:cubicBezTo>
                  <a:cubicBezTo>
                    <a:pt x="37080" y="19224"/>
                    <a:pt x="36619" y="21525"/>
                    <a:pt x="35699" y="23707"/>
                  </a:cubicBezTo>
                  <a:cubicBezTo>
                    <a:pt x="34805" y="25864"/>
                    <a:pt x="33162" y="28415"/>
                    <a:pt x="30768" y="31360"/>
                  </a:cubicBezTo>
                  <a:cubicBezTo>
                    <a:pt x="30111" y="32123"/>
                    <a:pt x="28020" y="34331"/>
                    <a:pt x="24496" y="37987"/>
                  </a:cubicBezTo>
                  <a:cubicBezTo>
                    <a:pt x="20972" y="41616"/>
                    <a:pt x="16002" y="46704"/>
                    <a:pt x="9586" y="53252"/>
                  </a:cubicBezTo>
                  <a:close/>
                </a:path>
              </a:pathLst>
            </a:custGeom>
            <a:solidFill>
              <a:srgbClr val="000000"/>
            </a:solidFill>
            <a:ln w="972" cap="flat">
              <a:noFill/>
              <a:prstDash val="solid"/>
              <a:miter/>
            </a:ln>
          </p:spPr>
          <p:txBody>
            <a:bodyPr rtlCol="0" anchor="ctr"/>
            <a:lstStyle/>
            <a:p>
              <a:endParaRPr lang="en-DE"/>
            </a:p>
          </p:txBody>
        </p:sp>
        <p:sp>
          <p:nvSpPr>
            <p:cNvPr id="209" name="Freeform 208">
              <a:extLst>
                <a:ext uri="{FF2B5EF4-FFF2-40B4-BE49-F238E27FC236}">
                  <a16:creationId xmlns:a16="http://schemas.microsoft.com/office/drawing/2014/main" id="{DA8FD792-5B5B-1EC4-83E6-3DB7CC36FFCC}"/>
                </a:ext>
              </a:extLst>
            </p:cNvPr>
            <p:cNvSpPr/>
            <p:nvPr/>
          </p:nvSpPr>
          <p:spPr>
            <a:xfrm>
              <a:off x="5498316" y="1698174"/>
              <a:ext cx="40708" cy="61101"/>
            </a:xfrm>
            <a:custGeom>
              <a:avLst/>
              <a:gdLst>
                <a:gd name="connsiteX0" fmla="*/ 20355 w 40708"/>
                <a:gd name="connsiteY0" fmla="*/ 6311 h 61101"/>
                <a:gd name="connsiteX1" fmla="*/ 11084 w 40708"/>
                <a:gd name="connsiteY1" fmla="*/ 12386 h 61101"/>
                <a:gd name="connsiteX2" fmla="*/ 8007 w 40708"/>
                <a:gd name="connsiteY2" fmla="*/ 30570 h 61101"/>
                <a:gd name="connsiteX3" fmla="*/ 11084 w 40708"/>
                <a:gd name="connsiteY3" fmla="*/ 48756 h 61101"/>
                <a:gd name="connsiteX4" fmla="*/ 20355 w 40708"/>
                <a:gd name="connsiteY4" fmla="*/ 54791 h 61101"/>
                <a:gd name="connsiteX5" fmla="*/ 29624 w 40708"/>
                <a:gd name="connsiteY5" fmla="*/ 48756 h 61101"/>
                <a:gd name="connsiteX6" fmla="*/ 32741 w 40708"/>
                <a:gd name="connsiteY6" fmla="*/ 30570 h 61101"/>
                <a:gd name="connsiteX7" fmla="*/ 29624 w 40708"/>
                <a:gd name="connsiteY7" fmla="*/ 12386 h 61101"/>
                <a:gd name="connsiteX8" fmla="*/ 20355 w 40708"/>
                <a:gd name="connsiteY8" fmla="*/ 6311 h 61101"/>
                <a:gd name="connsiteX9" fmla="*/ 20355 w 40708"/>
                <a:gd name="connsiteY9" fmla="*/ 0 h 61101"/>
                <a:gd name="connsiteX10" fmla="*/ 35463 w 40708"/>
                <a:gd name="connsiteY10" fmla="*/ 7850 h 61101"/>
                <a:gd name="connsiteX11" fmla="*/ 40708 w 40708"/>
                <a:gd name="connsiteY11" fmla="*/ 30570 h 61101"/>
                <a:gd name="connsiteX12" fmla="*/ 35463 w 40708"/>
                <a:gd name="connsiteY12" fmla="*/ 53292 h 61101"/>
                <a:gd name="connsiteX13" fmla="*/ 20355 w 40708"/>
                <a:gd name="connsiteY13" fmla="*/ 61102 h 61101"/>
                <a:gd name="connsiteX14" fmla="*/ 5207 w 40708"/>
                <a:gd name="connsiteY14" fmla="*/ 53292 h 61101"/>
                <a:gd name="connsiteX15" fmla="*/ 0 w 40708"/>
                <a:gd name="connsiteY15" fmla="*/ 30570 h 61101"/>
                <a:gd name="connsiteX16" fmla="*/ 5207 w 40708"/>
                <a:gd name="connsiteY16" fmla="*/ 7850 h 61101"/>
                <a:gd name="connsiteX17" fmla="*/ 20355 w 40708"/>
                <a:gd name="connsiteY17" fmla="*/ 0 h 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1">
                  <a:moveTo>
                    <a:pt x="20355" y="6311"/>
                  </a:moveTo>
                  <a:cubicBezTo>
                    <a:pt x="16252" y="6311"/>
                    <a:pt x="13161" y="8336"/>
                    <a:pt x="11084" y="12386"/>
                  </a:cubicBezTo>
                  <a:cubicBezTo>
                    <a:pt x="9033" y="16410"/>
                    <a:pt x="8007" y="22472"/>
                    <a:pt x="8007" y="30570"/>
                  </a:cubicBezTo>
                  <a:cubicBezTo>
                    <a:pt x="8007" y="38644"/>
                    <a:pt x="9033" y="44706"/>
                    <a:pt x="11084" y="48756"/>
                  </a:cubicBezTo>
                  <a:cubicBezTo>
                    <a:pt x="13161" y="52779"/>
                    <a:pt x="16252" y="54791"/>
                    <a:pt x="20355" y="54791"/>
                  </a:cubicBezTo>
                  <a:cubicBezTo>
                    <a:pt x="24483" y="54791"/>
                    <a:pt x="27573" y="52779"/>
                    <a:pt x="29624" y="48756"/>
                  </a:cubicBezTo>
                  <a:cubicBezTo>
                    <a:pt x="31702" y="44706"/>
                    <a:pt x="32741" y="38644"/>
                    <a:pt x="32741" y="30570"/>
                  </a:cubicBezTo>
                  <a:cubicBezTo>
                    <a:pt x="32741" y="22472"/>
                    <a:pt x="31702" y="16410"/>
                    <a:pt x="29624" y="12386"/>
                  </a:cubicBezTo>
                  <a:cubicBezTo>
                    <a:pt x="27573" y="8336"/>
                    <a:pt x="24483" y="6311"/>
                    <a:pt x="20355" y="6311"/>
                  </a:cubicBezTo>
                  <a:moveTo>
                    <a:pt x="20355" y="0"/>
                  </a:moveTo>
                  <a:cubicBezTo>
                    <a:pt x="26956" y="0"/>
                    <a:pt x="31991" y="2616"/>
                    <a:pt x="35463" y="7850"/>
                  </a:cubicBezTo>
                  <a:cubicBezTo>
                    <a:pt x="38959" y="13056"/>
                    <a:pt x="40708" y="20630"/>
                    <a:pt x="40708" y="30570"/>
                  </a:cubicBezTo>
                  <a:cubicBezTo>
                    <a:pt x="40708" y="40484"/>
                    <a:pt x="38959" y="48058"/>
                    <a:pt x="35463" y="53292"/>
                  </a:cubicBezTo>
                  <a:cubicBezTo>
                    <a:pt x="31991" y="58499"/>
                    <a:pt x="26956" y="61102"/>
                    <a:pt x="20355" y="61102"/>
                  </a:cubicBezTo>
                  <a:cubicBezTo>
                    <a:pt x="13753" y="61102"/>
                    <a:pt x="8704" y="58499"/>
                    <a:pt x="5207" y="53292"/>
                  </a:cubicBezTo>
                  <a:cubicBezTo>
                    <a:pt x="1735" y="48058"/>
                    <a:pt x="0" y="40484"/>
                    <a:pt x="0" y="30570"/>
                  </a:cubicBezTo>
                  <a:cubicBezTo>
                    <a:pt x="0" y="20630"/>
                    <a:pt x="1735" y="13056"/>
                    <a:pt x="5207" y="7850"/>
                  </a:cubicBezTo>
                  <a:cubicBezTo>
                    <a:pt x="8704" y="2616"/>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EBE5B8DD-7ABF-CF9B-9A1E-EAEDA54EE422}"/>
                </a:ext>
              </a:extLst>
            </p:cNvPr>
            <p:cNvSpPr/>
            <p:nvPr/>
          </p:nvSpPr>
          <p:spPr>
            <a:xfrm>
              <a:off x="5553029" y="1748113"/>
              <a:ext cx="8323" cy="10020"/>
            </a:xfrm>
            <a:custGeom>
              <a:avLst/>
              <a:gdLst>
                <a:gd name="connsiteX0" fmla="*/ 0 w 8323"/>
                <a:gd name="connsiteY0" fmla="*/ 0 h 10020"/>
                <a:gd name="connsiteX1" fmla="*/ 8324 w 8323"/>
                <a:gd name="connsiteY1" fmla="*/ 0 h 10020"/>
                <a:gd name="connsiteX2" fmla="*/ 8324 w 8323"/>
                <a:gd name="connsiteY2" fmla="*/ 10020 h 10020"/>
                <a:gd name="connsiteX3" fmla="*/ 0 w 8323"/>
                <a:gd name="connsiteY3" fmla="*/ 10020 h 10020"/>
                <a:gd name="connsiteX4" fmla="*/ 0 w 8323"/>
                <a:gd name="connsiteY4" fmla="*/ 0 h 1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 h="10020">
                  <a:moveTo>
                    <a:pt x="0" y="0"/>
                  </a:moveTo>
                  <a:lnTo>
                    <a:pt x="8324" y="0"/>
                  </a:lnTo>
                  <a:lnTo>
                    <a:pt x="8324"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11" name="Freeform 210">
              <a:extLst>
                <a:ext uri="{FF2B5EF4-FFF2-40B4-BE49-F238E27FC236}">
                  <a16:creationId xmlns:a16="http://schemas.microsoft.com/office/drawing/2014/main" id="{D98EF9CD-2E29-7040-3A4B-94FEB2BD753C}"/>
                </a:ext>
              </a:extLst>
            </p:cNvPr>
            <p:cNvSpPr/>
            <p:nvPr/>
          </p:nvSpPr>
          <p:spPr>
            <a:xfrm>
              <a:off x="5576223" y="1698174"/>
              <a:ext cx="38776" cy="61101"/>
            </a:xfrm>
            <a:custGeom>
              <a:avLst/>
              <a:gdLst>
                <a:gd name="connsiteX0" fmla="*/ 26627 w 38776"/>
                <a:gd name="connsiteY0" fmla="*/ 28204 h 61101"/>
                <a:gd name="connsiteX1" fmla="*/ 35542 w 38776"/>
                <a:gd name="connsiteY1" fmla="*/ 33292 h 61101"/>
                <a:gd name="connsiteX2" fmla="*/ 38776 w 38776"/>
                <a:gd name="connsiteY2" fmla="*/ 42839 h 61101"/>
                <a:gd name="connsiteX3" fmla="*/ 32780 w 38776"/>
                <a:gd name="connsiteY3" fmla="*/ 56329 h 61101"/>
                <a:gd name="connsiteX4" fmla="*/ 15740 w 38776"/>
                <a:gd name="connsiteY4" fmla="*/ 61102 h 61101"/>
                <a:gd name="connsiteX5" fmla="*/ 8087 w 38776"/>
                <a:gd name="connsiteY5" fmla="*/ 60353 h 61101"/>
                <a:gd name="connsiteX6" fmla="*/ 0 w 38776"/>
                <a:gd name="connsiteY6" fmla="*/ 58184 h 61101"/>
                <a:gd name="connsiteX7" fmla="*/ 0 w 38776"/>
                <a:gd name="connsiteY7" fmla="*/ 50491 h 61101"/>
                <a:gd name="connsiteX8" fmla="*/ 7258 w 38776"/>
                <a:gd name="connsiteY8" fmla="*/ 53410 h 61101"/>
                <a:gd name="connsiteX9" fmla="*/ 15503 w 38776"/>
                <a:gd name="connsiteY9" fmla="*/ 54397 h 61101"/>
                <a:gd name="connsiteX10" fmla="*/ 26903 w 38776"/>
                <a:gd name="connsiteY10" fmla="*/ 51438 h 61101"/>
                <a:gd name="connsiteX11" fmla="*/ 30848 w 38776"/>
                <a:gd name="connsiteY11" fmla="*/ 42839 h 61101"/>
                <a:gd name="connsiteX12" fmla="*/ 27179 w 38776"/>
                <a:gd name="connsiteY12" fmla="*/ 34713 h 61101"/>
                <a:gd name="connsiteX13" fmla="*/ 17041 w 38776"/>
                <a:gd name="connsiteY13" fmla="*/ 31755 h 61101"/>
                <a:gd name="connsiteX14" fmla="*/ 10178 w 38776"/>
                <a:gd name="connsiteY14" fmla="*/ 31755 h 61101"/>
                <a:gd name="connsiteX15" fmla="*/ 10178 w 38776"/>
                <a:gd name="connsiteY15" fmla="*/ 25206 h 61101"/>
                <a:gd name="connsiteX16" fmla="*/ 17356 w 38776"/>
                <a:gd name="connsiteY16" fmla="*/ 25206 h 61101"/>
                <a:gd name="connsiteX17" fmla="*/ 26350 w 38776"/>
                <a:gd name="connsiteY17" fmla="*/ 22879 h 61101"/>
                <a:gd name="connsiteX18" fmla="*/ 29467 w 38776"/>
                <a:gd name="connsiteY18" fmla="*/ 16094 h 61101"/>
                <a:gd name="connsiteX19" fmla="*/ 26232 w 38776"/>
                <a:gd name="connsiteY19" fmla="*/ 9151 h 61101"/>
                <a:gd name="connsiteX20" fmla="*/ 17041 w 38776"/>
                <a:gd name="connsiteY20" fmla="*/ 6705 h 61101"/>
                <a:gd name="connsiteX21" fmla="*/ 10020 w 38776"/>
                <a:gd name="connsiteY21" fmla="*/ 7416 h 61101"/>
                <a:gd name="connsiteX22" fmla="*/ 1775 w 38776"/>
                <a:gd name="connsiteY22" fmla="*/ 9625 h 61101"/>
                <a:gd name="connsiteX23" fmla="*/ 1775 w 38776"/>
                <a:gd name="connsiteY23" fmla="*/ 2524 h 61101"/>
                <a:gd name="connsiteX24" fmla="*/ 10257 w 38776"/>
                <a:gd name="connsiteY24" fmla="*/ 631 h 61101"/>
                <a:gd name="connsiteX25" fmla="*/ 17752 w 38776"/>
                <a:gd name="connsiteY25" fmla="*/ 0 h 61101"/>
                <a:gd name="connsiteX26" fmla="*/ 32110 w 38776"/>
                <a:gd name="connsiteY26" fmla="*/ 4141 h 61101"/>
                <a:gd name="connsiteX27" fmla="*/ 37396 w 38776"/>
                <a:gd name="connsiteY27" fmla="*/ 15266 h 61101"/>
                <a:gd name="connsiteX28" fmla="*/ 34595 w 38776"/>
                <a:gd name="connsiteY28" fmla="*/ 23550 h 61101"/>
                <a:gd name="connsiteX29" fmla="*/ 26627 w 38776"/>
                <a:gd name="connsiteY29" fmla="*/ 28204 h 6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6" h="61101">
                  <a:moveTo>
                    <a:pt x="26627" y="28204"/>
                  </a:moveTo>
                  <a:cubicBezTo>
                    <a:pt x="30440" y="29019"/>
                    <a:pt x="33412" y="30716"/>
                    <a:pt x="35542" y="33292"/>
                  </a:cubicBezTo>
                  <a:cubicBezTo>
                    <a:pt x="37698" y="35870"/>
                    <a:pt x="38776" y="39052"/>
                    <a:pt x="38776" y="42839"/>
                  </a:cubicBezTo>
                  <a:cubicBezTo>
                    <a:pt x="38776" y="48650"/>
                    <a:pt x="36777" y="53147"/>
                    <a:pt x="32780" y="56329"/>
                  </a:cubicBezTo>
                  <a:cubicBezTo>
                    <a:pt x="28783" y="59511"/>
                    <a:pt x="23103" y="61102"/>
                    <a:pt x="15740" y="61102"/>
                  </a:cubicBezTo>
                  <a:cubicBezTo>
                    <a:pt x="13268" y="61102"/>
                    <a:pt x="10717" y="60853"/>
                    <a:pt x="8087" y="60353"/>
                  </a:cubicBezTo>
                  <a:cubicBezTo>
                    <a:pt x="5483" y="59880"/>
                    <a:pt x="2788" y="59156"/>
                    <a:pt x="0" y="58184"/>
                  </a:cubicBezTo>
                  <a:lnTo>
                    <a:pt x="0" y="50491"/>
                  </a:lnTo>
                  <a:cubicBezTo>
                    <a:pt x="2209" y="51779"/>
                    <a:pt x="4628" y="52753"/>
                    <a:pt x="7258" y="53410"/>
                  </a:cubicBezTo>
                  <a:cubicBezTo>
                    <a:pt x="9889" y="54067"/>
                    <a:pt x="12637" y="54397"/>
                    <a:pt x="15503" y="54397"/>
                  </a:cubicBezTo>
                  <a:cubicBezTo>
                    <a:pt x="20500" y="54397"/>
                    <a:pt x="24299" y="53410"/>
                    <a:pt x="26903" y="51438"/>
                  </a:cubicBezTo>
                  <a:cubicBezTo>
                    <a:pt x="29533" y="49465"/>
                    <a:pt x="30848" y="46599"/>
                    <a:pt x="30848" y="42839"/>
                  </a:cubicBezTo>
                  <a:cubicBezTo>
                    <a:pt x="30848" y="39367"/>
                    <a:pt x="29625" y="36658"/>
                    <a:pt x="27179" y="34713"/>
                  </a:cubicBezTo>
                  <a:cubicBezTo>
                    <a:pt x="24759" y="32741"/>
                    <a:pt x="21380" y="31755"/>
                    <a:pt x="17041" y="31755"/>
                  </a:cubicBezTo>
                  <a:lnTo>
                    <a:pt x="10178" y="31755"/>
                  </a:lnTo>
                  <a:lnTo>
                    <a:pt x="10178" y="25206"/>
                  </a:lnTo>
                  <a:lnTo>
                    <a:pt x="17356" y="25206"/>
                  </a:lnTo>
                  <a:cubicBezTo>
                    <a:pt x="21275" y="25206"/>
                    <a:pt x="24273" y="24430"/>
                    <a:pt x="26350" y="22879"/>
                  </a:cubicBezTo>
                  <a:cubicBezTo>
                    <a:pt x="28428" y="21301"/>
                    <a:pt x="29467" y="19040"/>
                    <a:pt x="29467" y="16094"/>
                  </a:cubicBezTo>
                  <a:cubicBezTo>
                    <a:pt x="29467" y="13070"/>
                    <a:pt x="28389" y="10755"/>
                    <a:pt x="26232" y="9151"/>
                  </a:cubicBezTo>
                  <a:cubicBezTo>
                    <a:pt x="24103" y="7520"/>
                    <a:pt x="21038" y="6705"/>
                    <a:pt x="17041" y="6705"/>
                  </a:cubicBezTo>
                  <a:cubicBezTo>
                    <a:pt x="14859" y="6705"/>
                    <a:pt x="12518" y="6942"/>
                    <a:pt x="10020" y="7416"/>
                  </a:cubicBezTo>
                  <a:cubicBezTo>
                    <a:pt x="7521" y="7889"/>
                    <a:pt x="4773" y="8626"/>
                    <a:pt x="1775" y="9625"/>
                  </a:cubicBezTo>
                  <a:lnTo>
                    <a:pt x="1775" y="2524"/>
                  </a:lnTo>
                  <a:cubicBezTo>
                    <a:pt x="4800" y="1683"/>
                    <a:pt x="7627" y="1052"/>
                    <a:pt x="10257" y="631"/>
                  </a:cubicBezTo>
                  <a:cubicBezTo>
                    <a:pt x="12912" y="210"/>
                    <a:pt x="15411" y="0"/>
                    <a:pt x="17752" y="0"/>
                  </a:cubicBezTo>
                  <a:cubicBezTo>
                    <a:pt x="23800" y="0"/>
                    <a:pt x="28586" y="1381"/>
                    <a:pt x="32110" y="4141"/>
                  </a:cubicBezTo>
                  <a:cubicBezTo>
                    <a:pt x="35634" y="6877"/>
                    <a:pt x="37396" y="10585"/>
                    <a:pt x="37396" y="15266"/>
                  </a:cubicBezTo>
                  <a:cubicBezTo>
                    <a:pt x="37396" y="18527"/>
                    <a:pt x="36462" y="21288"/>
                    <a:pt x="34595" y="23550"/>
                  </a:cubicBezTo>
                  <a:cubicBezTo>
                    <a:pt x="32728" y="25784"/>
                    <a:pt x="30072" y="27337"/>
                    <a:pt x="26627" y="28204"/>
                  </a:cubicBezTo>
                  <a:close/>
                </a:path>
              </a:pathLst>
            </a:custGeom>
            <a:solidFill>
              <a:srgbClr val="000000"/>
            </a:solidFill>
            <a:ln w="972"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DF2A9049-A0F2-8B30-76B7-5C8D2557DAB0}"/>
                </a:ext>
              </a:extLst>
            </p:cNvPr>
            <p:cNvSpPr/>
            <p:nvPr/>
          </p:nvSpPr>
          <p:spPr>
            <a:xfrm>
              <a:off x="5496383" y="1392481"/>
              <a:ext cx="40708" cy="61102"/>
            </a:xfrm>
            <a:custGeom>
              <a:avLst/>
              <a:gdLst>
                <a:gd name="connsiteX0" fmla="*/ 20355 w 40708"/>
                <a:gd name="connsiteY0" fmla="*/ 6311 h 61102"/>
                <a:gd name="connsiteX1" fmla="*/ 11084 w 40708"/>
                <a:gd name="connsiteY1" fmla="*/ 12386 h 61102"/>
                <a:gd name="connsiteX2" fmla="*/ 8007 w 40708"/>
                <a:gd name="connsiteY2" fmla="*/ 30571 h 61102"/>
                <a:gd name="connsiteX3" fmla="*/ 11084 w 40708"/>
                <a:gd name="connsiteY3" fmla="*/ 48756 h 61102"/>
                <a:gd name="connsiteX4" fmla="*/ 20355 w 40708"/>
                <a:gd name="connsiteY4" fmla="*/ 54791 h 61102"/>
                <a:gd name="connsiteX5" fmla="*/ 29624 w 40708"/>
                <a:gd name="connsiteY5" fmla="*/ 48756 h 61102"/>
                <a:gd name="connsiteX6" fmla="*/ 32741 w 40708"/>
                <a:gd name="connsiteY6" fmla="*/ 30571 h 61102"/>
                <a:gd name="connsiteX7" fmla="*/ 29624 w 40708"/>
                <a:gd name="connsiteY7" fmla="*/ 12386 h 61102"/>
                <a:gd name="connsiteX8" fmla="*/ 20355 w 40708"/>
                <a:gd name="connsiteY8" fmla="*/ 6311 h 61102"/>
                <a:gd name="connsiteX9" fmla="*/ 20355 w 40708"/>
                <a:gd name="connsiteY9" fmla="*/ 0 h 61102"/>
                <a:gd name="connsiteX10" fmla="*/ 35463 w 40708"/>
                <a:gd name="connsiteY10" fmla="*/ 7850 h 61102"/>
                <a:gd name="connsiteX11" fmla="*/ 40708 w 40708"/>
                <a:gd name="connsiteY11" fmla="*/ 30571 h 61102"/>
                <a:gd name="connsiteX12" fmla="*/ 35463 w 40708"/>
                <a:gd name="connsiteY12" fmla="*/ 53292 h 61102"/>
                <a:gd name="connsiteX13" fmla="*/ 20355 w 40708"/>
                <a:gd name="connsiteY13" fmla="*/ 61102 h 61102"/>
                <a:gd name="connsiteX14" fmla="*/ 5207 w 40708"/>
                <a:gd name="connsiteY14" fmla="*/ 53292 h 61102"/>
                <a:gd name="connsiteX15" fmla="*/ 0 w 40708"/>
                <a:gd name="connsiteY15" fmla="*/ 30571 h 61102"/>
                <a:gd name="connsiteX16" fmla="*/ 5207 w 40708"/>
                <a:gd name="connsiteY16" fmla="*/ 7850 h 61102"/>
                <a:gd name="connsiteX17" fmla="*/ 20355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5" y="6311"/>
                  </a:moveTo>
                  <a:cubicBezTo>
                    <a:pt x="16252" y="6311"/>
                    <a:pt x="13161" y="8336"/>
                    <a:pt x="11084" y="12386"/>
                  </a:cubicBezTo>
                  <a:cubicBezTo>
                    <a:pt x="9033" y="16410"/>
                    <a:pt x="8007" y="22471"/>
                    <a:pt x="8007" y="30571"/>
                  </a:cubicBezTo>
                  <a:cubicBezTo>
                    <a:pt x="8007" y="38644"/>
                    <a:pt x="9033" y="44706"/>
                    <a:pt x="11084" y="48756"/>
                  </a:cubicBezTo>
                  <a:cubicBezTo>
                    <a:pt x="13161" y="52779"/>
                    <a:pt x="16252" y="54791"/>
                    <a:pt x="20355" y="54791"/>
                  </a:cubicBezTo>
                  <a:cubicBezTo>
                    <a:pt x="24483" y="54791"/>
                    <a:pt x="27573" y="52779"/>
                    <a:pt x="29624" y="48756"/>
                  </a:cubicBezTo>
                  <a:cubicBezTo>
                    <a:pt x="31702" y="44706"/>
                    <a:pt x="32741" y="38644"/>
                    <a:pt x="32741" y="30571"/>
                  </a:cubicBezTo>
                  <a:cubicBezTo>
                    <a:pt x="32741" y="22471"/>
                    <a:pt x="31702" y="16410"/>
                    <a:pt x="29624" y="12386"/>
                  </a:cubicBezTo>
                  <a:cubicBezTo>
                    <a:pt x="27573" y="8336"/>
                    <a:pt x="24483" y="6311"/>
                    <a:pt x="20355" y="6311"/>
                  </a:cubicBezTo>
                  <a:moveTo>
                    <a:pt x="20355" y="0"/>
                  </a:moveTo>
                  <a:cubicBezTo>
                    <a:pt x="26956" y="0"/>
                    <a:pt x="31991" y="2617"/>
                    <a:pt x="35463" y="7850"/>
                  </a:cubicBezTo>
                  <a:cubicBezTo>
                    <a:pt x="38959" y="13057"/>
                    <a:pt x="40708" y="20630"/>
                    <a:pt x="40708" y="30571"/>
                  </a:cubicBezTo>
                  <a:cubicBezTo>
                    <a:pt x="40708" y="40485"/>
                    <a:pt x="38959" y="48059"/>
                    <a:pt x="35463" y="53292"/>
                  </a:cubicBezTo>
                  <a:cubicBezTo>
                    <a:pt x="31991" y="58498"/>
                    <a:pt x="26956" y="61102"/>
                    <a:pt x="20355" y="61102"/>
                  </a:cubicBezTo>
                  <a:cubicBezTo>
                    <a:pt x="13753" y="61102"/>
                    <a:pt x="8704" y="58498"/>
                    <a:pt x="5207" y="53292"/>
                  </a:cubicBezTo>
                  <a:cubicBezTo>
                    <a:pt x="1735" y="48059"/>
                    <a:pt x="0" y="40485"/>
                    <a:pt x="0" y="30571"/>
                  </a:cubicBezTo>
                  <a:cubicBezTo>
                    <a:pt x="0" y="20630"/>
                    <a:pt x="1735" y="13057"/>
                    <a:pt x="5207" y="7850"/>
                  </a:cubicBezTo>
                  <a:cubicBezTo>
                    <a:pt x="8704" y="2617"/>
                    <a:pt x="13753" y="0"/>
                    <a:pt x="20355" y="0"/>
                  </a:cubicBezTo>
                  <a:close/>
                </a:path>
              </a:pathLst>
            </a:custGeom>
            <a:solidFill>
              <a:srgbClr val="000000"/>
            </a:solidFill>
            <a:ln w="972" cap="flat">
              <a:noFill/>
              <a:prstDash val="solid"/>
              <a:miter/>
            </a:ln>
          </p:spPr>
          <p:txBody>
            <a:bodyPr rtlCol="0" anchor="ctr"/>
            <a:lstStyle/>
            <a:p>
              <a:endParaRPr lang="en-DE"/>
            </a:p>
          </p:txBody>
        </p:sp>
        <p:sp>
          <p:nvSpPr>
            <p:cNvPr id="213" name="Freeform 212">
              <a:extLst>
                <a:ext uri="{FF2B5EF4-FFF2-40B4-BE49-F238E27FC236}">
                  <a16:creationId xmlns:a16="http://schemas.microsoft.com/office/drawing/2014/main" id="{77A815ED-7EC0-9F0A-FB26-02990D94E400}"/>
                </a:ext>
              </a:extLst>
            </p:cNvPr>
            <p:cNvSpPr/>
            <p:nvPr/>
          </p:nvSpPr>
          <p:spPr>
            <a:xfrm>
              <a:off x="5551096" y="1442420"/>
              <a:ext cx="8323" cy="10019"/>
            </a:xfrm>
            <a:custGeom>
              <a:avLst/>
              <a:gdLst>
                <a:gd name="connsiteX0" fmla="*/ 0 w 8323"/>
                <a:gd name="connsiteY0" fmla="*/ 0 h 10019"/>
                <a:gd name="connsiteX1" fmla="*/ 8324 w 8323"/>
                <a:gd name="connsiteY1" fmla="*/ 0 h 10019"/>
                <a:gd name="connsiteX2" fmla="*/ 8324 w 8323"/>
                <a:gd name="connsiteY2" fmla="*/ 10019 h 10019"/>
                <a:gd name="connsiteX3" fmla="*/ 0 w 8323"/>
                <a:gd name="connsiteY3" fmla="*/ 10019 h 10019"/>
                <a:gd name="connsiteX4" fmla="*/ 0 w 8323"/>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3" h="10019">
                  <a:moveTo>
                    <a:pt x="0" y="0"/>
                  </a:moveTo>
                  <a:lnTo>
                    <a:pt x="8324" y="0"/>
                  </a:lnTo>
                  <a:lnTo>
                    <a:pt x="8324" y="10019"/>
                  </a:lnTo>
                  <a:lnTo>
                    <a:pt x="0" y="10019"/>
                  </a:lnTo>
                  <a:lnTo>
                    <a:pt x="0" y="0"/>
                  </a:lnTo>
                  <a:close/>
                </a:path>
              </a:pathLst>
            </a:custGeom>
            <a:solidFill>
              <a:srgbClr val="000000"/>
            </a:solidFill>
            <a:ln w="972"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4D56F2BA-4778-B335-5B8A-D4168C0645F0}"/>
                </a:ext>
              </a:extLst>
            </p:cNvPr>
            <p:cNvSpPr/>
            <p:nvPr/>
          </p:nvSpPr>
          <p:spPr>
            <a:xfrm>
              <a:off x="5572081" y="1393546"/>
              <a:ext cx="42917" cy="58893"/>
            </a:xfrm>
            <a:custGeom>
              <a:avLst/>
              <a:gdLst>
                <a:gd name="connsiteX0" fmla="*/ 26587 w 42917"/>
                <a:gd name="connsiteY0" fmla="*/ 6943 h 58893"/>
                <a:gd name="connsiteX1" fmla="*/ 6469 w 42917"/>
                <a:gd name="connsiteY1" fmla="*/ 38381 h 58893"/>
                <a:gd name="connsiteX2" fmla="*/ 26587 w 42917"/>
                <a:gd name="connsiteY2" fmla="*/ 38381 h 58893"/>
                <a:gd name="connsiteX3" fmla="*/ 26587 w 42917"/>
                <a:gd name="connsiteY3" fmla="*/ 6943 h 58893"/>
                <a:gd name="connsiteX4" fmla="*/ 24496 w 42917"/>
                <a:gd name="connsiteY4" fmla="*/ 0 h 58893"/>
                <a:gd name="connsiteX5" fmla="*/ 34515 w 42917"/>
                <a:gd name="connsiteY5" fmla="*/ 0 h 58893"/>
                <a:gd name="connsiteX6" fmla="*/ 34515 w 42917"/>
                <a:gd name="connsiteY6" fmla="*/ 38381 h 58893"/>
                <a:gd name="connsiteX7" fmla="*/ 42918 w 42917"/>
                <a:gd name="connsiteY7" fmla="*/ 38381 h 58893"/>
                <a:gd name="connsiteX8" fmla="*/ 42918 w 42917"/>
                <a:gd name="connsiteY8" fmla="*/ 45008 h 58893"/>
                <a:gd name="connsiteX9" fmla="*/ 34515 w 42917"/>
                <a:gd name="connsiteY9" fmla="*/ 45008 h 58893"/>
                <a:gd name="connsiteX10" fmla="*/ 34515 w 42917"/>
                <a:gd name="connsiteY10" fmla="*/ 58893 h 58893"/>
                <a:gd name="connsiteX11" fmla="*/ 26587 w 42917"/>
                <a:gd name="connsiteY11" fmla="*/ 58893 h 58893"/>
                <a:gd name="connsiteX12" fmla="*/ 26587 w 42917"/>
                <a:gd name="connsiteY12" fmla="*/ 45008 h 58893"/>
                <a:gd name="connsiteX13" fmla="*/ 0 w 42917"/>
                <a:gd name="connsiteY13" fmla="*/ 45008 h 58893"/>
                <a:gd name="connsiteX14" fmla="*/ 0 w 42917"/>
                <a:gd name="connsiteY14" fmla="*/ 37316 h 58893"/>
                <a:gd name="connsiteX15" fmla="*/ 24496 w 42917"/>
                <a:gd name="connsiteY15" fmla="*/ 0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17" h="58893">
                  <a:moveTo>
                    <a:pt x="26587" y="6943"/>
                  </a:moveTo>
                  <a:lnTo>
                    <a:pt x="6469" y="38381"/>
                  </a:lnTo>
                  <a:lnTo>
                    <a:pt x="26587" y="38381"/>
                  </a:lnTo>
                  <a:lnTo>
                    <a:pt x="26587" y="6943"/>
                  </a:lnTo>
                  <a:moveTo>
                    <a:pt x="24496" y="0"/>
                  </a:moveTo>
                  <a:lnTo>
                    <a:pt x="34515" y="0"/>
                  </a:lnTo>
                  <a:lnTo>
                    <a:pt x="34515" y="38381"/>
                  </a:lnTo>
                  <a:lnTo>
                    <a:pt x="42918" y="38381"/>
                  </a:lnTo>
                  <a:lnTo>
                    <a:pt x="42918" y="45008"/>
                  </a:lnTo>
                  <a:lnTo>
                    <a:pt x="34515" y="45008"/>
                  </a:lnTo>
                  <a:lnTo>
                    <a:pt x="34515" y="58893"/>
                  </a:lnTo>
                  <a:lnTo>
                    <a:pt x="26587" y="58893"/>
                  </a:lnTo>
                  <a:lnTo>
                    <a:pt x="26587" y="45008"/>
                  </a:lnTo>
                  <a:lnTo>
                    <a:pt x="0" y="45008"/>
                  </a:lnTo>
                  <a:lnTo>
                    <a:pt x="0" y="37316"/>
                  </a:lnTo>
                  <a:lnTo>
                    <a:pt x="24496" y="0"/>
                  </a:lnTo>
                  <a:close/>
                </a:path>
              </a:pathLst>
            </a:custGeom>
            <a:solidFill>
              <a:srgbClr val="000000"/>
            </a:solidFill>
            <a:ln w="972" cap="flat">
              <a:noFill/>
              <a:prstDash val="solid"/>
              <a:miter/>
            </a:ln>
          </p:spPr>
          <p:txBody>
            <a:bodyPr rtlCol="0" anchor="ctr"/>
            <a:lstStyle/>
            <a:p>
              <a:endParaRPr lang="en-DE"/>
            </a:p>
          </p:txBody>
        </p:sp>
      </p:gr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5149328" cy="1763961"/>
              </a:xfrm>
            </p:spPr>
            <p:txBody>
              <a:bodyPr/>
              <a:lstStyle/>
              <a:p>
                <a:r>
                  <a:rPr lang="de-DE" b="1" dirty="0"/>
                  <a:t>Frage</a:t>
                </a:r>
                <a:r>
                  <a:rPr lang="de-DE" dirty="0"/>
                  <a:t>: Ist dies die einzige Definition der halboffenen </a:t>
                </a:r>
                <a:r>
                  <a:rPr lang="en-DE" dirty="0"/>
                  <a:t>Menge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ℬ</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ℝ</m:t>
                        </m:r>
                      </m:e>
                    </m:d>
                  </m:oMath>
                </a14:m>
                <a:r>
                  <a:rPr lang="en-DE" dirty="0"/>
                  <a:t> so, dass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DE" dirty="0"/>
                  <a:t>, eindeutig?</a:t>
                </a:r>
              </a:p>
              <a:p>
                <a:pPr lvl="1"/>
                <a:r>
                  <a:rPr lang="de-DE" sz="1200" b="1" dirty="0"/>
                  <a:t>Antwort</a:t>
                </a:r>
                <a:r>
                  <a:rPr lang="de-DE" sz="1200" dirty="0"/>
                  <a:t>: Nein!</a:t>
                </a:r>
              </a:p>
              <a:p>
                <a:r>
                  <a:rPr lang="de-DE" b="1" dirty="0"/>
                  <a:t>Idee</a:t>
                </a:r>
                <a:r>
                  <a:rPr lang="de-DE" dirty="0"/>
                  <a:t>: Wähle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d>
                      <m:dPr>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a14:m>
                <a:r>
                  <a:rPr lang="de-DE" dirty="0"/>
                  <a:t> weil gilt</a:t>
                </a:r>
                <a:endParaRPr lang="en-DE" dirty="0"/>
              </a:p>
              <a:p>
                <a:endParaRPr lang="en-DE" b="1" dirty="0"/>
              </a:p>
              <a:p>
                <a:endParaRPr lang="en-DE" b="1" dirty="0"/>
              </a:p>
              <a:p>
                <a:endParaRPr lang="en-DE" b="1" dirty="0"/>
              </a:p>
              <a:p>
                <a:endParaRPr lang="en-DE" b="1" dirty="0"/>
              </a:p>
              <a:p>
                <a:r>
                  <a:rPr lang="en-DE" b="1" dirty="0"/>
                  <a:t>Konfidenzintervall</a:t>
                </a:r>
                <a:r>
                  <a:rPr lang="en-DE" dirty="0"/>
                  <a:t>: </a:t>
                </a:r>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5149328" cy="1763961"/>
              </a:xfrm>
              <a:blipFill>
                <a:blip r:embed="rId2"/>
                <a:stretch>
                  <a:fillRect t="-714" b="-54286"/>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AF0B4A-1DF7-9D25-6B04-20A149009EA0}"/>
                  </a:ext>
                </a:extLst>
              </p:cNvPr>
              <p:cNvSpPr txBox="1"/>
              <p:nvPr/>
            </p:nvSpPr>
            <p:spPr bwMode="gray">
              <a:xfrm>
                <a:off x="2659368" y="2476732"/>
                <a:ext cx="2286867" cy="465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  </m:t>
                      </m:r>
                      <m:f>
                        <m:fPr>
                          <m:ctrlPr>
                            <a:rPr lang="en-US" sz="1200" b="0" i="1" smtClean="0">
                              <a:solidFill>
                                <a:schemeClr val="tx1"/>
                              </a:solidFill>
                              <a:latin typeface="Cambria Math" panose="02040503050406030204" pitchFamily="18" charset="0"/>
                            </a:rPr>
                          </m:ctrlPr>
                        </m:fPr>
                        <m:num>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num>
                        <m:den>
                          <m:r>
                            <a:rPr lang="en-US" sz="1200" b="0" i="1" smtClean="0">
                              <a:solidFill>
                                <a:schemeClr val="tx1"/>
                              </a:solidFill>
                              <a:latin typeface="Cambria Math" panose="02040503050406030204" pitchFamily="18" charset="0"/>
                            </a:rPr>
                            <m:t>𝜎</m:t>
                          </m:r>
                        </m:den>
                      </m:f>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13" name="TextBox 12">
                <a:extLst>
                  <a:ext uri="{FF2B5EF4-FFF2-40B4-BE49-F238E27FC236}">
                    <a16:creationId xmlns:a16="http://schemas.microsoft.com/office/drawing/2014/main" id="{FFAF0B4A-1DF7-9D25-6B04-20A149009EA0}"/>
                  </a:ext>
                </a:extLst>
              </p:cNvPr>
              <p:cNvSpPr txBox="1">
                <a:spLocks noRot="1" noChangeAspect="1" noMove="1" noResize="1" noEditPoints="1" noAdjustHandles="1" noChangeArrowheads="1" noChangeShapeType="1" noTextEdit="1"/>
              </p:cNvSpPr>
              <p:nvPr/>
            </p:nvSpPr>
            <p:spPr bwMode="gray">
              <a:xfrm>
                <a:off x="2659368" y="2476732"/>
                <a:ext cx="2286867" cy="465448"/>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3B656A-318A-0D8F-5741-42158F9A9F0F}"/>
                  </a:ext>
                </a:extLst>
              </p:cNvPr>
              <p:cNvSpPr txBox="1"/>
              <p:nvPr/>
            </p:nvSpPr>
            <p:spPr bwMode="gray">
              <a:xfrm>
                <a:off x="683568" y="3066323"/>
                <a:ext cx="2422043"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num>
                            <m:den>
                              <m:r>
                                <a:rPr lang="en-US" sz="1200" b="0" i="1" smtClean="0">
                                  <a:latin typeface="Cambria Math" panose="02040503050406030204" pitchFamily="18" charset="0"/>
                                </a:rPr>
                                <m:t>𝜎</m:t>
                              </m:r>
                            </m:den>
                          </m:f>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e>
                      </m:d>
                    </m:oMath>
                  </m:oMathPara>
                </a14:m>
                <a:endParaRPr lang="en-DE" sz="1600" dirty="0"/>
              </a:p>
            </p:txBody>
          </p:sp>
        </mc:Choice>
        <mc:Fallback xmlns="">
          <p:sp>
            <p:nvSpPr>
              <p:cNvPr id="14" name="TextBox 13">
                <a:extLst>
                  <a:ext uri="{FF2B5EF4-FFF2-40B4-BE49-F238E27FC236}">
                    <a16:creationId xmlns:a16="http://schemas.microsoft.com/office/drawing/2014/main" id="{393B656A-318A-0D8F-5741-42158F9A9F0F}"/>
                  </a:ext>
                </a:extLst>
              </p:cNvPr>
              <p:cNvSpPr txBox="1">
                <a:spLocks noRot="1" noChangeAspect="1" noMove="1" noResize="1" noEditPoints="1" noAdjustHandles="1" noChangeArrowheads="1" noChangeShapeType="1" noTextEdit="1"/>
              </p:cNvSpPr>
              <p:nvPr/>
            </p:nvSpPr>
            <p:spPr bwMode="gray">
              <a:xfrm>
                <a:off x="683568" y="3066323"/>
                <a:ext cx="2422043" cy="51353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D08F72-7E83-AEF1-CDB2-4200966E6693}"/>
                  </a:ext>
                </a:extLst>
              </p:cNvPr>
              <p:cNvSpPr txBox="1"/>
              <p:nvPr/>
            </p:nvSpPr>
            <p:spPr bwMode="gray">
              <a:xfrm>
                <a:off x="883955" y="2411234"/>
                <a:ext cx="2232248" cy="59644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120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𝑋</m:t>
                          </m:r>
                        </m:e>
                      </m:acc>
                      <m:r>
                        <a:rPr lang="en-US" sz="1200" b="0" i="1" dirty="0" smtClean="0">
                          <a:solidFill>
                            <a:schemeClr val="tx1"/>
                          </a:solidFill>
                          <a:latin typeface="Cambria Math" panose="02040503050406030204" pitchFamily="18" charset="0"/>
                        </a:rPr>
                        <m:t>=</m:t>
                      </m:r>
                      <m:f>
                        <m:fPr>
                          <m:ctrlPr>
                            <a:rPr lang="en-US" sz="1200" b="0" i="1" dirty="0" smtClean="0">
                              <a:solidFill>
                                <a:schemeClr val="tx1"/>
                              </a:solidFill>
                              <a:latin typeface="Cambria Math" panose="02040503050406030204" pitchFamily="18" charset="0"/>
                            </a:rPr>
                          </m:ctrlPr>
                        </m:fPr>
                        <m:num>
                          <m:r>
                            <a:rPr lang="en-US" sz="1200" b="0" i="1" dirty="0" smtClean="0">
                              <a:solidFill>
                                <a:schemeClr val="tx1"/>
                              </a:solidFill>
                              <a:latin typeface="Cambria Math" panose="02040503050406030204" pitchFamily="18" charset="0"/>
                            </a:rPr>
                            <m:t>1</m:t>
                          </m:r>
                        </m:num>
                        <m:den>
                          <m:r>
                            <a:rPr lang="en-US" sz="1200" b="0" i="1" dirty="0" smtClean="0">
                              <a:solidFill>
                                <a:schemeClr val="tx1"/>
                              </a:solidFill>
                              <a:latin typeface="Cambria Math" panose="02040503050406030204" pitchFamily="18" charset="0"/>
                            </a:rPr>
                            <m:t>𝑛</m:t>
                          </m:r>
                        </m:den>
                      </m:f>
                      <m:nary>
                        <m:naryPr>
                          <m:chr m:val="∑"/>
                          <m:ctrlPr>
                            <a:rPr lang="en-US" sz="1200" b="0" i="1" dirty="0" smtClean="0">
                              <a:solidFill>
                                <a:schemeClr val="tx1"/>
                              </a:solidFill>
                              <a:latin typeface="Cambria Math" panose="02040503050406030204" pitchFamily="18" charset="0"/>
                            </a:rPr>
                          </m:ctrlPr>
                        </m:naryPr>
                        <m:sub>
                          <m:r>
                            <m:rPr>
                              <m:brk m:alnAt="23"/>
                            </m:rPr>
                            <a:rPr lang="en-US" sz="1200" b="0" i="1" dirty="0" smtClean="0">
                              <a:solidFill>
                                <a:schemeClr val="tx1"/>
                              </a:solidFill>
                              <a:latin typeface="Cambria Math" panose="02040503050406030204" pitchFamily="18" charset="0"/>
                            </a:rPr>
                            <m:t>𝑖</m:t>
                          </m:r>
                          <m:r>
                            <a:rPr lang="en-US" sz="1200" b="0" i="1" dirty="0" smtClean="0">
                              <a:solidFill>
                                <a:schemeClr val="tx1"/>
                              </a:solidFill>
                              <a:latin typeface="Cambria Math" panose="02040503050406030204" pitchFamily="18" charset="0"/>
                            </a:rPr>
                            <m:t>=1</m:t>
                          </m:r>
                        </m:sub>
                        <m:sup>
                          <m:r>
                            <a:rPr lang="en-US" sz="1200" b="0" i="1" dirty="0" smtClean="0">
                              <a:solidFill>
                                <a:schemeClr val="tx1"/>
                              </a:solidFill>
                              <a:latin typeface="Cambria Math" panose="02040503050406030204" pitchFamily="18" charset="0"/>
                            </a:rPr>
                            <m:t>𝑛</m:t>
                          </m:r>
                        </m:sup>
                        <m:e>
                          <m:sSub>
                            <m:sSubPr>
                              <m:ctrlPr>
                                <a:rPr lang="en-US" sz="1200" b="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𝑋</m:t>
                              </m:r>
                            </m:e>
                            <m:sub>
                              <m:r>
                                <a:rPr lang="en-US" sz="1200" b="0" i="1" dirty="0" smtClean="0">
                                  <a:solidFill>
                                    <a:schemeClr val="tx1"/>
                                  </a:solidFill>
                                  <a:latin typeface="Cambria Math" panose="02040503050406030204" pitchFamily="18" charset="0"/>
                                </a:rPr>
                                <m:t>𝑖</m:t>
                              </m:r>
                            </m:sub>
                          </m:sSub>
                        </m:e>
                      </m:nary>
                      <m:r>
                        <a:rPr lang="en-US" sz="1200" b="0" i="1" dirty="0" smtClean="0">
                          <a:solidFill>
                            <a:schemeClr val="tx1"/>
                          </a:solidFill>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𝜇</m:t>
                          </m:r>
                          <m:r>
                            <a:rPr lang="en-US" sz="1200" i="1">
                              <a:latin typeface="Cambria Math" panose="02040503050406030204" pitchFamily="18" charset="0"/>
                              <a:ea typeface="Cambria Math" panose="02040503050406030204" pitchFamily="18" charset="0"/>
                            </a:rPr>
                            <m:t>, </m:t>
                          </m:r>
                          <m:f>
                            <m:fPr>
                              <m:ctrlPr>
                                <a:rPr lang="en-US" sz="1200" b="0" i="1" smtClean="0">
                                  <a:latin typeface="Cambria Math" panose="02040503050406030204" pitchFamily="18" charset="0"/>
                                  <a:ea typeface="Cambria Math" panose="02040503050406030204" pitchFamily="18" charset="0"/>
                                </a:rPr>
                              </m:ctrlPr>
                            </m:fPr>
                            <m:num>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num>
                            <m:den>
                              <m:r>
                                <a:rPr lang="en-US" sz="1200" b="0" i="1" smtClean="0">
                                  <a:latin typeface="Cambria Math" panose="02040503050406030204" pitchFamily="18" charset="0"/>
                                  <a:ea typeface="Cambria Math" panose="02040503050406030204" pitchFamily="18" charset="0"/>
                                </a:rPr>
                                <m:t>𝑛</m:t>
                              </m:r>
                            </m:den>
                          </m:f>
                        </m:e>
                      </m:d>
                    </m:oMath>
                  </m:oMathPara>
                </a14:m>
                <a:endParaRPr lang="en-DE" sz="1200" dirty="0"/>
              </a:p>
            </p:txBody>
          </p:sp>
        </mc:Choice>
        <mc:Fallback xmlns="">
          <p:sp>
            <p:nvSpPr>
              <p:cNvPr id="22" name="TextBox 21">
                <a:extLst>
                  <a:ext uri="{FF2B5EF4-FFF2-40B4-BE49-F238E27FC236}">
                    <a16:creationId xmlns:a16="http://schemas.microsoft.com/office/drawing/2014/main" id="{2AD08F72-7E83-AEF1-CDB2-4200966E6693}"/>
                  </a:ext>
                </a:extLst>
              </p:cNvPr>
              <p:cNvSpPr txBox="1">
                <a:spLocks noRot="1" noChangeAspect="1" noMove="1" noResize="1" noEditPoints="1" noAdjustHandles="1" noChangeArrowheads="1" noChangeShapeType="1" noTextEdit="1"/>
              </p:cNvSpPr>
              <p:nvPr/>
            </p:nvSpPr>
            <p:spPr bwMode="gray">
              <a:xfrm>
                <a:off x="883955" y="2411234"/>
                <a:ext cx="2232248" cy="596445"/>
              </a:xfrm>
              <a:prstGeom prst="rect">
                <a:avLst/>
              </a:prstGeom>
              <a:blipFill>
                <a:blip r:embed="rId5"/>
                <a:stretch>
                  <a:fillRect t="-95745" b="-14893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DEB5918-AE40-80FF-98EA-B63E1D09831A}"/>
                  </a:ext>
                </a:extLst>
              </p:cNvPr>
              <p:cNvSpPr txBox="1"/>
              <p:nvPr/>
            </p:nvSpPr>
            <p:spPr bwMode="gray">
              <a:xfrm>
                <a:off x="2889587" y="3098318"/>
                <a:ext cx="1842025"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&lt;</m:t>
                          </m:r>
                          <m:r>
                            <a:rPr lang="en-US" sz="1200" b="0" i="1" smtClean="0">
                              <a:latin typeface="Cambria Math" panose="02040503050406030204" pitchFamily="18" charset="0"/>
                            </a:rPr>
                            <m:t>𝜇</m:t>
                          </m:r>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oMath>
                  </m:oMathPara>
                </a14:m>
                <a:endParaRPr lang="en-DE" sz="1600" dirty="0"/>
              </a:p>
            </p:txBody>
          </p:sp>
        </mc:Choice>
        <mc:Fallback xmlns="">
          <p:sp>
            <p:nvSpPr>
              <p:cNvPr id="24" name="TextBox 23">
                <a:extLst>
                  <a:ext uri="{FF2B5EF4-FFF2-40B4-BE49-F238E27FC236}">
                    <a16:creationId xmlns:a16="http://schemas.microsoft.com/office/drawing/2014/main" id="{0DEB5918-AE40-80FF-98EA-B63E1D09831A}"/>
                  </a:ext>
                </a:extLst>
              </p:cNvPr>
              <p:cNvSpPr txBox="1">
                <a:spLocks noRot="1" noChangeAspect="1" noMove="1" noResize="1" noEditPoints="1" noAdjustHandles="1" noChangeArrowheads="1" noChangeShapeType="1" noTextEdit="1"/>
              </p:cNvSpPr>
              <p:nvPr/>
            </p:nvSpPr>
            <p:spPr bwMode="gray">
              <a:xfrm>
                <a:off x="2889587" y="3098318"/>
                <a:ext cx="1842025" cy="449547"/>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343517-A371-C4F1-B8D4-8894989CCCF7}"/>
                  </a:ext>
                </a:extLst>
              </p:cNvPr>
              <p:cNvSpPr txBox="1"/>
              <p:nvPr/>
            </p:nvSpPr>
            <p:spPr bwMode="gray">
              <a:xfrm>
                <a:off x="1403648" y="3917187"/>
                <a:ext cx="2304256"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i="1">
                              <a:latin typeface="Cambria Math" panose="02040503050406030204" pitchFamily="18" charset="0"/>
                            </a:rPr>
                            <m:t>𝜇</m:t>
                          </m:r>
                          <m:r>
                            <a:rPr lang="en-US" sz="1200" b="0" i="1" smtClean="0">
                              <a:latin typeface="Cambria Math" panose="02040503050406030204" pitchFamily="18" charset="0"/>
                            </a:rPr>
                            <m:t>&gt;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𝑧</m:t>
                              </m:r>
                            </m:e>
                            <m:sub>
                              <m:r>
                                <a:rPr lang="en-US" sz="1200" b="0" i="1" smtClean="0">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𝛼</m:t>
                              </m:r>
                            </m:sub>
                          </m:sSub>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𝜎</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e>
                      </m:d>
                      <m:r>
                        <a:rPr lang="en-US" sz="1200" b="0" i="1" smtClean="0">
                          <a:solidFill>
                            <a:schemeClr val="tx1"/>
                          </a:solidFill>
                          <a:latin typeface="Cambria Math" panose="02040503050406030204" pitchFamily="18" charset="0"/>
                        </a:rPr>
                        <m:t>=1−</m:t>
                      </m:r>
                      <m:r>
                        <m:rPr>
                          <m:sty m:val="p"/>
                        </m:rPr>
                        <a:rPr lang="en-US" sz="1200" b="0" i="1" smtClean="0">
                          <a:solidFill>
                            <a:schemeClr val="tx1"/>
                          </a:solidFill>
                          <a:latin typeface="Cambria Math" panose="02040503050406030204" pitchFamily="18" charset="0"/>
                        </a:rPr>
                        <m:t>α</m:t>
                      </m:r>
                    </m:oMath>
                  </m:oMathPara>
                </a14:m>
                <a:endParaRPr lang="en-US" sz="1200" b="0" dirty="0">
                  <a:solidFill>
                    <a:schemeClr val="tx1"/>
                  </a:solidFill>
                </a:endParaRPr>
              </a:p>
            </p:txBody>
          </p:sp>
        </mc:Choice>
        <mc:Fallback xmlns="">
          <p:sp>
            <p:nvSpPr>
              <p:cNvPr id="25" name="TextBox 24">
                <a:extLst>
                  <a:ext uri="{FF2B5EF4-FFF2-40B4-BE49-F238E27FC236}">
                    <a16:creationId xmlns:a16="http://schemas.microsoft.com/office/drawing/2014/main" id="{EF343517-A371-C4F1-B8D4-8894989CCCF7}"/>
                  </a:ext>
                </a:extLst>
              </p:cNvPr>
              <p:cNvSpPr txBox="1">
                <a:spLocks noRot="1" noChangeAspect="1" noMove="1" noResize="1" noEditPoints="1" noAdjustHandles="1" noChangeArrowheads="1" noChangeShapeType="1" noTextEdit="1"/>
              </p:cNvSpPr>
              <p:nvPr/>
            </p:nvSpPr>
            <p:spPr bwMode="gray">
              <a:xfrm>
                <a:off x="1403648" y="3917187"/>
                <a:ext cx="2304256" cy="449547"/>
              </a:xfrm>
              <a:prstGeom prst="rect">
                <a:avLst/>
              </a:prstGeom>
              <a:blipFill>
                <a:blip r:embed="rId7"/>
                <a:stretch>
                  <a:fillRect/>
                </a:stretch>
              </a:blipFill>
            </p:spPr>
            <p:txBody>
              <a:bodyPr/>
              <a:lstStyle/>
              <a:p>
                <a:r>
                  <a:rPr lang="en-DE">
                    <a:noFill/>
                  </a:rPr>
                  <a:t> </a:t>
                </a:r>
              </a:p>
            </p:txBody>
          </p:sp>
        </mc:Fallback>
      </mc:AlternateContent>
      <p:cxnSp>
        <p:nvCxnSpPr>
          <p:cNvPr id="26" name="Straight Arrow Connector 25">
            <a:extLst>
              <a:ext uri="{FF2B5EF4-FFF2-40B4-BE49-F238E27FC236}">
                <a16:creationId xmlns:a16="http://schemas.microsoft.com/office/drawing/2014/main" id="{24B9949F-4E7B-E803-A0EB-D6598F21960D}"/>
              </a:ext>
            </a:extLst>
          </p:cNvPr>
          <p:cNvCxnSpPr>
            <a:cxnSpLocks/>
          </p:cNvCxnSpPr>
          <p:nvPr/>
        </p:nvCxnSpPr>
        <p:spPr bwMode="gray">
          <a:xfrm flipV="1">
            <a:off x="4543783" y="1991421"/>
            <a:ext cx="964321" cy="63408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A79C7F32-9EB5-9313-EA4C-7EC37614B4B8}"/>
              </a:ext>
            </a:extLst>
          </p:cNvPr>
          <p:cNvSpPr/>
          <p:nvPr/>
        </p:nvSpPr>
        <p:spPr bwMode="gray">
          <a:xfrm>
            <a:off x="1331640" y="3048664"/>
            <a:ext cx="1656184" cy="55668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9" name="Straight Arrow Connector 28">
            <a:extLst>
              <a:ext uri="{FF2B5EF4-FFF2-40B4-BE49-F238E27FC236}">
                <a16:creationId xmlns:a16="http://schemas.microsoft.com/office/drawing/2014/main" id="{8C58502A-957E-3A75-1DF8-A9779FA14616}"/>
              </a:ext>
            </a:extLst>
          </p:cNvPr>
          <p:cNvCxnSpPr>
            <a:cxnSpLocks/>
          </p:cNvCxnSpPr>
          <p:nvPr/>
        </p:nvCxnSpPr>
        <p:spPr bwMode="gray">
          <a:xfrm flipV="1">
            <a:off x="2983368" y="2370249"/>
            <a:ext cx="3436053" cy="72335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D09562DA-F198-F8E6-0518-B4EDC9043370}"/>
              </a:ext>
            </a:extLst>
          </p:cNvPr>
          <p:cNvSpPr/>
          <p:nvPr/>
        </p:nvSpPr>
        <p:spPr bwMode="gray">
          <a:xfrm>
            <a:off x="4185508" y="2625503"/>
            <a:ext cx="602516" cy="23428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831249-4EF2-EBE8-D1DF-5BFF34B946D1}"/>
                  </a:ext>
                </a:extLst>
              </p:cNvPr>
              <p:cNvSpPr txBox="1"/>
              <p:nvPr/>
            </p:nvSpPr>
            <p:spPr bwMode="gray">
              <a:xfrm>
                <a:off x="1898200" y="4403034"/>
                <a:ext cx="3321872"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𝛼</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r>
                        <a:rPr lang="en-US" sz="1200" b="0" i="1" smtClean="0">
                          <a:solidFill>
                            <a:schemeClr val="tx1"/>
                          </a:solidFill>
                          <a:latin typeface="Cambria Math" panose="02040503050406030204" pitchFamily="18" charset="0"/>
                        </a:rPr>
                        <m:t>=</m:t>
                      </m:r>
                      <m:d>
                        <m:dPr>
                          <m:ctrlPr>
                            <a:rPr lang="en-US" sz="1200" b="0" i="1" smtClean="0">
                              <a:solidFill>
                                <a:schemeClr val="tx1"/>
                              </a:solidFill>
                              <a:latin typeface="Cambria Math" panose="02040503050406030204" pitchFamily="18" charset="0"/>
                            </a:rPr>
                          </m:ctrlPr>
                        </m:dPr>
                        <m:e>
                          <m:f>
                            <m:fPr>
                              <m:ctrlPr>
                                <a:rPr lang="en-US" sz="1200" i="1" dirty="0">
                                  <a:latin typeface="Cambria Math" panose="02040503050406030204" pitchFamily="18" charset="0"/>
                                </a:rPr>
                              </m:ctrlPr>
                            </m:fPr>
                            <m:num>
                              <m:r>
                                <a:rPr lang="en-US" sz="1200" i="1" dirty="0">
                                  <a:latin typeface="Cambria Math" panose="02040503050406030204" pitchFamily="18" charset="0"/>
                                </a:rPr>
                                <m:t>1</m:t>
                              </m:r>
                            </m:num>
                            <m:den>
                              <m:r>
                                <a:rPr lang="en-US" sz="1200" i="1" dirty="0">
                                  <a:latin typeface="Cambria Math" panose="02040503050406030204" pitchFamily="18" charset="0"/>
                                </a:rPr>
                                <m:t>𝑛</m:t>
                              </m:r>
                            </m:den>
                          </m:f>
                          <m:nary>
                            <m:naryPr>
                              <m:chr m:val="∑"/>
                              <m:ctrlPr>
                                <a:rPr lang="en-US" sz="1200" i="1" dirty="0">
                                  <a:latin typeface="Cambria Math" panose="02040503050406030204" pitchFamily="18" charset="0"/>
                                </a:rPr>
                              </m:ctrlPr>
                            </m:naryPr>
                            <m:sub>
                              <m:r>
                                <m:rPr>
                                  <m:brk m:alnAt="23"/>
                                </m:rPr>
                                <a:rPr lang="en-US" sz="1200" i="1" dirty="0">
                                  <a:latin typeface="Cambria Math" panose="02040503050406030204" pitchFamily="18" charset="0"/>
                                </a:rPr>
                                <m:t>𝑖</m:t>
                              </m:r>
                              <m:r>
                                <a:rPr lang="en-US" sz="1200" i="1" dirty="0">
                                  <a:latin typeface="Cambria Math" panose="02040503050406030204" pitchFamily="18" charset="0"/>
                                </a:rPr>
                                <m:t>=1</m:t>
                              </m:r>
                            </m:sub>
                            <m:sup>
                              <m:r>
                                <a:rPr lang="en-US" sz="1200" i="1" dirty="0">
                                  <a:latin typeface="Cambria Math" panose="02040503050406030204" pitchFamily="18" charset="0"/>
                                </a:rPr>
                                <m:t>𝑛</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𝑋</m:t>
                                  </m:r>
                                </m:e>
                                <m:sub>
                                  <m:r>
                                    <a:rPr lang="en-US" sz="1200" i="1" dirty="0">
                                      <a:latin typeface="Cambria Math" panose="02040503050406030204" pitchFamily="18" charset="0"/>
                                    </a:rPr>
                                    <m:t>𝑖</m:t>
                                  </m:r>
                                </m:sub>
                              </m:sSub>
                            </m:e>
                          </m:nary>
                          <m:r>
                            <a:rPr lang="en-US" sz="1200" b="0" i="1" dirty="0"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r>
                                <a:rPr lang="en-US" sz="1200" i="1">
                                  <a:latin typeface="Cambria Math" panose="02040503050406030204" pitchFamily="18" charset="0"/>
                                </a:rPr>
                                <m:t>𝛼</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𝜎</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m:t>
                          </m:r>
                        </m:e>
                      </m:d>
                    </m:oMath>
                  </m:oMathPara>
                </a14:m>
                <a:endParaRPr lang="en-DE" sz="1600" dirty="0"/>
              </a:p>
            </p:txBody>
          </p:sp>
        </mc:Choice>
        <mc:Fallback xmlns="">
          <p:sp>
            <p:nvSpPr>
              <p:cNvPr id="4" name="TextBox 3">
                <a:extLst>
                  <a:ext uri="{FF2B5EF4-FFF2-40B4-BE49-F238E27FC236}">
                    <a16:creationId xmlns:a16="http://schemas.microsoft.com/office/drawing/2014/main" id="{A7831249-4EF2-EBE8-D1DF-5BFF34B946D1}"/>
                  </a:ext>
                </a:extLst>
              </p:cNvPr>
              <p:cNvSpPr txBox="1">
                <a:spLocks noRot="1" noChangeAspect="1" noMove="1" noResize="1" noEditPoints="1" noAdjustHandles="1" noChangeArrowheads="1" noChangeShapeType="1" noTextEdit="1"/>
              </p:cNvSpPr>
              <p:nvPr/>
            </p:nvSpPr>
            <p:spPr bwMode="gray">
              <a:xfrm>
                <a:off x="1898200" y="4403034"/>
                <a:ext cx="3321872" cy="596445"/>
              </a:xfrm>
              <a:prstGeom prst="rect">
                <a:avLst/>
              </a:prstGeom>
              <a:blipFill>
                <a:blip r:embed="rId8"/>
                <a:stretch>
                  <a:fillRect t="-93750" b="-145833"/>
                </a:stretch>
              </a:blipFill>
            </p:spPr>
            <p:txBody>
              <a:bodyPr/>
              <a:lstStyle/>
              <a:p>
                <a:r>
                  <a:rPr lang="en-DE">
                    <a:noFill/>
                  </a:rPr>
                  <a:t> </a:t>
                </a:r>
              </a:p>
            </p:txBody>
          </p:sp>
        </mc:Fallback>
      </mc:AlternateContent>
      <p:sp>
        <p:nvSpPr>
          <p:cNvPr id="224" name="Freeform 223">
            <a:extLst>
              <a:ext uri="{FF2B5EF4-FFF2-40B4-BE49-F238E27FC236}">
                <a16:creationId xmlns:a16="http://schemas.microsoft.com/office/drawing/2014/main" id="{EE502408-33E0-C412-8F6D-5FDEB332AC1F}"/>
              </a:ext>
            </a:extLst>
          </p:cNvPr>
          <p:cNvSpPr/>
          <p:nvPr/>
        </p:nvSpPr>
        <p:spPr>
          <a:xfrm>
            <a:off x="5706802" y="1426231"/>
            <a:ext cx="1891574" cy="1205984"/>
          </a:xfrm>
          <a:custGeom>
            <a:avLst/>
            <a:gdLst>
              <a:gd name="connsiteX0" fmla="*/ 0 w 1891574"/>
              <a:gd name="connsiteY0" fmla="*/ 1205985 h 1205984"/>
              <a:gd name="connsiteX1" fmla="*/ 1893 w 1891574"/>
              <a:gd name="connsiteY1" fmla="*/ 1205741 h 1205984"/>
              <a:gd name="connsiteX2" fmla="*/ 3787 w 1891574"/>
              <a:gd name="connsiteY2" fmla="*/ 1205488 h 1205984"/>
              <a:gd name="connsiteX3" fmla="*/ 5680 w 1891574"/>
              <a:gd name="connsiteY3" fmla="*/ 1205235 h 1205984"/>
              <a:gd name="connsiteX4" fmla="*/ 7574 w 1891574"/>
              <a:gd name="connsiteY4" fmla="*/ 1204972 h 1205984"/>
              <a:gd name="connsiteX5" fmla="*/ 9467 w 1891574"/>
              <a:gd name="connsiteY5" fmla="*/ 1204719 h 1205984"/>
              <a:gd name="connsiteX6" fmla="*/ 11361 w 1891574"/>
              <a:gd name="connsiteY6" fmla="*/ 1204446 h 1205984"/>
              <a:gd name="connsiteX7" fmla="*/ 13254 w 1891574"/>
              <a:gd name="connsiteY7" fmla="*/ 1204173 h 1205984"/>
              <a:gd name="connsiteX8" fmla="*/ 15148 w 1891574"/>
              <a:gd name="connsiteY8" fmla="*/ 1203901 h 1205984"/>
              <a:gd name="connsiteX9" fmla="*/ 17041 w 1891574"/>
              <a:gd name="connsiteY9" fmla="*/ 1203618 h 1205984"/>
              <a:gd name="connsiteX10" fmla="*/ 18935 w 1891574"/>
              <a:gd name="connsiteY10" fmla="*/ 1203336 h 1205984"/>
              <a:gd name="connsiteX11" fmla="*/ 20828 w 1891574"/>
              <a:gd name="connsiteY11" fmla="*/ 1203054 h 1205984"/>
              <a:gd name="connsiteX12" fmla="*/ 22722 w 1891574"/>
              <a:gd name="connsiteY12" fmla="*/ 1202761 h 1205984"/>
              <a:gd name="connsiteX13" fmla="*/ 24615 w 1891574"/>
              <a:gd name="connsiteY13" fmla="*/ 1202460 h 1205984"/>
              <a:gd name="connsiteX14" fmla="*/ 26509 w 1891574"/>
              <a:gd name="connsiteY14" fmla="*/ 1202158 h 1205984"/>
              <a:gd name="connsiteX15" fmla="*/ 28402 w 1891574"/>
              <a:gd name="connsiteY15" fmla="*/ 1201856 h 1205984"/>
              <a:gd name="connsiteX16" fmla="*/ 30295 w 1891574"/>
              <a:gd name="connsiteY16" fmla="*/ 1201544 h 1205984"/>
              <a:gd name="connsiteX17" fmla="*/ 32189 w 1891574"/>
              <a:gd name="connsiteY17" fmla="*/ 1201223 h 1205984"/>
              <a:gd name="connsiteX18" fmla="*/ 34082 w 1891574"/>
              <a:gd name="connsiteY18" fmla="*/ 1200902 h 1205984"/>
              <a:gd name="connsiteX19" fmla="*/ 35976 w 1891574"/>
              <a:gd name="connsiteY19" fmla="*/ 1200580 h 1205984"/>
              <a:gd name="connsiteX20" fmla="*/ 37869 w 1891574"/>
              <a:gd name="connsiteY20" fmla="*/ 1200249 h 1205984"/>
              <a:gd name="connsiteX21" fmla="*/ 39763 w 1891574"/>
              <a:gd name="connsiteY21" fmla="*/ 1199908 h 1205984"/>
              <a:gd name="connsiteX22" fmla="*/ 41656 w 1891574"/>
              <a:gd name="connsiteY22" fmla="*/ 1199567 h 1205984"/>
              <a:gd name="connsiteX23" fmla="*/ 43550 w 1891574"/>
              <a:gd name="connsiteY23" fmla="*/ 1199227 h 1205984"/>
              <a:gd name="connsiteX24" fmla="*/ 45443 w 1891574"/>
              <a:gd name="connsiteY24" fmla="*/ 1198876 h 1205984"/>
              <a:gd name="connsiteX25" fmla="*/ 47337 w 1891574"/>
              <a:gd name="connsiteY25" fmla="*/ 1198516 h 1205984"/>
              <a:gd name="connsiteX26" fmla="*/ 49230 w 1891574"/>
              <a:gd name="connsiteY26" fmla="*/ 1198155 h 1205984"/>
              <a:gd name="connsiteX27" fmla="*/ 51124 w 1891574"/>
              <a:gd name="connsiteY27" fmla="*/ 1197785 h 1205984"/>
              <a:gd name="connsiteX28" fmla="*/ 53017 w 1891574"/>
              <a:gd name="connsiteY28" fmla="*/ 1197406 h 1205984"/>
              <a:gd name="connsiteX29" fmla="*/ 54911 w 1891574"/>
              <a:gd name="connsiteY29" fmla="*/ 1197036 h 1205984"/>
              <a:gd name="connsiteX30" fmla="*/ 56804 w 1891574"/>
              <a:gd name="connsiteY30" fmla="*/ 1196646 h 1205984"/>
              <a:gd name="connsiteX31" fmla="*/ 58698 w 1891574"/>
              <a:gd name="connsiteY31" fmla="*/ 1196257 h 1205984"/>
              <a:gd name="connsiteX32" fmla="*/ 60591 w 1891574"/>
              <a:gd name="connsiteY32" fmla="*/ 1195857 h 1205984"/>
              <a:gd name="connsiteX33" fmla="*/ 62485 w 1891574"/>
              <a:gd name="connsiteY33" fmla="*/ 1195458 h 1205984"/>
              <a:gd name="connsiteX34" fmla="*/ 64378 w 1891574"/>
              <a:gd name="connsiteY34" fmla="*/ 1195049 h 1205984"/>
              <a:gd name="connsiteX35" fmla="*/ 66272 w 1891574"/>
              <a:gd name="connsiteY35" fmla="*/ 1194640 h 1205984"/>
              <a:gd name="connsiteX36" fmla="*/ 68165 w 1891574"/>
              <a:gd name="connsiteY36" fmla="*/ 1194212 h 1205984"/>
              <a:gd name="connsiteX37" fmla="*/ 70059 w 1891574"/>
              <a:gd name="connsiteY37" fmla="*/ 1193793 h 1205984"/>
              <a:gd name="connsiteX38" fmla="*/ 71952 w 1891574"/>
              <a:gd name="connsiteY38" fmla="*/ 1193355 h 1205984"/>
              <a:gd name="connsiteX39" fmla="*/ 73845 w 1891574"/>
              <a:gd name="connsiteY39" fmla="*/ 1192917 h 1205984"/>
              <a:gd name="connsiteX40" fmla="*/ 75739 w 1891574"/>
              <a:gd name="connsiteY40" fmla="*/ 1192469 h 1205984"/>
              <a:gd name="connsiteX41" fmla="*/ 77632 w 1891574"/>
              <a:gd name="connsiteY41" fmla="*/ 1192021 h 1205984"/>
              <a:gd name="connsiteX42" fmla="*/ 79526 w 1891574"/>
              <a:gd name="connsiteY42" fmla="*/ 1191563 h 1205984"/>
              <a:gd name="connsiteX43" fmla="*/ 81419 w 1891574"/>
              <a:gd name="connsiteY43" fmla="*/ 1191096 h 1205984"/>
              <a:gd name="connsiteX44" fmla="*/ 83313 w 1891574"/>
              <a:gd name="connsiteY44" fmla="*/ 1190628 h 1205984"/>
              <a:gd name="connsiteX45" fmla="*/ 85206 w 1891574"/>
              <a:gd name="connsiteY45" fmla="*/ 1190151 h 1205984"/>
              <a:gd name="connsiteX46" fmla="*/ 87100 w 1891574"/>
              <a:gd name="connsiteY46" fmla="*/ 1189664 h 1205984"/>
              <a:gd name="connsiteX47" fmla="*/ 88993 w 1891574"/>
              <a:gd name="connsiteY47" fmla="*/ 1189168 h 1205984"/>
              <a:gd name="connsiteX48" fmla="*/ 90887 w 1891574"/>
              <a:gd name="connsiteY48" fmla="*/ 1188671 h 1205984"/>
              <a:gd name="connsiteX49" fmla="*/ 92780 w 1891574"/>
              <a:gd name="connsiteY49" fmla="*/ 1188165 h 1205984"/>
              <a:gd name="connsiteX50" fmla="*/ 94674 w 1891574"/>
              <a:gd name="connsiteY50" fmla="*/ 1187648 h 1205984"/>
              <a:gd name="connsiteX51" fmla="*/ 96567 w 1891574"/>
              <a:gd name="connsiteY51" fmla="*/ 1187132 h 1205984"/>
              <a:gd name="connsiteX52" fmla="*/ 98461 w 1891574"/>
              <a:gd name="connsiteY52" fmla="*/ 1186607 h 1205984"/>
              <a:gd name="connsiteX53" fmla="*/ 100354 w 1891574"/>
              <a:gd name="connsiteY53" fmla="*/ 1186071 h 1205984"/>
              <a:gd name="connsiteX54" fmla="*/ 102248 w 1891574"/>
              <a:gd name="connsiteY54" fmla="*/ 1185526 h 1205984"/>
              <a:gd name="connsiteX55" fmla="*/ 104141 w 1891574"/>
              <a:gd name="connsiteY55" fmla="*/ 1184971 h 1205984"/>
              <a:gd name="connsiteX56" fmla="*/ 106034 w 1891574"/>
              <a:gd name="connsiteY56" fmla="*/ 1184416 h 1205984"/>
              <a:gd name="connsiteX57" fmla="*/ 107927 w 1891574"/>
              <a:gd name="connsiteY57" fmla="*/ 1183851 h 1205984"/>
              <a:gd name="connsiteX58" fmla="*/ 109821 w 1891574"/>
              <a:gd name="connsiteY58" fmla="*/ 1183276 h 1205984"/>
              <a:gd name="connsiteX59" fmla="*/ 111714 w 1891574"/>
              <a:gd name="connsiteY59" fmla="*/ 1182692 h 1205984"/>
              <a:gd name="connsiteX60" fmla="*/ 113607 w 1891574"/>
              <a:gd name="connsiteY60" fmla="*/ 1182108 h 1205984"/>
              <a:gd name="connsiteX61" fmla="*/ 115501 w 1891574"/>
              <a:gd name="connsiteY61" fmla="*/ 1181504 h 1205984"/>
              <a:gd name="connsiteX62" fmla="*/ 117394 w 1891574"/>
              <a:gd name="connsiteY62" fmla="*/ 1180900 h 1205984"/>
              <a:gd name="connsiteX63" fmla="*/ 119288 w 1891574"/>
              <a:gd name="connsiteY63" fmla="*/ 1180287 h 1205984"/>
              <a:gd name="connsiteX64" fmla="*/ 121181 w 1891574"/>
              <a:gd name="connsiteY64" fmla="*/ 1179664 h 1205984"/>
              <a:gd name="connsiteX65" fmla="*/ 123075 w 1891574"/>
              <a:gd name="connsiteY65" fmla="*/ 1179040 h 1205984"/>
              <a:gd name="connsiteX66" fmla="*/ 124968 w 1891574"/>
              <a:gd name="connsiteY66" fmla="*/ 1178398 h 1205984"/>
              <a:gd name="connsiteX67" fmla="*/ 126862 w 1891574"/>
              <a:gd name="connsiteY67" fmla="*/ 1177755 h 1205984"/>
              <a:gd name="connsiteX68" fmla="*/ 128755 w 1891574"/>
              <a:gd name="connsiteY68" fmla="*/ 1177093 h 1205984"/>
              <a:gd name="connsiteX69" fmla="*/ 130649 w 1891574"/>
              <a:gd name="connsiteY69" fmla="*/ 1176431 h 1205984"/>
              <a:gd name="connsiteX70" fmla="*/ 132542 w 1891574"/>
              <a:gd name="connsiteY70" fmla="*/ 1175759 h 1205984"/>
              <a:gd name="connsiteX71" fmla="*/ 134436 w 1891574"/>
              <a:gd name="connsiteY71" fmla="*/ 1175077 h 1205984"/>
              <a:gd name="connsiteX72" fmla="*/ 136329 w 1891574"/>
              <a:gd name="connsiteY72" fmla="*/ 1174386 h 1205984"/>
              <a:gd name="connsiteX73" fmla="*/ 138223 w 1891574"/>
              <a:gd name="connsiteY73" fmla="*/ 1173685 h 1205984"/>
              <a:gd name="connsiteX74" fmla="*/ 140116 w 1891574"/>
              <a:gd name="connsiteY74" fmla="*/ 1172974 h 1205984"/>
              <a:gd name="connsiteX75" fmla="*/ 142010 w 1891574"/>
              <a:gd name="connsiteY75" fmla="*/ 1172253 h 1205984"/>
              <a:gd name="connsiteX76" fmla="*/ 143903 w 1891574"/>
              <a:gd name="connsiteY76" fmla="*/ 1171523 h 1205984"/>
              <a:gd name="connsiteX77" fmla="*/ 145797 w 1891574"/>
              <a:gd name="connsiteY77" fmla="*/ 1170783 h 1205984"/>
              <a:gd name="connsiteX78" fmla="*/ 147690 w 1891574"/>
              <a:gd name="connsiteY78" fmla="*/ 1170033 h 1205984"/>
              <a:gd name="connsiteX79" fmla="*/ 149584 w 1891574"/>
              <a:gd name="connsiteY79" fmla="*/ 1169283 h 1205984"/>
              <a:gd name="connsiteX80" fmla="*/ 151477 w 1891574"/>
              <a:gd name="connsiteY80" fmla="*/ 1168514 h 1205984"/>
              <a:gd name="connsiteX81" fmla="*/ 153371 w 1891574"/>
              <a:gd name="connsiteY81" fmla="*/ 1167735 h 1205984"/>
              <a:gd name="connsiteX82" fmla="*/ 155264 w 1891574"/>
              <a:gd name="connsiteY82" fmla="*/ 1166946 h 1205984"/>
              <a:gd name="connsiteX83" fmla="*/ 157157 w 1891574"/>
              <a:gd name="connsiteY83" fmla="*/ 1166148 h 1205984"/>
              <a:gd name="connsiteX84" fmla="*/ 159051 w 1891574"/>
              <a:gd name="connsiteY84" fmla="*/ 1165340 h 1205984"/>
              <a:gd name="connsiteX85" fmla="*/ 160944 w 1891574"/>
              <a:gd name="connsiteY85" fmla="*/ 1164521 h 1205984"/>
              <a:gd name="connsiteX86" fmla="*/ 162838 w 1891574"/>
              <a:gd name="connsiteY86" fmla="*/ 1163704 h 1205984"/>
              <a:gd name="connsiteX87" fmla="*/ 164731 w 1891574"/>
              <a:gd name="connsiteY87" fmla="*/ 1162856 h 1205984"/>
              <a:gd name="connsiteX88" fmla="*/ 166625 w 1891574"/>
              <a:gd name="connsiteY88" fmla="*/ 1162009 h 1205984"/>
              <a:gd name="connsiteX89" fmla="*/ 168518 w 1891574"/>
              <a:gd name="connsiteY89" fmla="*/ 1161152 h 1205984"/>
              <a:gd name="connsiteX90" fmla="*/ 170412 w 1891574"/>
              <a:gd name="connsiteY90" fmla="*/ 1160286 h 1205984"/>
              <a:gd name="connsiteX91" fmla="*/ 172305 w 1891574"/>
              <a:gd name="connsiteY91" fmla="*/ 1159400 h 1205984"/>
              <a:gd name="connsiteX92" fmla="*/ 174199 w 1891574"/>
              <a:gd name="connsiteY92" fmla="*/ 1158513 h 1205984"/>
              <a:gd name="connsiteX93" fmla="*/ 176092 w 1891574"/>
              <a:gd name="connsiteY93" fmla="*/ 1157608 h 1205984"/>
              <a:gd name="connsiteX94" fmla="*/ 177986 w 1891574"/>
              <a:gd name="connsiteY94" fmla="*/ 1156692 h 1205984"/>
              <a:gd name="connsiteX95" fmla="*/ 179879 w 1891574"/>
              <a:gd name="connsiteY95" fmla="*/ 1155767 h 1205984"/>
              <a:gd name="connsiteX96" fmla="*/ 181773 w 1891574"/>
              <a:gd name="connsiteY96" fmla="*/ 1154833 h 1205984"/>
              <a:gd name="connsiteX97" fmla="*/ 183666 w 1891574"/>
              <a:gd name="connsiteY97" fmla="*/ 1153888 h 1205984"/>
              <a:gd name="connsiteX98" fmla="*/ 185560 w 1891574"/>
              <a:gd name="connsiteY98" fmla="*/ 1152924 h 1205984"/>
              <a:gd name="connsiteX99" fmla="*/ 187453 w 1891574"/>
              <a:gd name="connsiteY99" fmla="*/ 1151960 h 1205984"/>
              <a:gd name="connsiteX100" fmla="*/ 189347 w 1891574"/>
              <a:gd name="connsiteY100" fmla="*/ 1150976 h 1205984"/>
              <a:gd name="connsiteX101" fmla="*/ 191240 w 1891574"/>
              <a:gd name="connsiteY101" fmla="*/ 1149983 h 1205984"/>
              <a:gd name="connsiteX102" fmla="*/ 193134 w 1891574"/>
              <a:gd name="connsiteY102" fmla="*/ 1148980 h 1205984"/>
              <a:gd name="connsiteX103" fmla="*/ 195027 w 1891574"/>
              <a:gd name="connsiteY103" fmla="*/ 1147958 h 1205984"/>
              <a:gd name="connsiteX104" fmla="*/ 196921 w 1891574"/>
              <a:gd name="connsiteY104" fmla="*/ 1146926 h 1205984"/>
              <a:gd name="connsiteX105" fmla="*/ 198814 w 1891574"/>
              <a:gd name="connsiteY105" fmla="*/ 1145884 h 1205984"/>
              <a:gd name="connsiteX106" fmla="*/ 200707 w 1891574"/>
              <a:gd name="connsiteY106" fmla="*/ 1144832 h 1205984"/>
              <a:gd name="connsiteX107" fmla="*/ 202601 w 1891574"/>
              <a:gd name="connsiteY107" fmla="*/ 1143771 h 1205984"/>
              <a:gd name="connsiteX108" fmla="*/ 204494 w 1891574"/>
              <a:gd name="connsiteY108" fmla="*/ 1142690 h 1205984"/>
              <a:gd name="connsiteX109" fmla="*/ 206388 w 1891574"/>
              <a:gd name="connsiteY109" fmla="*/ 1141599 h 1205984"/>
              <a:gd name="connsiteX110" fmla="*/ 208281 w 1891574"/>
              <a:gd name="connsiteY110" fmla="*/ 1140489 h 1205984"/>
              <a:gd name="connsiteX111" fmla="*/ 210175 w 1891574"/>
              <a:gd name="connsiteY111" fmla="*/ 1139379 h 1205984"/>
              <a:gd name="connsiteX112" fmla="*/ 212068 w 1891574"/>
              <a:gd name="connsiteY112" fmla="*/ 1138249 h 1205984"/>
              <a:gd name="connsiteX113" fmla="*/ 213962 w 1891574"/>
              <a:gd name="connsiteY113" fmla="*/ 1137100 h 1205984"/>
              <a:gd name="connsiteX114" fmla="*/ 215855 w 1891574"/>
              <a:gd name="connsiteY114" fmla="*/ 1135941 h 1205984"/>
              <a:gd name="connsiteX115" fmla="*/ 217749 w 1891574"/>
              <a:gd name="connsiteY115" fmla="*/ 1134773 h 1205984"/>
              <a:gd name="connsiteX116" fmla="*/ 219642 w 1891574"/>
              <a:gd name="connsiteY116" fmla="*/ 1133595 h 1205984"/>
              <a:gd name="connsiteX117" fmla="*/ 221536 w 1891574"/>
              <a:gd name="connsiteY117" fmla="*/ 1132397 h 1205984"/>
              <a:gd name="connsiteX118" fmla="*/ 223429 w 1891574"/>
              <a:gd name="connsiteY118" fmla="*/ 1131189 h 1205984"/>
              <a:gd name="connsiteX119" fmla="*/ 225323 w 1891574"/>
              <a:gd name="connsiteY119" fmla="*/ 1129972 h 1205984"/>
              <a:gd name="connsiteX120" fmla="*/ 227216 w 1891574"/>
              <a:gd name="connsiteY120" fmla="*/ 1128736 h 1205984"/>
              <a:gd name="connsiteX121" fmla="*/ 229110 w 1891574"/>
              <a:gd name="connsiteY121" fmla="*/ 1127479 h 1205984"/>
              <a:gd name="connsiteX122" fmla="*/ 231003 w 1891574"/>
              <a:gd name="connsiteY122" fmla="*/ 1126214 h 1205984"/>
              <a:gd name="connsiteX123" fmla="*/ 232897 w 1891574"/>
              <a:gd name="connsiteY123" fmla="*/ 1124938 h 1205984"/>
              <a:gd name="connsiteX124" fmla="*/ 234790 w 1891574"/>
              <a:gd name="connsiteY124" fmla="*/ 1123653 h 1205984"/>
              <a:gd name="connsiteX125" fmla="*/ 236684 w 1891574"/>
              <a:gd name="connsiteY125" fmla="*/ 1122348 h 1205984"/>
              <a:gd name="connsiteX126" fmla="*/ 238577 w 1891574"/>
              <a:gd name="connsiteY126" fmla="*/ 1121023 h 1205984"/>
              <a:gd name="connsiteX127" fmla="*/ 240470 w 1891574"/>
              <a:gd name="connsiteY127" fmla="*/ 1119689 h 1205984"/>
              <a:gd name="connsiteX128" fmla="*/ 242364 w 1891574"/>
              <a:gd name="connsiteY128" fmla="*/ 1118336 h 1205984"/>
              <a:gd name="connsiteX129" fmla="*/ 244257 w 1891574"/>
              <a:gd name="connsiteY129" fmla="*/ 1116972 h 1205984"/>
              <a:gd name="connsiteX130" fmla="*/ 246151 w 1891574"/>
              <a:gd name="connsiteY130" fmla="*/ 1115599 h 1205984"/>
              <a:gd name="connsiteX131" fmla="*/ 248044 w 1891574"/>
              <a:gd name="connsiteY131" fmla="*/ 1114207 h 1205984"/>
              <a:gd name="connsiteX132" fmla="*/ 249938 w 1891574"/>
              <a:gd name="connsiteY132" fmla="*/ 1112795 h 1205984"/>
              <a:gd name="connsiteX133" fmla="*/ 251831 w 1891574"/>
              <a:gd name="connsiteY133" fmla="*/ 1111373 h 1205984"/>
              <a:gd name="connsiteX134" fmla="*/ 253725 w 1891574"/>
              <a:gd name="connsiteY134" fmla="*/ 1109942 h 1205984"/>
              <a:gd name="connsiteX135" fmla="*/ 255618 w 1891574"/>
              <a:gd name="connsiteY135" fmla="*/ 1108481 h 1205984"/>
              <a:gd name="connsiteX136" fmla="*/ 257512 w 1891574"/>
              <a:gd name="connsiteY136" fmla="*/ 1107021 h 1205984"/>
              <a:gd name="connsiteX137" fmla="*/ 259405 w 1891574"/>
              <a:gd name="connsiteY137" fmla="*/ 1105531 h 1205984"/>
              <a:gd name="connsiteX138" fmla="*/ 261299 w 1891574"/>
              <a:gd name="connsiteY138" fmla="*/ 1104041 h 1205984"/>
              <a:gd name="connsiteX139" fmla="*/ 263192 w 1891574"/>
              <a:gd name="connsiteY139" fmla="*/ 1102522 h 1205984"/>
              <a:gd name="connsiteX140" fmla="*/ 265086 w 1891574"/>
              <a:gd name="connsiteY140" fmla="*/ 1100993 h 1205984"/>
              <a:gd name="connsiteX141" fmla="*/ 266979 w 1891574"/>
              <a:gd name="connsiteY141" fmla="*/ 1099445 h 1205984"/>
              <a:gd name="connsiteX142" fmla="*/ 268873 w 1891574"/>
              <a:gd name="connsiteY142" fmla="*/ 1097887 h 1205984"/>
              <a:gd name="connsiteX143" fmla="*/ 270766 w 1891574"/>
              <a:gd name="connsiteY143" fmla="*/ 1096309 h 1205984"/>
              <a:gd name="connsiteX144" fmla="*/ 272660 w 1891574"/>
              <a:gd name="connsiteY144" fmla="*/ 1094722 h 1205984"/>
              <a:gd name="connsiteX145" fmla="*/ 274553 w 1891574"/>
              <a:gd name="connsiteY145" fmla="*/ 1093105 h 1205984"/>
              <a:gd name="connsiteX146" fmla="*/ 276447 w 1891574"/>
              <a:gd name="connsiteY146" fmla="*/ 1091489 h 1205984"/>
              <a:gd name="connsiteX147" fmla="*/ 278340 w 1891574"/>
              <a:gd name="connsiteY147" fmla="*/ 1089843 h 1205984"/>
              <a:gd name="connsiteX148" fmla="*/ 280234 w 1891574"/>
              <a:gd name="connsiteY148" fmla="*/ 1088188 h 1205984"/>
              <a:gd name="connsiteX149" fmla="*/ 282127 w 1891574"/>
              <a:gd name="connsiteY149" fmla="*/ 1086513 h 1205984"/>
              <a:gd name="connsiteX150" fmla="*/ 284020 w 1891574"/>
              <a:gd name="connsiteY150" fmla="*/ 1084819 h 1205984"/>
              <a:gd name="connsiteX151" fmla="*/ 285914 w 1891574"/>
              <a:gd name="connsiteY151" fmla="*/ 1083115 h 1205984"/>
              <a:gd name="connsiteX152" fmla="*/ 287807 w 1891574"/>
              <a:gd name="connsiteY152" fmla="*/ 1081391 h 1205984"/>
              <a:gd name="connsiteX153" fmla="*/ 289701 w 1891574"/>
              <a:gd name="connsiteY153" fmla="*/ 1079658 h 1205984"/>
              <a:gd name="connsiteX154" fmla="*/ 291594 w 1891574"/>
              <a:gd name="connsiteY154" fmla="*/ 1077895 h 1205984"/>
              <a:gd name="connsiteX155" fmla="*/ 293488 w 1891574"/>
              <a:gd name="connsiteY155" fmla="*/ 1076123 h 1205984"/>
              <a:gd name="connsiteX156" fmla="*/ 295381 w 1891574"/>
              <a:gd name="connsiteY156" fmla="*/ 1074331 h 1205984"/>
              <a:gd name="connsiteX157" fmla="*/ 297275 w 1891574"/>
              <a:gd name="connsiteY157" fmla="*/ 1072530 h 1205984"/>
              <a:gd name="connsiteX158" fmla="*/ 299168 w 1891574"/>
              <a:gd name="connsiteY158" fmla="*/ 1070699 h 1205984"/>
              <a:gd name="connsiteX159" fmla="*/ 301062 w 1891574"/>
              <a:gd name="connsiteY159" fmla="*/ 1068859 h 1205984"/>
              <a:gd name="connsiteX160" fmla="*/ 302955 w 1891574"/>
              <a:gd name="connsiteY160" fmla="*/ 1066999 h 1205984"/>
              <a:gd name="connsiteX161" fmla="*/ 304849 w 1891574"/>
              <a:gd name="connsiteY161" fmla="*/ 1065119 h 1205984"/>
              <a:gd name="connsiteX162" fmla="*/ 306742 w 1891574"/>
              <a:gd name="connsiteY162" fmla="*/ 1063230 h 1205984"/>
              <a:gd name="connsiteX163" fmla="*/ 308635 w 1891574"/>
              <a:gd name="connsiteY163" fmla="*/ 1061312 h 1205984"/>
              <a:gd name="connsiteX164" fmla="*/ 310529 w 1891574"/>
              <a:gd name="connsiteY164" fmla="*/ 1059384 h 1205984"/>
              <a:gd name="connsiteX165" fmla="*/ 312422 w 1891574"/>
              <a:gd name="connsiteY165" fmla="*/ 1057436 h 1205984"/>
              <a:gd name="connsiteX166" fmla="*/ 314315 w 1891574"/>
              <a:gd name="connsiteY166" fmla="*/ 1055479 h 1205984"/>
              <a:gd name="connsiteX167" fmla="*/ 316209 w 1891574"/>
              <a:gd name="connsiteY167" fmla="*/ 1053493 h 1205984"/>
              <a:gd name="connsiteX168" fmla="*/ 318102 w 1891574"/>
              <a:gd name="connsiteY168" fmla="*/ 1051496 h 1205984"/>
              <a:gd name="connsiteX169" fmla="*/ 319996 w 1891574"/>
              <a:gd name="connsiteY169" fmla="*/ 1049471 h 1205984"/>
              <a:gd name="connsiteX170" fmla="*/ 321889 w 1891574"/>
              <a:gd name="connsiteY170" fmla="*/ 1047436 h 1205984"/>
              <a:gd name="connsiteX171" fmla="*/ 323783 w 1891574"/>
              <a:gd name="connsiteY171" fmla="*/ 1045381 h 1205984"/>
              <a:gd name="connsiteX172" fmla="*/ 325676 w 1891574"/>
              <a:gd name="connsiteY172" fmla="*/ 1043307 h 1205984"/>
              <a:gd name="connsiteX173" fmla="*/ 327569 w 1891574"/>
              <a:gd name="connsiteY173" fmla="*/ 1041223 h 1205984"/>
              <a:gd name="connsiteX174" fmla="*/ 329463 w 1891574"/>
              <a:gd name="connsiteY174" fmla="*/ 1039110 h 1205984"/>
              <a:gd name="connsiteX175" fmla="*/ 331356 w 1891574"/>
              <a:gd name="connsiteY175" fmla="*/ 1036977 h 1205984"/>
              <a:gd name="connsiteX176" fmla="*/ 333250 w 1891574"/>
              <a:gd name="connsiteY176" fmla="*/ 1034835 h 1205984"/>
              <a:gd name="connsiteX177" fmla="*/ 335143 w 1891574"/>
              <a:gd name="connsiteY177" fmla="*/ 1032674 h 1205984"/>
              <a:gd name="connsiteX178" fmla="*/ 337037 w 1891574"/>
              <a:gd name="connsiteY178" fmla="*/ 1030492 h 1205984"/>
              <a:gd name="connsiteX179" fmla="*/ 338930 w 1891574"/>
              <a:gd name="connsiteY179" fmla="*/ 1028292 h 1205984"/>
              <a:gd name="connsiteX180" fmla="*/ 340824 w 1891574"/>
              <a:gd name="connsiteY180" fmla="*/ 1026071 h 1205984"/>
              <a:gd name="connsiteX181" fmla="*/ 342717 w 1891574"/>
              <a:gd name="connsiteY181" fmla="*/ 1023832 h 1205984"/>
              <a:gd name="connsiteX182" fmla="*/ 344611 w 1891574"/>
              <a:gd name="connsiteY182" fmla="*/ 1021573 h 1205984"/>
              <a:gd name="connsiteX183" fmla="*/ 346504 w 1891574"/>
              <a:gd name="connsiteY183" fmla="*/ 1019294 h 1205984"/>
              <a:gd name="connsiteX184" fmla="*/ 348398 w 1891574"/>
              <a:gd name="connsiteY184" fmla="*/ 1016996 h 1205984"/>
              <a:gd name="connsiteX185" fmla="*/ 350291 w 1891574"/>
              <a:gd name="connsiteY185" fmla="*/ 1014678 h 1205984"/>
              <a:gd name="connsiteX186" fmla="*/ 352185 w 1891574"/>
              <a:gd name="connsiteY186" fmla="*/ 1012351 h 1205984"/>
              <a:gd name="connsiteX187" fmla="*/ 354078 w 1891574"/>
              <a:gd name="connsiteY187" fmla="*/ 1009994 h 1205984"/>
              <a:gd name="connsiteX188" fmla="*/ 355972 w 1891574"/>
              <a:gd name="connsiteY188" fmla="*/ 1007628 h 1205984"/>
              <a:gd name="connsiteX189" fmla="*/ 357865 w 1891574"/>
              <a:gd name="connsiteY189" fmla="*/ 1005233 h 1205984"/>
              <a:gd name="connsiteX190" fmla="*/ 359759 w 1891574"/>
              <a:gd name="connsiteY190" fmla="*/ 1002828 h 1205984"/>
              <a:gd name="connsiteX191" fmla="*/ 361652 w 1891574"/>
              <a:gd name="connsiteY191" fmla="*/ 1000393 h 1205984"/>
              <a:gd name="connsiteX192" fmla="*/ 363546 w 1891574"/>
              <a:gd name="connsiteY192" fmla="*/ 997949 h 1205984"/>
              <a:gd name="connsiteX193" fmla="*/ 365439 w 1891574"/>
              <a:gd name="connsiteY193" fmla="*/ 995476 h 1205984"/>
              <a:gd name="connsiteX194" fmla="*/ 367332 w 1891574"/>
              <a:gd name="connsiteY194" fmla="*/ 992993 h 1205984"/>
              <a:gd name="connsiteX195" fmla="*/ 369226 w 1891574"/>
              <a:gd name="connsiteY195" fmla="*/ 990490 h 1205984"/>
              <a:gd name="connsiteX196" fmla="*/ 371119 w 1891574"/>
              <a:gd name="connsiteY196" fmla="*/ 987958 h 1205984"/>
              <a:gd name="connsiteX197" fmla="*/ 373013 w 1891574"/>
              <a:gd name="connsiteY197" fmla="*/ 985417 h 1205984"/>
              <a:gd name="connsiteX198" fmla="*/ 374906 w 1891574"/>
              <a:gd name="connsiteY198" fmla="*/ 982856 h 1205984"/>
              <a:gd name="connsiteX199" fmla="*/ 376800 w 1891574"/>
              <a:gd name="connsiteY199" fmla="*/ 980265 h 1205984"/>
              <a:gd name="connsiteX200" fmla="*/ 378693 w 1891574"/>
              <a:gd name="connsiteY200" fmla="*/ 977665 h 1205984"/>
              <a:gd name="connsiteX201" fmla="*/ 380587 w 1891574"/>
              <a:gd name="connsiteY201" fmla="*/ 975046 h 1205984"/>
              <a:gd name="connsiteX202" fmla="*/ 382480 w 1891574"/>
              <a:gd name="connsiteY202" fmla="*/ 972397 h 1205984"/>
              <a:gd name="connsiteX203" fmla="*/ 384374 w 1891574"/>
              <a:gd name="connsiteY203" fmla="*/ 969739 h 1205984"/>
              <a:gd name="connsiteX204" fmla="*/ 386267 w 1891574"/>
              <a:gd name="connsiteY204" fmla="*/ 967061 h 1205984"/>
              <a:gd name="connsiteX205" fmla="*/ 388161 w 1891574"/>
              <a:gd name="connsiteY205" fmla="*/ 964354 h 1205984"/>
              <a:gd name="connsiteX206" fmla="*/ 390054 w 1891574"/>
              <a:gd name="connsiteY206" fmla="*/ 961637 h 1205984"/>
              <a:gd name="connsiteX207" fmla="*/ 391948 w 1891574"/>
              <a:gd name="connsiteY207" fmla="*/ 958891 h 1205984"/>
              <a:gd name="connsiteX208" fmla="*/ 393841 w 1891574"/>
              <a:gd name="connsiteY208" fmla="*/ 956135 h 1205984"/>
              <a:gd name="connsiteX209" fmla="*/ 395735 w 1891574"/>
              <a:gd name="connsiteY209" fmla="*/ 953360 h 1205984"/>
              <a:gd name="connsiteX210" fmla="*/ 397628 w 1891574"/>
              <a:gd name="connsiteY210" fmla="*/ 950556 h 1205984"/>
              <a:gd name="connsiteX211" fmla="*/ 399522 w 1891574"/>
              <a:gd name="connsiteY211" fmla="*/ 947741 h 1205984"/>
              <a:gd name="connsiteX212" fmla="*/ 401415 w 1891574"/>
              <a:gd name="connsiteY212" fmla="*/ 944898 h 1205984"/>
              <a:gd name="connsiteX213" fmla="*/ 403309 w 1891574"/>
              <a:gd name="connsiteY213" fmla="*/ 942045 h 1205984"/>
              <a:gd name="connsiteX214" fmla="*/ 405202 w 1891574"/>
              <a:gd name="connsiteY214" fmla="*/ 939163 h 1205984"/>
              <a:gd name="connsiteX215" fmla="*/ 407096 w 1891574"/>
              <a:gd name="connsiteY215" fmla="*/ 936271 h 1205984"/>
              <a:gd name="connsiteX216" fmla="*/ 408989 w 1891574"/>
              <a:gd name="connsiteY216" fmla="*/ 933349 h 1205984"/>
              <a:gd name="connsiteX217" fmla="*/ 410882 w 1891574"/>
              <a:gd name="connsiteY217" fmla="*/ 930418 h 1205984"/>
              <a:gd name="connsiteX218" fmla="*/ 412776 w 1891574"/>
              <a:gd name="connsiteY218" fmla="*/ 927458 h 1205984"/>
              <a:gd name="connsiteX219" fmla="*/ 414669 w 1891574"/>
              <a:gd name="connsiteY219" fmla="*/ 924478 h 1205984"/>
              <a:gd name="connsiteX220" fmla="*/ 416563 w 1891574"/>
              <a:gd name="connsiteY220" fmla="*/ 921489 h 1205984"/>
              <a:gd name="connsiteX221" fmla="*/ 418456 w 1891574"/>
              <a:gd name="connsiteY221" fmla="*/ 918470 h 1205984"/>
              <a:gd name="connsiteX222" fmla="*/ 420350 w 1891574"/>
              <a:gd name="connsiteY222" fmla="*/ 915442 h 1205984"/>
              <a:gd name="connsiteX223" fmla="*/ 422243 w 1891574"/>
              <a:gd name="connsiteY223" fmla="*/ 912384 h 1205984"/>
              <a:gd name="connsiteX224" fmla="*/ 424137 w 1891574"/>
              <a:gd name="connsiteY224" fmla="*/ 909307 h 1205984"/>
              <a:gd name="connsiteX225" fmla="*/ 426030 w 1891574"/>
              <a:gd name="connsiteY225" fmla="*/ 906220 h 1205984"/>
              <a:gd name="connsiteX226" fmla="*/ 427924 w 1891574"/>
              <a:gd name="connsiteY226" fmla="*/ 903104 h 1205984"/>
              <a:gd name="connsiteX227" fmla="*/ 429817 w 1891574"/>
              <a:gd name="connsiteY227" fmla="*/ 899978 h 1205984"/>
              <a:gd name="connsiteX228" fmla="*/ 431711 w 1891574"/>
              <a:gd name="connsiteY228" fmla="*/ 896823 h 1205984"/>
              <a:gd name="connsiteX229" fmla="*/ 433604 w 1891574"/>
              <a:gd name="connsiteY229" fmla="*/ 893658 h 1205984"/>
              <a:gd name="connsiteX230" fmla="*/ 435498 w 1891574"/>
              <a:gd name="connsiteY230" fmla="*/ 890465 h 1205984"/>
              <a:gd name="connsiteX231" fmla="*/ 437391 w 1891574"/>
              <a:gd name="connsiteY231" fmla="*/ 887256 h 1205984"/>
              <a:gd name="connsiteX232" fmla="*/ 439285 w 1891574"/>
              <a:gd name="connsiteY232" fmla="*/ 884028 h 1205984"/>
              <a:gd name="connsiteX233" fmla="*/ 441178 w 1891574"/>
              <a:gd name="connsiteY233" fmla="*/ 880781 h 1205984"/>
              <a:gd name="connsiteX234" fmla="*/ 443072 w 1891574"/>
              <a:gd name="connsiteY234" fmla="*/ 877515 h 1205984"/>
              <a:gd name="connsiteX235" fmla="*/ 444965 w 1891574"/>
              <a:gd name="connsiteY235" fmla="*/ 874230 h 1205984"/>
              <a:gd name="connsiteX236" fmla="*/ 446859 w 1891574"/>
              <a:gd name="connsiteY236" fmla="*/ 870926 h 1205984"/>
              <a:gd name="connsiteX237" fmla="*/ 448752 w 1891574"/>
              <a:gd name="connsiteY237" fmla="*/ 867603 h 1205984"/>
              <a:gd name="connsiteX238" fmla="*/ 450645 w 1891574"/>
              <a:gd name="connsiteY238" fmla="*/ 864261 h 1205984"/>
              <a:gd name="connsiteX239" fmla="*/ 452539 w 1891574"/>
              <a:gd name="connsiteY239" fmla="*/ 860901 h 1205984"/>
              <a:gd name="connsiteX240" fmla="*/ 454432 w 1891574"/>
              <a:gd name="connsiteY240" fmla="*/ 857521 h 1205984"/>
              <a:gd name="connsiteX241" fmla="*/ 456326 w 1891574"/>
              <a:gd name="connsiteY241" fmla="*/ 854124 h 1205984"/>
              <a:gd name="connsiteX242" fmla="*/ 458219 w 1891574"/>
              <a:gd name="connsiteY242" fmla="*/ 850707 h 1205984"/>
              <a:gd name="connsiteX243" fmla="*/ 460113 w 1891574"/>
              <a:gd name="connsiteY243" fmla="*/ 847272 h 1205984"/>
              <a:gd name="connsiteX244" fmla="*/ 462006 w 1891574"/>
              <a:gd name="connsiteY244" fmla="*/ 843818 h 1205984"/>
              <a:gd name="connsiteX245" fmla="*/ 463900 w 1891574"/>
              <a:gd name="connsiteY245" fmla="*/ 840347 h 1205984"/>
              <a:gd name="connsiteX246" fmla="*/ 465793 w 1891574"/>
              <a:gd name="connsiteY246" fmla="*/ 836856 h 1205984"/>
              <a:gd name="connsiteX247" fmla="*/ 467687 w 1891574"/>
              <a:gd name="connsiteY247" fmla="*/ 833347 h 1205984"/>
              <a:gd name="connsiteX248" fmla="*/ 469580 w 1891574"/>
              <a:gd name="connsiteY248" fmla="*/ 829821 h 1205984"/>
              <a:gd name="connsiteX249" fmla="*/ 471474 w 1891574"/>
              <a:gd name="connsiteY249" fmla="*/ 826277 h 1205984"/>
              <a:gd name="connsiteX250" fmla="*/ 473367 w 1891574"/>
              <a:gd name="connsiteY250" fmla="*/ 822715 h 1205984"/>
              <a:gd name="connsiteX251" fmla="*/ 475261 w 1891574"/>
              <a:gd name="connsiteY251" fmla="*/ 819134 h 1205984"/>
              <a:gd name="connsiteX252" fmla="*/ 477154 w 1891574"/>
              <a:gd name="connsiteY252" fmla="*/ 815536 h 1205984"/>
              <a:gd name="connsiteX253" fmla="*/ 479048 w 1891574"/>
              <a:gd name="connsiteY253" fmla="*/ 811920 h 1205984"/>
              <a:gd name="connsiteX254" fmla="*/ 480941 w 1891574"/>
              <a:gd name="connsiteY254" fmla="*/ 808287 h 1205984"/>
              <a:gd name="connsiteX255" fmla="*/ 482835 w 1891574"/>
              <a:gd name="connsiteY255" fmla="*/ 804637 h 1205984"/>
              <a:gd name="connsiteX256" fmla="*/ 484728 w 1891574"/>
              <a:gd name="connsiteY256" fmla="*/ 800969 h 1205984"/>
              <a:gd name="connsiteX257" fmla="*/ 486622 w 1891574"/>
              <a:gd name="connsiteY257" fmla="*/ 797284 h 1205984"/>
              <a:gd name="connsiteX258" fmla="*/ 488515 w 1891574"/>
              <a:gd name="connsiteY258" fmla="*/ 793582 h 1205984"/>
              <a:gd name="connsiteX259" fmla="*/ 490409 w 1891574"/>
              <a:gd name="connsiteY259" fmla="*/ 789863 h 1205984"/>
              <a:gd name="connsiteX260" fmla="*/ 492302 w 1891574"/>
              <a:gd name="connsiteY260" fmla="*/ 786126 h 1205984"/>
              <a:gd name="connsiteX261" fmla="*/ 494195 w 1891574"/>
              <a:gd name="connsiteY261" fmla="*/ 782374 h 1205984"/>
              <a:gd name="connsiteX262" fmla="*/ 496089 w 1891574"/>
              <a:gd name="connsiteY262" fmla="*/ 778605 h 1205984"/>
              <a:gd name="connsiteX263" fmla="*/ 497982 w 1891574"/>
              <a:gd name="connsiteY263" fmla="*/ 774819 h 1205984"/>
              <a:gd name="connsiteX264" fmla="*/ 499876 w 1891574"/>
              <a:gd name="connsiteY264" fmla="*/ 771017 h 1205984"/>
              <a:gd name="connsiteX265" fmla="*/ 501769 w 1891574"/>
              <a:gd name="connsiteY265" fmla="*/ 767199 h 1205984"/>
              <a:gd name="connsiteX266" fmla="*/ 503663 w 1891574"/>
              <a:gd name="connsiteY266" fmla="*/ 763365 h 1205984"/>
              <a:gd name="connsiteX267" fmla="*/ 505556 w 1891574"/>
              <a:gd name="connsiteY267" fmla="*/ 759514 h 1205984"/>
              <a:gd name="connsiteX268" fmla="*/ 507450 w 1891574"/>
              <a:gd name="connsiteY268" fmla="*/ 755648 h 1205984"/>
              <a:gd name="connsiteX269" fmla="*/ 509343 w 1891574"/>
              <a:gd name="connsiteY269" fmla="*/ 751767 h 1205984"/>
              <a:gd name="connsiteX270" fmla="*/ 511237 w 1891574"/>
              <a:gd name="connsiteY270" fmla="*/ 747870 h 1205984"/>
              <a:gd name="connsiteX271" fmla="*/ 513130 w 1891574"/>
              <a:gd name="connsiteY271" fmla="*/ 743957 h 1205984"/>
              <a:gd name="connsiteX272" fmla="*/ 515023 w 1891574"/>
              <a:gd name="connsiteY272" fmla="*/ 740030 h 1205984"/>
              <a:gd name="connsiteX273" fmla="*/ 516916 w 1891574"/>
              <a:gd name="connsiteY273" fmla="*/ 736087 h 1205984"/>
              <a:gd name="connsiteX274" fmla="*/ 518810 w 1891574"/>
              <a:gd name="connsiteY274" fmla="*/ 732130 h 1205984"/>
              <a:gd name="connsiteX275" fmla="*/ 520703 w 1891574"/>
              <a:gd name="connsiteY275" fmla="*/ 728158 h 1205984"/>
              <a:gd name="connsiteX276" fmla="*/ 522597 w 1891574"/>
              <a:gd name="connsiteY276" fmla="*/ 724172 h 1205984"/>
              <a:gd name="connsiteX277" fmla="*/ 524490 w 1891574"/>
              <a:gd name="connsiteY277" fmla="*/ 720171 h 1205984"/>
              <a:gd name="connsiteX278" fmla="*/ 526384 w 1891574"/>
              <a:gd name="connsiteY278" fmla="*/ 716156 h 1205984"/>
              <a:gd name="connsiteX279" fmla="*/ 528277 w 1891574"/>
              <a:gd name="connsiteY279" fmla="*/ 712127 h 1205984"/>
              <a:gd name="connsiteX280" fmla="*/ 530171 w 1891574"/>
              <a:gd name="connsiteY280" fmla="*/ 708085 h 1205984"/>
              <a:gd name="connsiteX281" fmla="*/ 532064 w 1891574"/>
              <a:gd name="connsiteY281" fmla="*/ 704028 h 1205984"/>
              <a:gd name="connsiteX282" fmla="*/ 533958 w 1891574"/>
              <a:gd name="connsiteY282" fmla="*/ 699959 h 1205984"/>
              <a:gd name="connsiteX283" fmla="*/ 535851 w 1891574"/>
              <a:gd name="connsiteY283" fmla="*/ 695876 h 1205984"/>
              <a:gd name="connsiteX284" fmla="*/ 537744 w 1891574"/>
              <a:gd name="connsiteY284" fmla="*/ 691779 h 1205984"/>
              <a:gd name="connsiteX285" fmla="*/ 539638 w 1891574"/>
              <a:gd name="connsiteY285" fmla="*/ 687671 h 1205984"/>
              <a:gd name="connsiteX286" fmla="*/ 541531 w 1891574"/>
              <a:gd name="connsiteY286" fmla="*/ 683549 h 1205984"/>
              <a:gd name="connsiteX287" fmla="*/ 543425 w 1891574"/>
              <a:gd name="connsiteY287" fmla="*/ 679415 h 1205984"/>
              <a:gd name="connsiteX288" fmla="*/ 545318 w 1891574"/>
              <a:gd name="connsiteY288" fmla="*/ 675269 h 1205984"/>
              <a:gd name="connsiteX289" fmla="*/ 547212 w 1891574"/>
              <a:gd name="connsiteY289" fmla="*/ 671111 h 1205984"/>
              <a:gd name="connsiteX290" fmla="*/ 549105 w 1891574"/>
              <a:gd name="connsiteY290" fmla="*/ 666940 h 1205984"/>
              <a:gd name="connsiteX291" fmla="*/ 550999 w 1891574"/>
              <a:gd name="connsiteY291" fmla="*/ 662759 h 1205984"/>
              <a:gd name="connsiteX292" fmla="*/ 552892 w 1891574"/>
              <a:gd name="connsiteY292" fmla="*/ 658565 h 1205984"/>
              <a:gd name="connsiteX293" fmla="*/ 554786 w 1891574"/>
              <a:gd name="connsiteY293" fmla="*/ 654361 h 1205984"/>
              <a:gd name="connsiteX294" fmla="*/ 556679 w 1891574"/>
              <a:gd name="connsiteY294" fmla="*/ 650146 h 1205984"/>
              <a:gd name="connsiteX295" fmla="*/ 558573 w 1891574"/>
              <a:gd name="connsiteY295" fmla="*/ 645920 h 1205984"/>
              <a:gd name="connsiteX296" fmla="*/ 560466 w 1891574"/>
              <a:gd name="connsiteY296" fmla="*/ 641683 h 1205984"/>
              <a:gd name="connsiteX297" fmla="*/ 562360 w 1891574"/>
              <a:gd name="connsiteY297" fmla="*/ 637436 h 1205984"/>
              <a:gd name="connsiteX298" fmla="*/ 564253 w 1891574"/>
              <a:gd name="connsiteY298" fmla="*/ 633179 h 1205984"/>
              <a:gd name="connsiteX299" fmla="*/ 566147 w 1891574"/>
              <a:gd name="connsiteY299" fmla="*/ 628912 h 1205984"/>
              <a:gd name="connsiteX300" fmla="*/ 568040 w 1891574"/>
              <a:gd name="connsiteY300" fmla="*/ 624636 h 1205984"/>
              <a:gd name="connsiteX301" fmla="*/ 569934 w 1891574"/>
              <a:gd name="connsiteY301" fmla="*/ 620350 h 1205984"/>
              <a:gd name="connsiteX302" fmla="*/ 571827 w 1891574"/>
              <a:gd name="connsiteY302" fmla="*/ 616055 h 1205984"/>
              <a:gd name="connsiteX303" fmla="*/ 573721 w 1891574"/>
              <a:gd name="connsiteY303" fmla="*/ 611752 h 1205984"/>
              <a:gd name="connsiteX304" fmla="*/ 575614 w 1891574"/>
              <a:gd name="connsiteY304" fmla="*/ 607439 h 1205984"/>
              <a:gd name="connsiteX305" fmla="*/ 577507 w 1891574"/>
              <a:gd name="connsiteY305" fmla="*/ 603119 h 1205984"/>
              <a:gd name="connsiteX306" fmla="*/ 579401 w 1891574"/>
              <a:gd name="connsiteY306" fmla="*/ 598790 h 1205984"/>
              <a:gd name="connsiteX307" fmla="*/ 581294 w 1891574"/>
              <a:gd name="connsiteY307" fmla="*/ 594453 h 1205984"/>
              <a:gd name="connsiteX308" fmla="*/ 583188 w 1891574"/>
              <a:gd name="connsiteY308" fmla="*/ 590109 h 1205984"/>
              <a:gd name="connsiteX309" fmla="*/ 585081 w 1891574"/>
              <a:gd name="connsiteY309" fmla="*/ 585757 h 1205984"/>
              <a:gd name="connsiteX310" fmla="*/ 586975 w 1891574"/>
              <a:gd name="connsiteY310" fmla="*/ 581399 h 1205984"/>
              <a:gd name="connsiteX311" fmla="*/ 588868 w 1891574"/>
              <a:gd name="connsiteY311" fmla="*/ 577033 h 1205984"/>
              <a:gd name="connsiteX312" fmla="*/ 590762 w 1891574"/>
              <a:gd name="connsiteY312" fmla="*/ 572661 h 1205984"/>
              <a:gd name="connsiteX313" fmla="*/ 592655 w 1891574"/>
              <a:gd name="connsiteY313" fmla="*/ 568283 h 1205984"/>
              <a:gd name="connsiteX314" fmla="*/ 594549 w 1891574"/>
              <a:gd name="connsiteY314" fmla="*/ 563899 h 1205984"/>
              <a:gd name="connsiteX315" fmla="*/ 596442 w 1891574"/>
              <a:gd name="connsiteY315" fmla="*/ 559509 h 1205984"/>
              <a:gd name="connsiteX316" fmla="*/ 598336 w 1891574"/>
              <a:gd name="connsiteY316" fmla="*/ 555114 h 1205984"/>
              <a:gd name="connsiteX317" fmla="*/ 600229 w 1891574"/>
              <a:gd name="connsiteY317" fmla="*/ 550713 h 1205984"/>
              <a:gd name="connsiteX318" fmla="*/ 602123 w 1891574"/>
              <a:gd name="connsiteY318" fmla="*/ 546308 h 1205984"/>
              <a:gd name="connsiteX319" fmla="*/ 604016 w 1891574"/>
              <a:gd name="connsiteY319" fmla="*/ 541898 h 1205984"/>
              <a:gd name="connsiteX320" fmla="*/ 605910 w 1891574"/>
              <a:gd name="connsiteY320" fmla="*/ 537484 h 1205984"/>
              <a:gd name="connsiteX321" fmla="*/ 607803 w 1891574"/>
              <a:gd name="connsiteY321" fmla="*/ 533066 h 1205984"/>
              <a:gd name="connsiteX322" fmla="*/ 609697 w 1891574"/>
              <a:gd name="connsiteY322" fmla="*/ 528644 h 1205984"/>
              <a:gd name="connsiteX323" fmla="*/ 611590 w 1891574"/>
              <a:gd name="connsiteY323" fmla="*/ 524218 h 1205984"/>
              <a:gd name="connsiteX324" fmla="*/ 613484 w 1891574"/>
              <a:gd name="connsiteY324" fmla="*/ 519790 h 1205984"/>
              <a:gd name="connsiteX325" fmla="*/ 615377 w 1891574"/>
              <a:gd name="connsiteY325" fmla="*/ 515359 h 1205984"/>
              <a:gd name="connsiteX326" fmla="*/ 617271 w 1891574"/>
              <a:gd name="connsiteY326" fmla="*/ 510925 h 1205984"/>
              <a:gd name="connsiteX327" fmla="*/ 619164 w 1891574"/>
              <a:gd name="connsiteY327" fmla="*/ 506490 h 1205984"/>
              <a:gd name="connsiteX328" fmla="*/ 621057 w 1891574"/>
              <a:gd name="connsiteY328" fmla="*/ 502051 h 1205984"/>
              <a:gd name="connsiteX329" fmla="*/ 622951 w 1891574"/>
              <a:gd name="connsiteY329" fmla="*/ 497612 h 1205984"/>
              <a:gd name="connsiteX330" fmla="*/ 624844 w 1891574"/>
              <a:gd name="connsiteY330" fmla="*/ 493172 h 1205984"/>
              <a:gd name="connsiteX331" fmla="*/ 626738 w 1891574"/>
              <a:gd name="connsiteY331" fmla="*/ 488730 h 1205984"/>
              <a:gd name="connsiteX332" fmla="*/ 628631 w 1891574"/>
              <a:gd name="connsiteY332" fmla="*/ 484288 h 1205984"/>
              <a:gd name="connsiteX333" fmla="*/ 630525 w 1891574"/>
              <a:gd name="connsiteY333" fmla="*/ 479846 h 1205984"/>
              <a:gd name="connsiteX334" fmla="*/ 632416 w 1891574"/>
              <a:gd name="connsiteY334" fmla="*/ 475403 h 1205984"/>
              <a:gd name="connsiteX335" fmla="*/ 634315 w 1891574"/>
              <a:gd name="connsiteY335" fmla="*/ 470961 h 1205984"/>
              <a:gd name="connsiteX336" fmla="*/ 636204 w 1891574"/>
              <a:gd name="connsiteY336" fmla="*/ 466520 h 1205984"/>
              <a:gd name="connsiteX337" fmla="*/ 638103 w 1891574"/>
              <a:gd name="connsiteY337" fmla="*/ 462078 h 1205984"/>
              <a:gd name="connsiteX338" fmla="*/ 639992 w 1891574"/>
              <a:gd name="connsiteY338" fmla="*/ 457640 h 1205984"/>
              <a:gd name="connsiteX339" fmla="*/ 641881 w 1891574"/>
              <a:gd name="connsiteY339" fmla="*/ 453201 h 1205984"/>
              <a:gd name="connsiteX340" fmla="*/ 643780 w 1891574"/>
              <a:gd name="connsiteY340" fmla="*/ 448766 h 1205984"/>
              <a:gd name="connsiteX341" fmla="*/ 645669 w 1891574"/>
              <a:gd name="connsiteY341" fmla="*/ 444332 h 1205984"/>
              <a:gd name="connsiteX342" fmla="*/ 647568 w 1891574"/>
              <a:gd name="connsiteY342" fmla="*/ 439902 h 1205984"/>
              <a:gd name="connsiteX343" fmla="*/ 649457 w 1891574"/>
              <a:gd name="connsiteY343" fmla="*/ 435474 h 1205984"/>
              <a:gd name="connsiteX344" fmla="*/ 651356 w 1891574"/>
              <a:gd name="connsiteY344" fmla="*/ 431049 h 1205984"/>
              <a:gd name="connsiteX345" fmla="*/ 653245 w 1891574"/>
              <a:gd name="connsiteY345" fmla="*/ 426628 h 1205984"/>
              <a:gd name="connsiteX346" fmla="*/ 655144 w 1891574"/>
              <a:gd name="connsiteY346" fmla="*/ 422211 h 1205984"/>
              <a:gd name="connsiteX347" fmla="*/ 657033 w 1891574"/>
              <a:gd name="connsiteY347" fmla="*/ 417799 h 1205984"/>
              <a:gd name="connsiteX348" fmla="*/ 658932 w 1891574"/>
              <a:gd name="connsiteY348" fmla="*/ 413391 h 1205984"/>
              <a:gd name="connsiteX349" fmla="*/ 660821 w 1891574"/>
              <a:gd name="connsiteY349" fmla="*/ 408988 h 1205984"/>
              <a:gd name="connsiteX350" fmla="*/ 662710 w 1891574"/>
              <a:gd name="connsiteY350" fmla="*/ 404591 h 1205984"/>
              <a:gd name="connsiteX351" fmla="*/ 664609 w 1891574"/>
              <a:gd name="connsiteY351" fmla="*/ 400198 h 1205984"/>
              <a:gd name="connsiteX352" fmla="*/ 666498 w 1891574"/>
              <a:gd name="connsiteY352" fmla="*/ 395812 h 1205984"/>
              <a:gd name="connsiteX353" fmla="*/ 668397 w 1891574"/>
              <a:gd name="connsiteY353" fmla="*/ 391433 h 1205984"/>
              <a:gd name="connsiteX354" fmla="*/ 670286 w 1891574"/>
              <a:gd name="connsiteY354" fmla="*/ 387060 h 1205984"/>
              <a:gd name="connsiteX355" fmla="*/ 672185 w 1891574"/>
              <a:gd name="connsiteY355" fmla="*/ 382695 h 1205984"/>
              <a:gd name="connsiteX356" fmla="*/ 674074 w 1891574"/>
              <a:gd name="connsiteY356" fmla="*/ 378337 h 1205984"/>
              <a:gd name="connsiteX357" fmla="*/ 675973 w 1891574"/>
              <a:gd name="connsiteY357" fmla="*/ 373986 h 1205984"/>
              <a:gd name="connsiteX358" fmla="*/ 677862 w 1891574"/>
              <a:gd name="connsiteY358" fmla="*/ 369644 h 1205984"/>
              <a:gd name="connsiteX359" fmla="*/ 679751 w 1891574"/>
              <a:gd name="connsiteY359" fmla="*/ 365310 h 1205984"/>
              <a:gd name="connsiteX360" fmla="*/ 681650 w 1891574"/>
              <a:gd name="connsiteY360" fmla="*/ 360986 h 1205984"/>
              <a:gd name="connsiteX361" fmla="*/ 683539 w 1891574"/>
              <a:gd name="connsiteY361" fmla="*/ 356670 h 1205984"/>
              <a:gd name="connsiteX362" fmla="*/ 685438 w 1891574"/>
              <a:gd name="connsiteY362" fmla="*/ 352364 h 1205984"/>
              <a:gd name="connsiteX363" fmla="*/ 687327 w 1891574"/>
              <a:gd name="connsiteY363" fmla="*/ 348068 h 1205984"/>
              <a:gd name="connsiteX364" fmla="*/ 689226 w 1891574"/>
              <a:gd name="connsiteY364" fmla="*/ 343782 h 1205984"/>
              <a:gd name="connsiteX365" fmla="*/ 691115 w 1891574"/>
              <a:gd name="connsiteY365" fmla="*/ 339507 h 1205984"/>
              <a:gd name="connsiteX366" fmla="*/ 693014 w 1891574"/>
              <a:gd name="connsiteY366" fmla="*/ 335243 h 1205984"/>
              <a:gd name="connsiteX367" fmla="*/ 694903 w 1891574"/>
              <a:gd name="connsiteY367" fmla="*/ 330991 h 1205984"/>
              <a:gd name="connsiteX368" fmla="*/ 696792 w 1891574"/>
              <a:gd name="connsiteY368" fmla="*/ 326750 h 1205984"/>
              <a:gd name="connsiteX369" fmla="*/ 698691 w 1891574"/>
              <a:gd name="connsiteY369" fmla="*/ 322521 h 1205984"/>
              <a:gd name="connsiteX370" fmla="*/ 700580 w 1891574"/>
              <a:gd name="connsiteY370" fmla="*/ 318304 h 1205984"/>
              <a:gd name="connsiteX371" fmla="*/ 702479 w 1891574"/>
              <a:gd name="connsiteY371" fmla="*/ 314101 h 1205984"/>
              <a:gd name="connsiteX372" fmla="*/ 704368 w 1891574"/>
              <a:gd name="connsiteY372" fmla="*/ 309911 h 1205984"/>
              <a:gd name="connsiteX373" fmla="*/ 706266 w 1891574"/>
              <a:gd name="connsiteY373" fmla="*/ 305734 h 1205984"/>
              <a:gd name="connsiteX374" fmla="*/ 708156 w 1891574"/>
              <a:gd name="connsiteY374" fmla="*/ 301571 h 1205984"/>
              <a:gd name="connsiteX375" fmla="*/ 710054 w 1891574"/>
              <a:gd name="connsiteY375" fmla="*/ 297423 h 1205984"/>
              <a:gd name="connsiteX376" fmla="*/ 711943 w 1891574"/>
              <a:gd name="connsiteY376" fmla="*/ 293289 h 1205984"/>
              <a:gd name="connsiteX377" fmla="*/ 713833 w 1891574"/>
              <a:gd name="connsiteY377" fmla="*/ 289170 h 1205984"/>
              <a:gd name="connsiteX378" fmla="*/ 715731 w 1891574"/>
              <a:gd name="connsiteY378" fmla="*/ 285067 h 1205984"/>
              <a:gd name="connsiteX379" fmla="*/ 717621 w 1891574"/>
              <a:gd name="connsiteY379" fmla="*/ 280980 h 1205984"/>
              <a:gd name="connsiteX380" fmla="*/ 719519 w 1891574"/>
              <a:gd name="connsiteY380" fmla="*/ 276908 h 1205984"/>
              <a:gd name="connsiteX381" fmla="*/ 721409 w 1891574"/>
              <a:gd name="connsiteY381" fmla="*/ 272853 h 1205984"/>
              <a:gd name="connsiteX382" fmla="*/ 723307 w 1891574"/>
              <a:gd name="connsiteY382" fmla="*/ 268815 h 1205984"/>
              <a:gd name="connsiteX383" fmla="*/ 725197 w 1891574"/>
              <a:gd name="connsiteY383" fmla="*/ 264794 h 1205984"/>
              <a:gd name="connsiteX384" fmla="*/ 727095 w 1891574"/>
              <a:gd name="connsiteY384" fmla="*/ 260791 h 1205984"/>
              <a:gd name="connsiteX385" fmla="*/ 728984 w 1891574"/>
              <a:gd name="connsiteY385" fmla="*/ 256805 h 1205984"/>
              <a:gd name="connsiteX386" fmla="*/ 730883 w 1891574"/>
              <a:gd name="connsiteY386" fmla="*/ 252838 h 1205984"/>
              <a:gd name="connsiteX387" fmla="*/ 732772 w 1891574"/>
              <a:gd name="connsiteY387" fmla="*/ 248889 h 1205984"/>
              <a:gd name="connsiteX388" fmla="*/ 734662 w 1891574"/>
              <a:gd name="connsiteY388" fmla="*/ 244960 h 1205984"/>
              <a:gd name="connsiteX389" fmla="*/ 736560 w 1891574"/>
              <a:gd name="connsiteY389" fmla="*/ 241051 h 1205984"/>
              <a:gd name="connsiteX390" fmla="*/ 738450 w 1891574"/>
              <a:gd name="connsiteY390" fmla="*/ 237160 h 1205984"/>
              <a:gd name="connsiteX391" fmla="*/ 740348 w 1891574"/>
              <a:gd name="connsiteY391" fmla="*/ 233290 h 1205984"/>
              <a:gd name="connsiteX392" fmla="*/ 742237 w 1891574"/>
              <a:gd name="connsiteY392" fmla="*/ 229440 h 1205984"/>
              <a:gd name="connsiteX393" fmla="*/ 744136 w 1891574"/>
              <a:gd name="connsiteY393" fmla="*/ 225612 h 1205984"/>
              <a:gd name="connsiteX394" fmla="*/ 746025 w 1891574"/>
              <a:gd name="connsiteY394" fmla="*/ 221804 h 1205984"/>
              <a:gd name="connsiteX395" fmla="*/ 747924 w 1891574"/>
              <a:gd name="connsiteY395" fmla="*/ 218017 h 1205984"/>
              <a:gd name="connsiteX396" fmla="*/ 749813 w 1891574"/>
              <a:gd name="connsiteY396" fmla="*/ 214254 h 1205984"/>
              <a:gd name="connsiteX397" fmla="*/ 751702 w 1891574"/>
              <a:gd name="connsiteY397" fmla="*/ 210511 h 1205984"/>
              <a:gd name="connsiteX398" fmla="*/ 753601 w 1891574"/>
              <a:gd name="connsiteY398" fmla="*/ 206792 h 1205984"/>
              <a:gd name="connsiteX399" fmla="*/ 755490 w 1891574"/>
              <a:gd name="connsiteY399" fmla="*/ 203095 h 1205984"/>
              <a:gd name="connsiteX400" fmla="*/ 757389 w 1891574"/>
              <a:gd name="connsiteY400" fmla="*/ 199422 h 1205984"/>
              <a:gd name="connsiteX401" fmla="*/ 759278 w 1891574"/>
              <a:gd name="connsiteY401" fmla="*/ 195772 h 1205984"/>
              <a:gd name="connsiteX402" fmla="*/ 761177 w 1891574"/>
              <a:gd name="connsiteY402" fmla="*/ 192147 h 1205984"/>
              <a:gd name="connsiteX403" fmla="*/ 763066 w 1891574"/>
              <a:gd name="connsiteY403" fmla="*/ 188546 h 1205984"/>
              <a:gd name="connsiteX404" fmla="*/ 764965 w 1891574"/>
              <a:gd name="connsiteY404" fmla="*/ 184969 h 1205984"/>
              <a:gd name="connsiteX405" fmla="*/ 766854 w 1891574"/>
              <a:gd name="connsiteY405" fmla="*/ 181418 h 1205984"/>
              <a:gd name="connsiteX406" fmla="*/ 768743 w 1891574"/>
              <a:gd name="connsiteY406" fmla="*/ 177892 h 1205984"/>
              <a:gd name="connsiteX407" fmla="*/ 770642 w 1891574"/>
              <a:gd name="connsiteY407" fmla="*/ 174392 h 1205984"/>
              <a:gd name="connsiteX408" fmla="*/ 772531 w 1891574"/>
              <a:gd name="connsiteY408" fmla="*/ 170918 h 1205984"/>
              <a:gd name="connsiteX409" fmla="*/ 774430 w 1891574"/>
              <a:gd name="connsiteY409" fmla="*/ 167470 h 1205984"/>
              <a:gd name="connsiteX410" fmla="*/ 776319 w 1891574"/>
              <a:gd name="connsiteY410" fmla="*/ 164049 h 1205984"/>
              <a:gd name="connsiteX411" fmla="*/ 778218 w 1891574"/>
              <a:gd name="connsiteY411" fmla="*/ 160655 h 1205984"/>
              <a:gd name="connsiteX412" fmla="*/ 780107 w 1891574"/>
              <a:gd name="connsiteY412" fmla="*/ 157288 h 1205984"/>
              <a:gd name="connsiteX413" fmla="*/ 782006 w 1891574"/>
              <a:gd name="connsiteY413" fmla="*/ 153950 h 1205984"/>
              <a:gd name="connsiteX414" fmla="*/ 783895 w 1891574"/>
              <a:gd name="connsiteY414" fmla="*/ 150639 h 1205984"/>
              <a:gd name="connsiteX415" fmla="*/ 785794 w 1891574"/>
              <a:gd name="connsiteY415" fmla="*/ 147357 h 1205984"/>
              <a:gd name="connsiteX416" fmla="*/ 787683 w 1891574"/>
              <a:gd name="connsiteY416" fmla="*/ 144103 h 1205984"/>
              <a:gd name="connsiteX417" fmla="*/ 789572 w 1891574"/>
              <a:gd name="connsiteY417" fmla="*/ 140878 h 1205984"/>
              <a:gd name="connsiteX418" fmla="*/ 791471 w 1891574"/>
              <a:gd name="connsiteY418" fmla="*/ 137683 h 1205984"/>
              <a:gd name="connsiteX419" fmla="*/ 793360 w 1891574"/>
              <a:gd name="connsiteY419" fmla="*/ 134518 h 1205984"/>
              <a:gd name="connsiteX420" fmla="*/ 795259 w 1891574"/>
              <a:gd name="connsiteY420" fmla="*/ 131382 h 1205984"/>
              <a:gd name="connsiteX421" fmla="*/ 797148 w 1891574"/>
              <a:gd name="connsiteY421" fmla="*/ 128277 h 1205984"/>
              <a:gd name="connsiteX422" fmla="*/ 799047 w 1891574"/>
              <a:gd name="connsiteY422" fmla="*/ 125202 h 1205984"/>
              <a:gd name="connsiteX423" fmla="*/ 800936 w 1891574"/>
              <a:gd name="connsiteY423" fmla="*/ 122158 h 1205984"/>
              <a:gd name="connsiteX424" fmla="*/ 802835 w 1891574"/>
              <a:gd name="connsiteY424" fmla="*/ 119146 h 1205984"/>
              <a:gd name="connsiteX425" fmla="*/ 804724 w 1891574"/>
              <a:gd name="connsiteY425" fmla="*/ 116164 h 1205984"/>
              <a:gd name="connsiteX426" fmla="*/ 806613 w 1891574"/>
              <a:gd name="connsiteY426" fmla="*/ 113215 h 1205984"/>
              <a:gd name="connsiteX427" fmla="*/ 808512 w 1891574"/>
              <a:gd name="connsiteY427" fmla="*/ 110298 h 1205984"/>
              <a:gd name="connsiteX428" fmla="*/ 810401 w 1891574"/>
              <a:gd name="connsiteY428" fmla="*/ 107414 h 1205984"/>
              <a:gd name="connsiteX429" fmla="*/ 812300 w 1891574"/>
              <a:gd name="connsiteY429" fmla="*/ 104562 h 1205984"/>
              <a:gd name="connsiteX430" fmla="*/ 814189 w 1891574"/>
              <a:gd name="connsiteY430" fmla="*/ 101743 h 1205984"/>
              <a:gd name="connsiteX431" fmla="*/ 816088 w 1891574"/>
              <a:gd name="connsiteY431" fmla="*/ 98957 h 1205984"/>
              <a:gd name="connsiteX432" fmla="*/ 817977 w 1891574"/>
              <a:gd name="connsiteY432" fmla="*/ 96205 h 1205984"/>
              <a:gd name="connsiteX433" fmla="*/ 819876 w 1891574"/>
              <a:gd name="connsiteY433" fmla="*/ 93487 h 1205984"/>
              <a:gd name="connsiteX434" fmla="*/ 821765 w 1891574"/>
              <a:gd name="connsiteY434" fmla="*/ 90802 h 1205984"/>
              <a:gd name="connsiteX435" fmla="*/ 823654 w 1891574"/>
              <a:gd name="connsiteY435" fmla="*/ 88153 h 1205984"/>
              <a:gd name="connsiteX436" fmla="*/ 825553 w 1891574"/>
              <a:gd name="connsiteY436" fmla="*/ 85538 h 1205984"/>
              <a:gd name="connsiteX437" fmla="*/ 827442 w 1891574"/>
              <a:gd name="connsiteY437" fmla="*/ 82959 h 1205984"/>
              <a:gd name="connsiteX438" fmla="*/ 829341 w 1891574"/>
              <a:gd name="connsiteY438" fmla="*/ 80413 h 1205984"/>
              <a:gd name="connsiteX439" fmla="*/ 831230 w 1891574"/>
              <a:gd name="connsiteY439" fmla="*/ 77904 h 1205984"/>
              <a:gd name="connsiteX440" fmla="*/ 833129 w 1891574"/>
              <a:gd name="connsiteY440" fmla="*/ 75430 h 1205984"/>
              <a:gd name="connsiteX441" fmla="*/ 835018 w 1891574"/>
              <a:gd name="connsiteY441" fmla="*/ 72993 h 1205984"/>
              <a:gd name="connsiteX442" fmla="*/ 836917 w 1891574"/>
              <a:gd name="connsiteY442" fmla="*/ 70592 h 1205984"/>
              <a:gd name="connsiteX443" fmla="*/ 838806 w 1891574"/>
              <a:gd name="connsiteY443" fmla="*/ 68227 h 1205984"/>
              <a:gd name="connsiteX444" fmla="*/ 840695 w 1891574"/>
              <a:gd name="connsiteY444" fmla="*/ 65899 h 1205984"/>
              <a:gd name="connsiteX445" fmla="*/ 842594 w 1891574"/>
              <a:gd name="connsiteY445" fmla="*/ 63608 h 1205984"/>
              <a:gd name="connsiteX446" fmla="*/ 844483 w 1891574"/>
              <a:gd name="connsiteY446" fmla="*/ 61355 h 1205984"/>
              <a:gd name="connsiteX447" fmla="*/ 846382 w 1891574"/>
              <a:gd name="connsiteY447" fmla="*/ 59137 h 1205984"/>
              <a:gd name="connsiteX448" fmla="*/ 848271 w 1891574"/>
              <a:gd name="connsiteY448" fmla="*/ 56959 h 1205984"/>
              <a:gd name="connsiteX449" fmla="*/ 850170 w 1891574"/>
              <a:gd name="connsiteY449" fmla="*/ 54819 h 1205984"/>
              <a:gd name="connsiteX450" fmla="*/ 852059 w 1891574"/>
              <a:gd name="connsiteY450" fmla="*/ 52716 h 1205984"/>
              <a:gd name="connsiteX451" fmla="*/ 853958 w 1891574"/>
              <a:gd name="connsiteY451" fmla="*/ 50652 h 1205984"/>
              <a:gd name="connsiteX452" fmla="*/ 855847 w 1891574"/>
              <a:gd name="connsiteY452" fmla="*/ 48626 h 1205984"/>
              <a:gd name="connsiteX453" fmla="*/ 857746 w 1891574"/>
              <a:gd name="connsiteY453" fmla="*/ 46639 h 1205984"/>
              <a:gd name="connsiteX454" fmla="*/ 859635 w 1891574"/>
              <a:gd name="connsiteY454" fmla="*/ 44692 h 1205984"/>
              <a:gd name="connsiteX455" fmla="*/ 861524 w 1891574"/>
              <a:gd name="connsiteY455" fmla="*/ 42783 h 1205984"/>
              <a:gd name="connsiteX456" fmla="*/ 863423 w 1891574"/>
              <a:gd name="connsiteY456" fmla="*/ 40913 h 1205984"/>
              <a:gd name="connsiteX457" fmla="*/ 865312 w 1891574"/>
              <a:gd name="connsiteY457" fmla="*/ 39084 h 1205984"/>
              <a:gd name="connsiteX458" fmla="*/ 867211 w 1891574"/>
              <a:gd name="connsiteY458" fmla="*/ 37294 h 1205984"/>
              <a:gd name="connsiteX459" fmla="*/ 869100 w 1891574"/>
              <a:gd name="connsiteY459" fmla="*/ 35545 h 1205984"/>
              <a:gd name="connsiteX460" fmla="*/ 870999 w 1891574"/>
              <a:gd name="connsiteY460" fmla="*/ 33835 h 1205984"/>
              <a:gd name="connsiteX461" fmla="*/ 872888 w 1891574"/>
              <a:gd name="connsiteY461" fmla="*/ 32166 h 1205984"/>
              <a:gd name="connsiteX462" fmla="*/ 874787 w 1891574"/>
              <a:gd name="connsiteY462" fmla="*/ 30537 h 1205984"/>
              <a:gd name="connsiteX463" fmla="*/ 876676 w 1891574"/>
              <a:gd name="connsiteY463" fmla="*/ 28949 h 1205984"/>
              <a:gd name="connsiteX464" fmla="*/ 878565 w 1891574"/>
              <a:gd name="connsiteY464" fmla="*/ 27402 h 1205984"/>
              <a:gd name="connsiteX465" fmla="*/ 880464 w 1891574"/>
              <a:gd name="connsiteY465" fmla="*/ 25896 h 1205984"/>
              <a:gd name="connsiteX466" fmla="*/ 882353 w 1891574"/>
              <a:gd name="connsiteY466" fmla="*/ 24431 h 1205984"/>
              <a:gd name="connsiteX467" fmla="*/ 884252 w 1891574"/>
              <a:gd name="connsiteY467" fmla="*/ 23008 h 1205984"/>
              <a:gd name="connsiteX468" fmla="*/ 886141 w 1891574"/>
              <a:gd name="connsiteY468" fmla="*/ 21626 h 1205984"/>
              <a:gd name="connsiteX469" fmla="*/ 888040 w 1891574"/>
              <a:gd name="connsiteY469" fmla="*/ 20285 h 1205984"/>
              <a:gd name="connsiteX470" fmla="*/ 889929 w 1891574"/>
              <a:gd name="connsiteY470" fmla="*/ 18987 h 1205984"/>
              <a:gd name="connsiteX471" fmla="*/ 891828 w 1891574"/>
              <a:gd name="connsiteY471" fmla="*/ 17730 h 1205984"/>
              <a:gd name="connsiteX472" fmla="*/ 893717 w 1891574"/>
              <a:gd name="connsiteY472" fmla="*/ 16516 h 1205984"/>
              <a:gd name="connsiteX473" fmla="*/ 895606 w 1891574"/>
              <a:gd name="connsiteY473" fmla="*/ 15343 h 1205984"/>
              <a:gd name="connsiteX474" fmla="*/ 897505 w 1891574"/>
              <a:gd name="connsiteY474" fmla="*/ 14214 h 1205984"/>
              <a:gd name="connsiteX475" fmla="*/ 899394 w 1891574"/>
              <a:gd name="connsiteY475" fmla="*/ 13126 h 1205984"/>
              <a:gd name="connsiteX476" fmla="*/ 901293 w 1891574"/>
              <a:gd name="connsiteY476" fmla="*/ 12081 h 1205984"/>
              <a:gd name="connsiteX477" fmla="*/ 903182 w 1891574"/>
              <a:gd name="connsiteY477" fmla="*/ 11079 h 1205984"/>
              <a:gd name="connsiteX478" fmla="*/ 905081 w 1891574"/>
              <a:gd name="connsiteY478" fmla="*/ 10120 h 1205984"/>
              <a:gd name="connsiteX479" fmla="*/ 906970 w 1891574"/>
              <a:gd name="connsiteY479" fmla="*/ 9203 h 1205984"/>
              <a:gd name="connsiteX480" fmla="*/ 908869 w 1891574"/>
              <a:gd name="connsiteY480" fmla="*/ 8330 h 1205984"/>
              <a:gd name="connsiteX481" fmla="*/ 910758 w 1891574"/>
              <a:gd name="connsiteY481" fmla="*/ 7499 h 1205984"/>
              <a:gd name="connsiteX482" fmla="*/ 912656 w 1891574"/>
              <a:gd name="connsiteY482" fmla="*/ 6712 h 1205984"/>
              <a:gd name="connsiteX483" fmla="*/ 914546 w 1891574"/>
              <a:gd name="connsiteY483" fmla="*/ 5968 h 1205984"/>
              <a:gd name="connsiteX484" fmla="*/ 916435 w 1891574"/>
              <a:gd name="connsiteY484" fmla="*/ 5268 h 1205984"/>
              <a:gd name="connsiteX485" fmla="*/ 918334 w 1891574"/>
              <a:gd name="connsiteY485" fmla="*/ 4610 h 1205984"/>
              <a:gd name="connsiteX486" fmla="*/ 920223 w 1891574"/>
              <a:gd name="connsiteY486" fmla="*/ 3997 h 1205984"/>
              <a:gd name="connsiteX487" fmla="*/ 922121 w 1891574"/>
              <a:gd name="connsiteY487" fmla="*/ 3426 h 1205984"/>
              <a:gd name="connsiteX488" fmla="*/ 924011 w 1891574"/>
              <a:gd name="connsiteY488" fmla="*/ 2900 h 1205984"/>
              <a:gd name="connsiteX489" fmla="*/ 925909 w 1891574"/>
              <a:gd name="connsiteY489" fmla="*/ 2417 h 1205984"/>
              <a:gd name="connsiteX490" fmla="*/ 927798 w 1891574"/>
              <a:gd name="connsiteY490" fmla="*/ 1978 h 1205984"/>
              <a:gd name="connsiteX491" fmla="*/ 929697 w 1891574"/>
              <a:gd name="connsiteY491" fmla="*/ 1583 h 1205984"/>
              <a:gd name="connsiteX492" fmla="*/ 931586 w 1891574"/>
              <a:gd name="connsiteY492" fmla="*/ 1231 h 1205984"/>
              <a:gd name="connsiteX493" fmla="*/ 933476 w 1891574"/>
              <a:gd name="connsiteY493" fmla="*/ 924 h 1205984"/>
              <a:gd name="connsiteX494" fmla="*/ 935374 w 1891574"/>
              <a:gd name="connsiteY494" fmla="*/ 660 h 1205984"/>
              <a:gd name="connsiteX495" fmla="*/ 937263 w 1891574"/>
              <a:gd name="connsiteY495" fmla="*/ 440 h 1205984"/>
              <a:gd name="connsiteX496" fmla="*/ 939162 w 1891574"/>
              <a:gd name="connsiteY496" fmla="*/ 264 h 1205984"/>
              <a:gd name="connsiteX497" fmla="*/ 941051 w 1891574"/>
              <a:gd name="connsiteY497" fmla="*/ 132 h 1205984"/>
              <a:gd name="connsiteX498" fmla="*/ 942950 w 1891574"/>
              <a:gd name="connsiteY498" fmla="*/ 44 h 1205984"/>
              <a:gd name="connsiteX499" fmla="*/ 944839 w 1891574"/>
              <a:gd name="connsiteY499" fmla="*/ 0 h 1205984"/>
              <a:gd name="connsiteX500" fmla="*/ 946738 w 1891574"/>
              <a:gd name="connsiteY500" fmla="*/ 0 h 1205984"/>
              <a:gd name="connsiteX501" fmla="*/ 948627 w 1891574"/>
              <a:gd name="connsiteY501" fmla="*/ 44 h 1205984"/>
              <a:gd name="connsiteX502" fmla="*/ 950516 w 1891574"/>
              <a:gd name="connsiteY502" fmla="*/ 132 h 1205984"/>
              <a:gd name="connsiteX503" fmla="*/ 952415 w 1891574"/>
              <a:gd name="connsiteY503" fmla="*/ 264 h 1205984"/>
              <a:gd name="connsiteX504" fmla="*/ 954304 w 1891574"/>
              <a:gd name="connsiteY504" fmla="*/ 440 h 1205984"/>
              <a:gd name="connsiteX505" fmla="*/ 956203 w 1891574"/>
              <a:gd name="connsiteY505" fmla="*/ 660 h 1205984"/>
              <a:gd name="connsiteX506" fmla="*/ 958092 w 1891574"/>
              <a:gd name="connsiteY506" fmla="*/ 924 h 1205984"/>
              <a:gd name="connsiteX507" fmla="*/ 959991 w 1891574"/>
              <a:gd name="connsiteY507" fmla="*/ 1231 h 1205984"/>
              <a:gd name="connsiteX508" fmla="*/ 961880 w 1891574"/>
              <a:gd name="connsiteY508" fmla="*/ 1583 h 1205984"/>
              <a:gd name="connsiteX509" fmla="*/ 963779 w 1891574"/>
              <a:gd name="connsiteY509" fmla="*/ 1978 h 1205984"/>
              <a:gd name="connsiteX510" fmla="*/ 965668 w 1891574"/>
              <a:gd name="connsiteY510" fmla="*/ 2417 h 1205984"/>
              <a:gd name="connsiteX511" fmla="*/ 967557 w 1891574"/>
              <a:gd name="connsiteY511" fmla="*/ 2900 h 1205984"/>
              <a:gd name="connsiteX512" fmla="*/ 969456 w 1891574"/>
              <a:gd name="connsiteY512" fmla="*/ 3426 h 1205984"/>
              <a:gd name="connsiteX513" fmla="*/ 971345 w 1891574"/>
              <a:gd name="connsiteY513" fmla="*/ 3997 h 1205984"/>
              <a:gd name="connsiteX514" fmla="*/ 973244 w 1891574"/>
              <a:gd name="connsiteY514" fmla="*/ 4610 h 1205984"/>
              <a:gd name="connsiteX515" fmla="*/ 975133 w 1891574"/>
              <a:gd name="connsiteY515" fmla="*/ 5268 h 1205984"/>
              <a:gd name="connsiteX516" fmla="*/ 977032 w 1891574"/>
              <a:gd name="connsiteY516" fmla="*/ 5968 h 1205984"/>
              <a:gd name="connsiteX517" fmla="*/ 978921 w 1891574"/>
              <a:gd name="connsiteY517" fmla="*/ 6712 h 1205984"/>
              <a:gd name="connsiteX518" fmla="*/ 980820 w 1891574"/>
              <a:gd name="connsiteY518" fmla="*/ 7499 h 1205984"/>
              <a:gd name="connsiteX519" fmla="*/ 982709 w 1891574"/>
              <a:gd name="connsiteY519" fmla="*/ 8330 h 1205984"/>
              <a:gd name="connsiteX520" fmla="*/ 984608 w 1891574"/>
              <a:gd name="connsiteY520" fmla="*/ 9203 h 1205984"/>
              <a:gd name="connsiteX521" fmla="*/ 986497 w 1891574"/>
              <a:gd name="connsiteY521" fmla="*/ 10120 h 1205984"/>
              <a:gd name="connsiteX522" fmla="*/ 988386 w 1891574"/>
              <a:gd name="connsiteY522" fmla="*/ 11079 h 1205984"/>
              <a:gd name="connsiteX523" fmla="*/ 990285 w 1891574"/>
              <a:gd name="connsiteY523" fmla="*/ 12081 h 1205984"/>
              <a:gd name="connsiteX524" fmla="*/ 992174 w 1891574"/>
              <a:gd name="connsiteY524" fmla="*/ 13126 h 1205984"/>
              <a:gd name="connsiteX525" fmla="*/ 994073 w 1891574"/>
              <a:gd name="connsiteY525" fmla="*/ 14214 h 1205984"/>
              <a:gd name="connsiteX526" fmla="*/ 995962 w 1891574"/>
              <a:gd name="connsiteY526" fmla="*/ 15343 h 1205984"/>
              <a:gd name="connsiteX527" fmla="*/ 997861 w 1891574"/>
              <a:gd name="connsiteY527" fmla="*/ 16516 h 1205984"/>
              <a:gd name="connsiteX528" fmla="*/ 999750 w 1891574"/>
              <a:gd name="connsiteY528" fmla="*/ 17730 h 1205984"/>
              <a:gd name="connsiteX529" fmla="*/ 1001649 w 1891574"/>
              <a:gd name="connsiteY529" fmla="*/ 18987 h 1205984"/>
              <a:gd name="connsiteX530" fmla="*/ 1003538 w 1891574"/>
              <a:gd name="connsiteY530" fmla="*/ 20285 h 1205984"/>
              <a:gd name="connsiteX531" fmla="*/ 1005427 w 1891574"/>
              <a:gd name="connsiteY531" fmla="*/ 21626 h 1205984"/>
              <a:gd name="connsiteX532" fmla="*/ 1007326 w 1891574"/>
              <a:gd name="connsiteY532" fmla="*/ 23008 h 1205984"/>
              <a:gd name="connsiteX533" fmla="*/ 1009215 w 1891574"/>
              <a:gd name="connsiteY533" fmla="*/ 24431 h 1205984"/>
              <a:gd name="connsiteX534" fmla="*/ 1011114 w 1891574"/>
              <a:gd name="connsiteY534" fmla="*/ 25896 h 1205984"/>
              <a:gd name="connsiteX535" fmla="*/ 1013003 w 1891574"/>
              <a:gd name="connsiteY535" fmla="*/ 27402 h 1205984"/>
              <a:gd name="connsiteX536" fmla="*/ 1014902 w 1891574"/>
              <a:gd name="connsiteY536" fmla="*/ 28949 h 1205984"/>
              <a:gd name="connsiteX537" fmla="*/ 1016791 w 1891574"/>
              <a:gd name="connsiteY537" fmla="*/ 30537 h 1205984"/>
              <a:gd name="connsiteX538" fmla="*/ 1018690 w 1891574"/>
              <a:gd name="connsiteY538" fmla="*/ 32166 h 1205984"/>
              <a:gd name="connsiteX539" fmla="*/ 1020579 w 1891574"/>
              <a:gd name="connsiteY539" fmla="*/ 33835 h 1205984"/>
              <a:gd name="connsiteX540" fmla="*/ 1022468 w 1891574"/>
              <a:gd name="connsiteY540" fmla="*/ 35545 h 1205984"/>
              <a:gd name="connsiteX541" fmla="*/ 1024367 w 1891574"/>
              <a:gd name="connsiteY541" fmla="*/ 37294 h 1205984"/>
              <a:gd name="connsiteX542" fmla="*/ 1026256 w 1891574"/>
              <a:gd name="connsiteY542" fmla="*/ 39084 h 1205984"/>
              <a:gd name="connsiteX543" fmla="*/ 1028155 w 1891574"/>
              <a:gd name="connsiteY543" fmla="*/ 40913 h 1205984"/>
              <a:gd name="connsiteX544" fmla="*/ 1030044 w 1891574"/>
              <a:gd name="connsiteY544" fmla="*/ 42783 h 1205984"/>
              <a:gd name="connsiteX545" fmla="*/ 1031943 w 1891574"/>
              <a:gd name="connsiteY545" fmla="*/ 44692 h 1205984"/>
              <a:gd name="connsiteX546" fmla="*/ 1033832 w 1891574"/>
              <a:gd name="connsiteY546" fmla="*/ 46639 h 1205984"/>
              <a:gd name="connsiteX547" fmla="*/ 1035731 w 1891574"/>
              <a:gd name="connsiteY547" fmla="*/ 48626 h 1205984"/>
              <a:gd name="connsiteX548" fmla="*/ 1037620 w 1891574"/>
              <a:gd name="connsiteY548" fmla="*/ 50652 h 1205984"/>
              <a:gd name="connsiteX549" fmla="*/ 1039519 w 1891574"/>
              <a:gd name="connsiteY549" fmla="*/ 52716 h 1205984"/>
              <a:gd name="connsiteX550" fmla="*/ 1041408 w 1891574"/>
              <a:gd name="connsiteY550" fmla="*/ 54819 h 1205984"/>
              <a:gd name="connsiteX551" fmla="*/ 1043297 w 1891574"/>
              <a:gd name="connsiteY551" fmla="*/ 56959 h 1205984"/>
              <a:gd name="connsiteX552" fmla="*/ 1045196 w 1891574"/>
              <a:gd name="connsiteY552" fmla="*/ 59137 h 1205984"/>
              <a:gd name="connsiteX553" fmla="*/ 1047085 w 1891574"/>
              <a:gd name="connsiteY553" fmla="*/ 61355 h 1205984"/>
              <a:gd name="connsiteX554" fmla="*/ 1048984 w 1891574"/>
              <a:gd name="connsiteY554" fmla="*/ 63608 h 1205984"/>
              <a:gd name="connsiteX555" fmla="*/ 1050873 w 1891574"/>
              <a:gd name="connsiteY555" fmla="*/ 65899 h 1205984"/>
              <a:gd name="connsiteX556" fmla="*/ 1052772 w 1891574"/>
              <a:gd name="connsiteY556" fmla="*/ 68227 h 1205984"/>
              <a:gd name="connsiteX557" fmla="*/ 1054661 w 1891574"/>
              <a:gd name="connsiteY557" fmla="*/ 70592 h 1205984"/>
              <a:gd name="connsiteX558" fmla="*/ 1056560 w 1891574"/>
              <a:gd name="connsiteY558" fmla="*/ 72993 h 1205984"/>
              <a:gd name="connsiteX559" fmla="*/ 1058449 w 1891574"/>
              <a:gd name="connsiteY559" fmla="*/ 75430 h 1205984"/>
              <a:gd name="connsiteX560" fmla="*/ 1060338 w 1891574"/>
              <a:gd name="connsiteY560" fmla="*/ 77904 h 1205984"/>
              <a:gd name="connsiteX561" fmla="*/ 1062237 w 1891574"/>
              <a:gd name="connsiteY561" fmla="*/ 80413 h 1205984"/>
              <a:gd name="connsiteX562" fmla="*/ 1064126 w 1891574"/>
              <a:gd name="connsiteY562" fmla="*/ 82959 h 1205984"/>
              <a:gd name="connsiteX563" fmla="*/ 1066025 w 1891574"/>
              <a:gd name="connsiteY563" fmla="*/ 85538 h 1205984"/>
              <a:gd name="connsiteX564" fmla="*/ 1067914 w 1891574"/>
              <a:gd name="connsiteY564" fmla="*/ 88153 h 1205984"/>
              <a:gd name="connsiteX565" fmla="*/ 1069813 w 1891574"/>
              <a:gd name="connsiteY565" fmla="*/ 90802 h 1205984"/>
              <a:gd name="connsiteX566" fmla="*/ 1071702 w 1891574"/>
              <a:gd name="connsiteY566" fmla="*/ 93487 h 1205984"/>
              <a:gd name="connsiteX567" fmla="*/ 1073601 w 1891574"/>
              <a:gd name="connsiteY567" fmla="*/ 96205 h 1205984"/>
              <a:gd name="connsiteX568" fmla="*/ 1075490 w 1891574"/>
              <a:gd name="connsiteY568" fmla="*/ 98957 h 1205984"/>
              <a:gd name="connsiteX569" fmla="*/ 1077379 w 1891574"/>
              <a:gd name="connsiteY569" fmla="*/ 101743 h 1205984"/>
              <a:gd name="connsiteX570" fmla="*/ 1079278 w 1891574"/>
              <a:gd name="connsiteY570" fmla="*/ 104562 h 1205984"/>
              <a:gd name="connsiteX571" fmla="*/ 1081167 w 1891574"/>
              <a:gd name="connsiteY571" fmla="*/ 107414 h 1205984"/>
              <a:gd name="connsiteX572" fmla="*/ 1083066 w 1891574"/>
              <a:gd name="connsiteY572" fmla="*/ 110298 h 1205984"/>
              <a:gd name="connsiteX573" fmla="*/ 1084955 w 1891574"/>
              <a:gd name="connsiteY573" fmla="*/ 113215 h 1205984"/>
              <a:gd name="connsiteX574" fmla="*/ 1086854 w 1891574"/>
              <a:gd name="connsiteY574" fmla="*/ 116164 h 1205984"/>
              <a:gd name="connsiteX575" fmla="*/ 1088743 w 1891574"/>
              <a:gd name="connsiteY575" fmla="*/ 119146 h 1205984"/>
              <a:gd name="connsiteX576" fmla="*/ 1090642 w 1891574"/>
              <a:gd name="connsiteY576" fmla="*/ 122158 h 1205984"/>
              <a:gd name="connsiteX577" fmla="*/ 1092531 w 1891574"/>
              <a:gd name="connsiteY577" fmla="*/ 125202 h 1205984"/>
              <a:gd name="connsiteX578" fmla="*/ 1094420 w 1891574"/>
              <a:gd name="connsiteY578" fmla="*/ 128277 h 1205984"/>
              <a:gd name="connsiteX579" fmla="*/ 1096319 w 1891574"/>
              <a:gd name="connsiteY579" fmla="*/ 131382 h 1205984"/>
              <a:gd name="connsiteX580" fmla="*/ 1098208 w 1891574"/>
              <a:gd name="connsiteY580" fmla="*/ 134518 h 1205984"/>
              <a:gd name="connsiteX581" fmla="*/ 1100107 w 1891574"/>
              <a:gd name="connsiteY581" fmla="*/ 137683 h 1205984"/>
              <a:gd name="connsiteX582" fmla="*/ 1101996 w 1891574"/>
              <a:gd name="connsiteY582" fmla="*/ 140878 h 1205984"/>
              <a:gd name="connsiteX583" fmla="*/ 1103895 w 1891574"/>
              <a:gd name="connsiteY583" fmla="*/ 144103 h 1205984"/>
              <a:gd name="connsiteX584" fmla="*/ 1105784 w 1891574"/>
              <a:gd name="connsiteY584" fmla="*/ 147357 h 1205984"/>
              <a:gd name="connsiteX585" fmla="*/ 1107682 w 1891574"/>
              <a:gd name="connsiteY585" fmla="*/ 150639 h 1205984"/>
              <a:gd name="connsiteX586" fmla="*/ 1109572 w 1891574"/>
              <a:gd name="connsiteY586" fmla="*/ 153950 h 1205984"/>
              <a:gd name="connsiteX587" fmla="*/ 1111470 w 1891574"/>
              <a:gd name="connsiteY587" fmla="*/ 157288 h 1205984"/>
              <a:gd name="connsiteX588" fmla="*/ 1113360 w 1891574"/>
              <a:gd name="connsiteY588" fmla="*/ 160655 h 1205984"/>
              <a:gd name="connsiteX589" fmla="*/ 1115249 w 1891574"/>
              <a:gd name="connsiteY589" fmla="*/ 164049 h 1205984"/>
              <a:gd name="connsiteX590" fmla="*/ 1117147 w 1891574"/>
              <a:gd name="connsiteY590" fmla="*/ 167470 h 1205984"/>
              <a:gd name="connsiteX591" fmla="*/ 1119037 w 1891574"/>
              <a:gd name="connsiteY591" fmla="*/ 170918 h 1205984"/>
              <a:gd name="connsiteX592" fmla="*/ 1120935 w 1891574"/>
              <a:gd name="connsiteY592" fmla="*/ 174392 h 1205984"/>
              <a:gd name="connsiteX593" fmla="*/ 1122825 w 1891574"/>
              <a:gd name="connsiteY593" fmla="*/ 177892 h 1205984"/>
              <a:gd name="connsiteX594" fmla="*/ 1124723 w 1891574"/>
              <a:gd name="connsiteY594" fmla="*/ 181418 h 1205984"/>
              <a:gd name="connsiteX595" fmla="*/ 1126613 w 1891574"/>
              <a:gd name="connsiteY595" fmla="*/ 184969 h 1205984"/>
              <a:gd name="connsiteX596" fmla="*/ 1128511 w 1891574"/>
              <a:gd name="connsiteY596" fmla="*/ 188546 h 1205984"/>
              <a:gd name="connsiteX597" fmla="*/ 1130401 w 1891574"/>
              <a:gd name="connsiteY597" fmla="*/ 192147 h 1205984"/>
              <a:gd name="connsiteX598" fmla="*/ 1132290 w 1891574"/>
              <a:gd name="connsiteY598" fmla="*/ 195772 h 1205984"/>
              <a:gd name="connsiteX599" fmla="*/ 1134188 w 1891574"/>
              <a:gd name="connsiteY599" fmla="*/ 199422 h 1205984"/>
              <a:gd name="connsiteX600" fmla="*/ 1136078 w 1891574"/>
              <a:gd name="connsiteY600" fmla="*/ 203095 h 1205984"/>
              <a:gd name="connsiteX601" fmla="*/ 1137976 w 1891574"/>
              <a:gd name="connsiteY601" fmla="*/ 206792 h 1205984"/>
              <a:gd name="connsiteX602" fmla="*/ 1139866 w 1891574"/>
              <a:gd name="connsiteY602" fmla="*/ 210511 h 1205984"/>
              <a:gd name="connsiteX603" fmla="*/ 1141764 w 1891574"/>
              <a:gd name="connsiteY603" fmla="*/ 214254 h 1205984"/>
              <a:gd name="connsiteX604" fmla="*/ 1143654 w 1891574"/>
              <a:gd name="connsiteY604" fmla="*/ 218017 h 1205984"/>
              <a:gd name="connsiteX605" fmla="*/ 1145552 w 1891574"/>
              <a:gd name="connsiteY605" fmla="*/ 221804 h 1205984"/>
              <a:gd name="connsiteX606" fmla="*/ 1147441 w 1891574"/>
              <a:gd name="connsiteY606" fmla="*/ 225612 h 1205984"/>
              <a:gd name="connsiteX607" fmla="*/ 1149331 w 1891574"/>
              <a:gd name="connsiteY607" fmla="*/ 229440 h 1205984"/>
              <a:gd name="connsiteX608" fmla="*/ 1151229 w 1891574"/>
              <a:gd name="connsiteY608" fmla="*/ 233290 h 1205984"/>
              <a:gd name="connsiteX609" fmla="*/ 1153119 w 1891574"/>
              <a:gd name="connsiteY609" fmla="*/ 237160 h 1205984"/>
              <a:gd name="connsiteX610" fmla="*/ 1155017 w 1891574"/>
              <a:gd name="connsiteY610" fmla="*/ 241051 h 1205984"/>
              <a:gd name="connsiteX611" fmla="*/ 1156906 w 1891574"/>
              <a:gd name="connsiteY611" fmla="*/ 244960 h 1205984"/>
              <a:gd name="connsiteX612" fmla="*/ 1158805 w 1891574"/>
              <a:gd name="connsiteY612" fmla="*/ 248889 h 1205984"/>
              <a:gd name="connsiteX613" fmla="*/ 1160694 w 1891574"/>
              <a:gd name="connsiteY613" fmla="*/ 252838 h 1205984"/>
              <a:gd name="connsiteX614" fmla="*/ 1162593 w 1891574"/>
              <a:gd name="connsiteY614" fmla="*/ 256805 h 1205984"/>
              <a:gd name="connsiteX615" fmla="*/ 1164482 w 1891574"/>
              <a:gd name="connsiteY615" fmla="*/ 260791 h 1205984"/>
              <a:gd name="connsiteX616" fmla="*/ 1166381 w 1891574"/>
              <a:gd name="connsiteY616" fmla="*/ 264794 h 1205984"/>
              <a:gd name="connsiteX617" fmla="*/ 1168270 w 1891574"/>
              <a:gd name="connsiteY617" fmla="*/ 268815 h 1205984"/>
              <a:gd name="connsiteX618" fmla="*/ 1170159 w 1891574"/>
              <a:gd name="connsiteY618" fmla="*/ 272853 h 1205984"/>
              <a:gd name="connsiteX619" fmla="*/ 1172058 w 1891574"/>
              <a:gd name="connsiteY619" fmla="*/ 276908 h 1205984"/>
              <a:gd name="connsiteX620" fmla="*/ 1173947 w 1891574"/>
              <a:gd name="connsiteY620" fmla="*/ 280980 h 1205984"/>
              <a:gd name="connsiteX621" fmla="*/ 1175846 w 1891574"/>
              <a:gd name="connsiteY621" fmla="*/ 285067 h 1205984"/>
              <a:gd name="connsiteX622" fmla="*/ 1177735 w 1891574"/>
              <a:gd name="connsiteY622" fmla="*/ 289170 h 1205984"/>
              <a:gd name="connsiteX623" fmla="*/ 1179634 w 1891574"/>
              <a:gd name="connsiteY623" fmla="*/ 293289 h 1205984"/>
              <a:gd name="connsiteX624" fmla="*/ 1181523 w 1891574"/>
              <a:gd name="connsiteY624" fmla="*/ 297423 h 1205984"/>
              <a:gd name="connsiteX625" fmla="*/ 1183422 w 1891574"/>
              <a:gd name="connsiteY625" fmla="*/ 301571 h 1205984"/>
              <a:gd name="connsiteX626" fmla="*/ 1185311 w 1891574"/>
              <a:gd name="connsiteY626" fmla="*/ 305734 h 1205984"/>
              <a:gd name="connsiteX627" fmla="*/ 1187200 w 1891574"/>
              <a:gd name="connsiteY627" fmla="*/ 309911 h 1205984"/>
              <a:gd name="connsiteX628" fmla="*/ 1189099 w 1891574"/>
              <a:gd name="connsiteY628" fmla="*/ 314101 h 1205984"/>
              <a:gd name="connsiteX629" fmla="*/ 1190988 w 1891574"/>
              <a:gd name="connsiteY629" fmla="*/ 318304 h 1205984"/>
              <a:gd name="connsiteX630" fmla="*/ 1192887 w 1891574"/>
              <a:gd name="connsiteY630" fmla="*/ 322521 h 1205984"/>
              <a:gd name="connsiteX631" fmla="*/ 1194776 w 1891574"/>
              <a:gd name="connsiteY631" fmla="*/ 326750 h 1205984"/>
              <a:gd name="connsiteX632" fmla="*/ 1196675 w 1891574"/>
              <a:gd name="connsiteY632" fmla="*/ 330991 h 1205984"/>
              <a:gd name="connsiteX633" fmla="*/ 1198564 w 1891574"/>
              <a:gd name="connsiteY633" fmla="*/ 335243 h 1205984"/>
              <a:gd name="connsiteX634" fmla="*/ 1200463 w 1891574"/>
              <a:gd name="connsiteY634" fmla="*/ 339507 h 1205984"/>
              <a:gd name="connsiteX635" fmla="*/ 1202352 w 1891574"/>
              <a:gd name="connsiteY635" fmla="*/ 343782 h 1205984"/>
              <a:gd name="connsiteX636" fmla="*/ 1204241 w 1891574"/>
              <a:gd name="connsiteY636" fmla="*/ 348068 h 1205984"/>
              <a:gd name="connsiteX637" fmla="*/ 1206140 w 1891574"/>
              <a:gd name="connsiteY637" fmla="*/ 352364 h 1205984"/>
              <a:gd name="connsiteX638" fmla="*/ 1208029 w 1891574"/>
              <a:gd name="connsiteY638" fmla="*/ 356670 h 1205984"/>
              <a:gd name="connsiteX639" fmla="*/ 1209928 w 1891574"/>
              <a:gd name="connsiteY639" fmla="*/ 360986 h 1205984"/>
              <a:gd name="connsiteX640" fmla="*/ 1211817 w 1891574"/>
              <a:gd name="connsiteY640" fmla="*/ 365310 h 1205984"/>
              <a:gd name="connsiteX641" fmla="*/ 1213716 w 1891574"/>
              <a:gd name="connsiteY641" fmla="*/ 369644 h 1205984"/>
              <a:gd name="connsiteX642" fmla="*/ 1215605 w 1891574"/>
              <a:gd name="connsiteY642" fmla="*/ 373986 h 1205984"/>
              <a:gd name="connsiteX643" fmla="*/ 1217504 w 1891574"/>
              <a:gd name="connsiteY643" fmla="*/ 378337 h 1205984"/>
              <a:gd name="connsiteX644" fmla="*/ 1219393 w 1891574"/>
              <a:gd name="connsiteY644" fmla="*/ 382695 h 1205984"/>
              <a:gd name="connsiteX645" fmla="*/ 1221282 w 1891574"/>
              <a:gd name="connsiteY645" fmla="*/ 387060 h 1205984"/>
              <a:gd name="connsiteX646" fmla="*/ 1223181 w 1891574"/>
              <a:gd name="connsiteY646" fmla="*/ 391433 h 1205984"/>
              <a:gd name="connsiteX647" fmla="*/ 1225070 w 1891574"/>
              <a:gd name="connsiteY647" fmla="*/ 395812 h 1205984"/>
              <a:gd name="connsiteX648" fmla="*/ 1226969 w 1891574"/>
              <a:gd name="connsiteY648" fmla="*/ 400198 h 1205984"/>
              <a:gd name="connsiteX649" fmla="*/ 1228858 w 1891574"/>
              <a:gd name="connsiteY649" fmla="*/ 404591 h 1205984"/>
              <a:gd name="connsiteX650" fmla="*/ 1230757 w 1891574"/>
              <a:gd name="connsiteY650" fmla="*/ 408988 h 1205984"/>
              <a:gd name="connsiteX651" fmla="*/ 1232646 w 1891574"/>
              <a:gd name="connsiteY651" fmla="*/ 413391 h 1205984"/>
              <a:gd name="connsiteX652" fmla="*/ 1234545 w 1891574"/>
              <a:gd name="connsiteY652" fmla="*/ 417799 h 1205984"/>
              <a:gd name="connsiteX653" fmla="*/ 1236434 w 1891574"/>
              <a:gd name="connsiteY653" fmla="*/ 422211 h 1205984"/>
              <a:gd name="connsiteX654" fmla="*/ 1238333 w 1891574"/>
              <a:gd name="connsiteY654" fmla="*/ 426628 h 1205984"/>
              <a:gd name="connsiteX655" fmla="*/ 1240222 w 1891574"/>
              <a:gd name="connsiteY655" fmla="*/ 431049 h 1205984"/>
              <a:gd name="connsiteX656" fmla="*/ 1242111 w 1891574"/>
              <a:gd name="connsiteY656" fmla="*/ 435474 h 1205984"/>
              <a:gd name="connsiteX657" fmla="*/ 1244010 w 1891574"/>
              <a:gd name="connsiteY657" fmla="*/ 439902 h 1205984"/>
              <a:gd name="connsiteX658" fmla="*/ 1245899 w 1891574"/>
              <a:gd name="connsiteY658" fmla="*/ 444332 h 1205984"/>
              <a:gd name="connsiteX659" fmla="*/ 1247798 w 1891574"/>
              <a:gd name="connsiteY659" fmla="*/ 448766 h 1205984"/>
              <a:gd name="connsiteX660" fmla="*/ 1249687 w 1891574"/>
              <a:gd name="connsiteY660" fmla="*/ 453201 h 1205984"/>
              <a:gd name="connsiteX661" fmla="*/ 1251586 w 1891574"/>
              <a:gd name="connsiteY661" fmla="*/ 457640 h 1205984"/>
              <a:gd name="connsiteX662" fmla="*/ 1253475 w 1891574"/>
              <a:gd name="connsiteY662" fmla="*/ 462078 h 1205984"/>
              <a:gd name="connsiteX663" fmla="*/ 1255374 w 1891574"/>
              <a:gd name="connsiteY663" fmla="*/ 466520 h 1205984"/>
              <a:gd name="connsiteX664" fmla="*/ 1257263 w 1891574"/>
              <a:gd name="connsiteY664" fmla="*/ 470961 h 1205984"/>
              <a:gd name="connsiteX665" fmla="*/ 1259152 w 1891574"/>
              <a:gd name="connsiteY665" fmla="*/ 475403 h 1205984"/>
              <a:gd name="connsiteX666" fmla="*/ 1261051 w 1891574"/>
              <a:gd name="connsiteY666" fmla="*/ 479846 h 1205984"/>
              <a:gd name="connsiteX667" fmla="*/ 1262940 w 1891574"/>
              <a:gd name="connsiteY667" fmla="*/ 484288 h 1205984"/>
              <a:gd name="connsiteX668" fmla="*/ 1264839 w 1891574"/>
              <a:gd name="connsiteY668" fmla="*/ 488730 h 1205984"/>
              <a:gd name="connsiteX669" fmla="*/ 1266728 w 1891574"/>
              <a:gd name="connsiteY669" fmla="*/ 493172 h 1205984"/>
              <a:gd name="connsiteX670" fmla="*/ 1268627 w 1891574"/>
              <a:gd name="connsiteY670" fmla="*/ 497612 h 1205984"/>
              <a:gd name="connsiteX671" fmla="*/ 1270516 w 1891574"/>
              <a:gd name="connsiteY671" fmla="*/ 502051 h 1205984"/>
              <a:gd name="connsiteX672" fmla="*/ 1272415 w 1891574"/>
              <a:gd name="connsiteY672" fmla="*/ 506490 h 1205984"/>
              <a:gd name="connsiteX673" fmla="*/ 1274304 w 1891574"/>
              <a:gd name="connsiteY673" fmla="*/ 510925 h 1205984"/>
              <a:gd name="connsiteX674" fmla="*/ 1276193 w 1891574"/>
              <a:gd name="connsiteY674" fmla="*/ 515359 h 1205984"/>
              <a:gd name="connsiteX675" fmla="*/ 1278092 w 1891574"/>
              <a:gd name="connsiteY675" fmla="*/ 519790 h 1205984"/>
              <a:gd name="connsiteX676" fmla="*/ 1279981 w 1891574"/>
              <a:gd name="connsiteY676" fmla="*/ 524218 h 1205984"/>
              <a:gd name="connsiteX677" fmla="*/ 1281880 w 1891574"/>
              <a:gd name="connsiteY677" fmla="*/ 528644 h 1205984"/>
              <a:gd name="connsiteX678" fmla="*/ 1283769 w 1891574"/>
              <a:gd name="connsiteY678" fmla="*/ 533066 h 1205984"/>
              <a:gd name="connsiteX679" fmla="*/ 1285668 w 1891574"/>
              <a:gd name="connsiteY679" fmla="*/ 537484 h 1205984"/>
              <a:gd name="connsiteX680" fmla="*/ 1287557 w 1891574"/>
              <a:gd name="connsiteY680" fmla="*/ 541898 h 1205984"/>
              <a:gd name="connsiteX681" fmla="*/ 1289456 w 1891574"/>
              <a:gd name="connsiteY681" fmla="*/ 546308 h 1205984"/>
              <a:gd name="connsiteX682" fmla="*/ 1291345 w 1891574"/>
              <a:gd name="connsiteY682" fmla="*/ 550713 h 1205984"/>
              <a:gd name="connsiteX683" fmla="*/ 1293244 w 1891574"/>
              <a:gd name="connsiteY683" fmla="*/ 555114 h 1205984"/>
              <a:gd name="connsiteX684" fmla="*/ 1295133 w 1891574"/>
              <a:gd name="connsiteY684" fmla="*/ 559509 h 1205984"/>
              <a:gd name="connsiteX685" fmla="*/ 1297022 w 1891574"/>
              <a:gd name="connsiteY685" fmla="*/ 563899 h 1205984"/>
              <a:gd name="connsiteX686" fmla="*/ 1298921 w 1891574"/>
              <a:gd name="connsiteY686" fmla="*/ 568283 h 1205984"/>
              <a:gd name="connsiteX687" fmla="*/ 1300810 w 1891574"/>
              <a:gd name="connsiteY687" fmla="*/ 572661 h 1205984"/>
              <a:gd name="connsiteX688" fmla="*/ 1302709 w 1891574"/>
              <a:gd name="connsiteY688" fmla="*/ 577033 h 1205984"/>
              <a:gd name="connsiteX689" fmla="*/ 1304598 w 1891574"/>
              <a:gd name="connsiteY689" fmla="*/ 581399 h 1205984"/>
              <a:gd name="connsiteX690" fmla="*/ 1306497 w 1891574"/>
              <a:gd name="connsiteY690" fmla="*/ 585757 h 1205984"/>
              <a:gd name="connsiteX691" fmla="*/ 1308386 w 1891574"/>
              <a:gd name="connsiteY691" fmla="*/ 590109 h 1205984"/>
              <a:gd name="connsiteX692" fmla="*/ 1310285 w 1891574"/>
              <a:gd name="connsiteY692" fmla="*/ 594453 h 1205984"/>
              <a:gd name="connsiteX693" fmla="*/ 1312174 w 1891574"/>
              <a:gd name="connsiteY693" fmla="*/ 598790 h 1205984"/>
              <a:gd name="connsiteX694" fmla="*/ 1314063 w 1891574"/>
              <a:gd name="connsiteY694" fmla="*/ 603119 h 1205984"/>
              <a:gd name="connsiteX695" fmla="*/ 1315962 w 1891574"/>
              <a:gd name="connsiteY695" fmla="*/ 607439 h 1205984"/>
              <a:gd name="connsiteX696" fmla="*/ 1317851 w 1891574"/>
              <a:gd name="connsiteY696" fmla="*/ 611752 h 1205984"/>
              <a:gd name="connsiteX697" fmla="*/ 1319750 w 1891574"/>
              <a:gd name="connsiteY697" fmla="*/ 616055 h 1205984"/>
              <a:gd name="connsiteX698" fmla="*/ 1321639 w 1891574"/>
              <a:gd name="connsiteY698" fmla="*/ 620350 h 1205984"/>
              <a:gd name="connsiteX699" fmla="*/ 1323537 w 1891574"/>
              <a:gd name="connsiteY699" fmla="*/ 624636 h 1205984"/>
              <a:gd name="connsiteX700" fmla="*/ 1325427 w 1891574"/>
              <a:gd name="connsiteY700" fmla="*/ 628912 h 1205984"/>
              <a:gd name="connsiteX701" fmla="*/ 1327325 w 1891574"/>
              <a:gd name="connsiteY701" fmla="*/ 633179 h 1205984"/>
              <a:gd name="connsiteX702" fmla="*/ 1329215 w 1891574"/>
              <a:gd name="connsiteY702" fmla="*/ 637436 h 1205984"/>
              <a:gd name="connsiteX703" fmla="*/ 1331104 w 1891574"/>
              <a:gd name="connsiteY703" fmla="*/ 641683 h 1205984"/>
              <a:gd name="connsiteX704" fmla="*/ 1333002 w 1891574"/>
              <a:gd name="connsiteY704" fmla="*/ 645920 h 1205984"/>
              <a:gd name="connsiteX705" fmla="*/ 1334892 w 1891574"/>
              <a:gd name="connsiteY705" fmla="*/ 650146 h 1205984"/>
              <a:gd name="connsiteX706" fmla="*/ 1336790 w 1891574"/>
              <a:gd name="connsiteY706" fmla="*/ 654361 h 1205984"/>
              <a:gd name="connsiteX707" fmla="*/ 1338679 w 1891574"/>
              <a:gd name="connsiteY707" fmla="*/ 658565 h 1205984"/>
              <a:gd name="connsiteX708" fmla="*/ 1340578 w 1891574"/>
              <a:gd name="connsiteY708" fmla="*/ 662759 h 1205984"/>
              <a:gd name="connsiteX709" fmla="*/ 1342467 w 1891574"/>
              <a:gd name="connsiteY709" fmla="*/ 666940 h 1205984"/>
              <a:gd name="connsiteX710" fmla="*/ 1344366 w 1891574"/>
              <a:gd name="connsiteY710" fmla="*/ 671111 h 1205984"/>
              <a:gd name="connsiteX711" fmla="*/ 1346255 w 1891574"/>
              <a:gd name="connsiteY711" fmla="*/ 675269 h 1205984"/>
              <a:gd name="connsiteX712" fmla="*/ 1348145 w 1891574"/>
              <a:gd name="connsiteY712" fmla="*/ 679415 h 1205984"/>
              <a:gd name="connsiteX713" fmla="*/ 1350043 w 1891574"/>
              <a:gd name="connsiteY713" fmla="*/ 683549 h 1205984"/>
              <a:gd name="connsiteX714" fmla="*/ 1351933 w 1891574"/>
              <a:gd name="connsiteY714" fmla="*/ 687671 h 1205984"/>
              <a:gd name="connsiteX715" fmla="*/ 1353831 w 1891574"/>
              <a:gd name="connsiteY715" fmla="*/ 691779 h 1205984"/>
              <a:gd name="connsiteX716" fmla="*/ 1355720 w 1891574"/>
              <a:gd name="connsiteY716" fmla="*/ 695876 h 1205984"/>
              <a:gd name="connsiteX717" fmla="*/ 1357619 w 1891574"/>
              <a:gd name="connsiteY717" fmla="*/ 699959 h 1205984"/>
              <a:gd name="connsiteX718" fmla="*/ 1359508 w 1891574"/>
              <a:gd name="connsiteY718" fmla="*/ 704028 h 1205984"/>
              <a:gd name="connsiteX719" fmla="*/ 1361407 w 1891574"/>
              <a:gd name="connsiteY719" fmla="*/ 708085 h 1205984"/>
              <a:gd name="connsiteX720" fmla="*/ 1363296 w 1891574"/>
              <a:gd name="connsiteY720" fmla="*/ 712127 h 1205984"/>
              <a:gd name="connsiteX721" fmla="*/ 1365195 w 1891574"/>
              <a:gd name="connsiteY721" fmla="*/ 716156 h 1205984"/>
              <a:gd name="connsiteX722" fmla="*/ 1367084 w 1891574"/>
              <a:gd name="connsiteY722" fmla="*/ 720171 h 1205984"/>
              <a:gd name="connsiteX723" fmla="*/ 1368973 w 1891574"/>
              <a:gd name="connsiteY723" fmla="*/ 724172 h 1205984"/>
              <a:gd name="connsiteX724" fmla="*/ 1370872 w 1891574"/>
              <a:gd name="connsiteY724" fmla="*/ 728158 h 1205984"/>
              <a:gd name="connsiteX725" fmla="*/ 1372761 w 1891574"/>
              <a:gd name="connsiteY725" fmla="*/ 732130 h 1205984"/>
              <a:gd name="connsiteX726" fmla="*/ 1374660 w 1891574"/>
              <a:gd name="connsiteY726" fmla="*/ 736087 h 1205984"/>
              <a:gd name="connsiteX727" fmla="*/ 1376549 w 1891574"/>
              <a:gd name="connsiteY727" fmla="*/ 740030 h 1205984"/>
              <a:gd name="connsiteX728" fmla="*/ 1378448 w 1891574"/>
              <a:gd name="connsiteY728" fmla="*/ 743957 h 1205984"/>
              <a:gd name="connsiteX729" fmla="*/ 1380337 w 1891574"/>
              <a:gd name="connsiteY729" fmla="*/ 747870 h 1205984"/>
              <a:gd name="connsiteX730" fmla="*/ 1382236 w 1891574"/>
              <a:gd name="connsiteY730" fmla="*/ 751767 h 1205984"/>
              <a:gd name="connsiteX731" fmla="*/ 1384125 w 1891574"/>
              <a:gd name="connsiteY731" fmla="*/ 755648 h 1205984"/>
              <a:gd name="connsiteX732" fmla="*/ 1386014 w 1891574"/>
              <a:gd name="connsiteY732" fmla="*/ 759514 h 1205984"/>
              <a:gd name="connsiteX733" fmla="*/ 1387913 w 1891574"/>
              <a:gd name="connsiteY733" fmla="*/ 763365 h 1205984"/>
              <a:gd name="connsiteX734" fmla="*/ 1389802 w 1891574"/>
              <a:gd name="connsiteY734" fmla="*/ 767199 h 1205984"/>
              <a:gd name="connsiteX735" fmla="*/ 1391701 w 1891574"/>
              <a:gd name="connsiteY735" fmla="*/ 771017 h 1205984"/>
              <a:gd name="connsiteX736" fmla="*/ 1393590 w 1891574"/>
              <a:gd name="connsiteY736" fmla="*/ 774819 h 1205984"/>
              <a:gd name="connsiteX737" fmla="*/ 1395489 w 1891574"/>
              <a:gd name="connsiteY737" fmla="*/ 778605 h 1205984"/>
              <a:gd name="connsiteX738" fmla="*/ 1397378 w 1891574"/>
              <a:gd name="connsiteY738" fmla="*/ 782374 h 1205984"/>
              <a:gd name="connsiteX739" fmla="*/ 1399277 w 1891574"/>
              <a:gd name="connsiteY739" fmla="*/ 786126 h 1205984"/>
              <a:gd name="connsiteX740" fmla="*/ 1401166 w 1891574"/>
              <a:gd name="connsiteY740" fmla="*/ 789863 h 1205984"/>
              <a:gd name="connsiteX741" fmla="*/ 1403055 w 1891574"/>
              <a:gd name="connsiteY741" fmla="*/ 793582 h 1205984"/>
              <a:gd name="connsiteX742" fmla="*/ 1404954 w 1891574"/>
              <a:gd name="connsiteY742" fmla="*/ 797284 h 1205984"/>
              <a:gd name="connsiteX743" fmla="*/ 1406843 w 1891574"/>
              <a:gd name="connsiteY743" fmla="*/ 800969 h 1205984"/>
              <a:gd name="connsiteX744" fmla="*/ 1408742 w 1891574"/>
              <a:gd name="connsiteY744" fmla="*/ 804637 h 1205984"/>
              <a:gd name="connsiteX745" fmla="*/ 1410631 w 1891574"/>
              <a:gd name="connsiteY745" fmla="*/ 808287 h 1205984"/>
              <a:gd name="connsiteX746" fmla="*/ 1412530 w 1891574"/>
              <a:gd name="connsiteY746" fmla="*/ 811920 h 1205984"/>
              <a:gd name="connsiteX747" fmla="*/ 1414419 w 1891574"/>
              <a:gd name="connsiteY747" fmla="*/ 815536 h 1205984"/>
              <a:gd name="connsiteX748" fmla="*/ 1416318 w 1891574"/>
              <a:gd name="connsiteY748" fmla="*/ 819134 h 1205984"/>
              <a:gd name="connsiteX749" fmla="*/ 1418207 w 1891574"/>
              <a:gd name="connsiteY749" fmla="*/ 822715 h 1205984"/>
              <a:gd name="connsiteX750" fmla="*/ 1420106 w 1891574"/>
              <a:gd name="connsiteY750" fmla="*/ 826277 h 1205984"/>
              <a:gd name="connsiteX751" fmla="*/ 1421995 w 1891574"/>
              <a:gd name="connsiteY751" fmla="*/ 829821 h 1205984"/>
              <a:gd name="connsiteX752" fmla="*/ 1423884 w 1891574"/>
              <a:gd name="connsiteY752" fmla="*/ 833347 h 1205984"/>
              <a:gd name="connsiteX753" fmla="*/ 1425783 w 1891574"/>
              <a:gd name="connsiteY753" fmla="*/ 836856 h 1205984"/>
              <a:gd name="connsiteX754" fmla="*/ 1427672 w 1891574"/>
              <a:gd name="connsiteY754" fmla="*/ 840347 h 1205984"/>
              <a:gd name="connsiteX755" fmla="*/ 1429571 w 1891574"/>
              <a:gd name="connsiteY755" fmla="*/ 843818 h 1205984"/>
              <a:gd name="connsiteX756" fmla="*/ 1431460 w 1891574"/>
              <a:gd name="connsiteY756" fmla="*/ 847272 h 1205984"/>
              <a:gd name="connsiteX757" fmla="*/ 1433359 w 1891574"/>
              <a:gd name="connsiteY757" fmla="*/ 850707 h 1205984"/>
              <a:gd name="connsiteX758" fmla="*/ 1435248 w 1891574"/>
              <a:gd name="connsiteY758" fmla="*/ 854124 h 1205984"/>
              <a:gd name="connsiteX759" fmla="*/ 1437147 w 1891574"/>
              <a:gd name="connsiteY759" fmla="*/ 857521 h 1205984"/>
              <a:gd name="connsiteX760" fmla="*/ 1439036 w 1891574"/>
              <a:gd name="connsiteY760" fmla="*/ 860901 h 1205984"/>
              <a:gd name="connsiteX761" fmla="*/ 1440925 w 1891574"/>
              <a:gd name="connsiteY761" fmla="*/ 864261 h 1205984"/>
              <a:gd name="connsiteX762" fmla="*/ 1442824 w 1891574"/>
              <a:gd name="connsiteY762" fmla="*/ 867603 h 1205984"/>
              <a:gd name="connsiteX763" fmla="*/ 1444713 w 1891574"/>
              <a:gd name="connsiteY763" fmla="*/ 870926 h 1205984"/>
              <a:gd name="connsiteX764" fmla="*/ 1446612 w 1891574"/>
              <a:gd name="connsiteY764" fmla="*/ 874230 h 1205984"/>
              <a:gd name="connsiteX765" fmla="*/ 1448501 w 1891574"/>
              <a:gd name="connsiteY765" fmla="*/ 877515 h 1205984"/>
              <a:gd name="connsiteX766" fmla="*/ 1450400 w 1891574"/>
              <a:gd name="connsiteY766" fmla="*/ 880781 h 1205984"/>
              <a:gd name="connsiteX767" fmla="*/ 1452289 w 1891574"/>
              <a:gd name="connsiteY767" fmla="*/ 884028 h 1205984"/>
              <a:gd name="connsiteX768" fmla="*/ 1454188 w 1891574"/>
              <a:gd name="connsiteY768" fmla="*/ 887256 h 1205984"/>
              <a:gd name="connsiteX769" fmla="*/ 1456077 w 1891574"/>
              <a:gd name="connsiteY769" fmla="*/ 890465 h 1205984"/>
              <a:gd name="connsiteX770" fmla="*/ 1457966 w 1891574"/>
              <a:gd name="connsiteY770" fmla="*/ 893658 h 1205984"/>
              <a:gd name="connsiteX771" fmla="*/ 1459865 w 1891574"/>
              <a:gd name="connsiteY771" fmla="*/ 896823 h 1205984"/>
              <a:gd name="connsiteX772" fmla="*/ 1461754 w 1891574"/>
              <a:gd name="connsiteY772" fmla="*/ 899978 h 1205984"/>
              <a:gd name="connsiteX773" fmla="*/ 1463653 w 1891574"/>
              <a:gd name="connsiteY773" fmla="*/ 903104 h 1205984"/>
              <a:gd name="connsiteX774" fmla="*/ 1465542 w 1891574"/>
              <a:gd name="connsiteY774" fmla="*/ 906220 h 1205984"/>
              <a:gd name="connsiteX775" fmla="*/ 1467441 w 1891574"/>
              <a:gd name="connsiteY775" fmla="*/ 909307 h 1205984"/>
              <a:gd name="connsiteX776" fmla="*/ 1469330 w 1891574"/>
              <a:gd name="connsiteY776" fmla="*/ 912384 h 1205984"/>
              <a:gd name="connsiteX777" fmla="*/ 1471229 w 1891574"/>
              <a:gd name="connsiteY777" fmla="*/ 915442 h 1205984"/>
              <a:gd name="connsiteX778" fmla="*/ 1473118 w 1891574"/>
              <a:gd name="connsiteY778" fmla="*/ 918470 h 1205984"/>
              <a:gd name="connsiteX779" fmla="*/ 1475007 w 1891574"/>
              <a:gd name="connsiteY779" fmla="*/ 921489 h 1205984"/>
              <a:gd name="connsiteX780" fmla="*/ 1476906 w 1891574"/>
              <a:gd name="connsiteY780" fmla="*/ 924478 h 1205984"/>
              <a:gd name="connsiteX781" fmla="*/ 1478795 w 1891574"/>
              <a:gd name="connsiteY781" fmla="*/ 927458 h 1205984"/>
              <a:gd name="connsiteX782" fmla="*/ 1480694 w 1891574"/>
              <a:gd name="connsiteY782" fmla="*/ 930418 h 1205984"/>
              <a:gd name="connsiteX783" fmla="*/ 1482583 w 1891574"/>
              <a:gd name="connsiteY783" fmla="*/ 933349 h 1205984"/>
              <a:gd name="connsiteX784" fmla="*/ 1484482 w 1891574"/>
              <a:gd name="connsiteY784" fmla="*/ 936271 h 1205984"/>
              <a:gd name="connsiteX785" fmla="*/ 1486371 w 1891574"/>
              <a:gd name="connsiteY785" fmla="*/ 939163 h 1205984"/>
              <a:gd name="connsiteX786" fmla="*/ 1488270 w 1891574"/>
              <a:gd name="connsiteY786" fmla="*/ 942045 h 1205984"/>
              <a:gd name="connsiteX787" fmla="*/ 1490159 w 1891574"/>
              <a:gd name="connsiteY787" fmla="*/ 944898 h 1205984"/>
              <a:gd name="connsiteX788" fmla="*/ 1492058 w 1891574"/>
              <a:gd name="connsiteY788" fmla="*/ 947741 h 1205984"/>
              <a:gd name="connsiteX789" fmla="*/ 1493947 w 1891574"/>
              <a:gd name="connsiteY789" fmla="*/ 950556 h 1205984"/>
              <a:gd name="connsiteX790" fmla="*/ 1495836 w 1891574"/>
              <a:gd name="connsiteY790" fmla="*/ 953360 h 1205984"/>
              <a:gd name="connsiteX791" fmla="*/ 1497735 w 1891574"/>
              <a:gd name="connsiteY791" fmla="*/ 956135 h 1205984"/>
              <a:gd name="connsiteX792" fmla="*/ 1499624 w 1891574"/>
              <a:gd name="connsiteY792" fmla="*/ 958891 h 1205984"/>
              <a:gd name="connsiteX793" fmla="*/ 1501523 w 1891574"/>
              <a:gd name="connsiteY793" fmla="*/ 961637 h 1205984"/>
              <a:gd name="connsiteX794" fmla="*/ 1503412 w 1891574"/>
              <a:gd name="connsiteY794" fmla="*/ 964354 h 1205984"/>
              <a:gd name="connsiteX795" fmla="*/ 1505311 w 1891574"/>
              <a:gd name="connsiteY795" fmla="*/ 967061 h 1205984"/>
              <a:gd name="connsiteX796" fmla="*/ 1507200 w 1891574"/>
              <a:gd name="connsiteY796" fmla="*/ 969739 h 1205984"/>
              <a:gd name="connsiteX797" fmla="*/ 1509098 w 1891574"/>
              <a:gd name="connsiteY797" fmla="*/ 972397 h 1205984"/>
              <a:gd name="connsiteX798" fmla="*/ 1510988 w 1891574"/>
              <a:gd name="connsiteY798" fmla="*/ 975046 h 1205984"/>
              <a:gd name="connsiteX799" fmla="*/ 1512877 w 1891574"/>
              <a:gd name="connsiteY799" fmla="*/ 977665 h 1205984"/>
              <a:gd name="connsiteX800" fmla="*/ 1514776 w 1891574"/>
              <a:gd name="connsiteY800" fmla="*/ 980265 h 1205984"/>
              <a:gd name="connsiteX801" fmla="*/ 1516665 w 1891574"/>
              <a:gd name="connsiteY801" fmla="*/ 982856 h 1205984"/>
              <a:gd name="connsiteX802" fmla="*/ 1518564 w 1891574"/>
              <a:gd name="connsiteY802" fmla="*/ 985417 h 1205984"/>
              <a:gd name="connsiteX803" fmla="*/ 1520453 w 1891574"/>
              <a:gd name="connsiteY803" fmla="*/ 987958 h 1205984"/>
              <a:gd name="connsiteX804" fmla="*/ 1522352 w 1891574"/>
              <a:gd name="connsiteY804" fmla="*/ 990490 h 1205984"/>
              <a:gd name="connsiteX805" fmla="*/ 1524241 w 1891574"/>
              <a:gd name="connsiteY805" fmla="*/ 992993 h 1205984"/>
              <a:gd name="connsiteX806" fmla="*/ 1526139 w 1891574"/>
              <a:gd name="connsiteY806" fmla="*/ 995476 h 1205984"/>
              <a:gd name="connsiteX807" fmla="*/ 1528029 w 1891574"/>
              <a:gd name="connsiteY807" fmla="*/ 997949 h 1205984"/>
              <a:gd name="connsiteX808" fmla="*/ 1529918 w 1891574"/>
              <a:gd name="connsiteY808" fmla="*/ 1000393 h 1205984"/>
              <a:gd name="connsiteX809" fmla="*/ 1531817 w 1891574"/>
              <a:gd name="connsiteY809" fmla="*/ 1002828 h 1205984"/>
              <a:gd name="connsiteX810" fmla="*/ 1533706 w 1891574"/>
              <a:gd name="connsiteY810" fmla="*/ 1005233 h 1205984"/>
              <a:gd name="connsiteX811" fmla="*/ 1535605 w 1891574"/>
              <a:gd name="connsiteY811" fmla="*/ 1007628 h 1205984"/>
              <a:gd name="connsiteX812" fmla="*/ 1537494 w 1891574"/>
              <a:gd name="connsiteY812" fmla="*/ 1009994 h 1205984"/>
              <a:gd name="connsiteX813" fmla="*/ 1539392 w 1891574"/>
              <a:gd name="connsiteY813" fmla="*/ 1012351 h 1205984"/>
              <a:gd name="connsiteX814" fmla="*/ 1541282 w 1891574"/>
              <a:gd name="connsiteY814" fmla="*/ 1014678 h 1205984"/>
              <a:gd name="connsiteX815" fmla="*/ 1543180 w 1891574"/>
              <a:gd name="connsiteY815" fmla="*/ 1016996 h 1205984"/>
              <a:gd name="connsiteX816" fmla="*/ 1545070 w 1891574"/>
              <a:gd name="connsiteY816" fmla="*/ 1019294 h 1205984"/>
              <a:gd name="connsiteX817" fmla="*/ 1546959 w 1891574"/>
              <a:gd name="connsiteY817" fmla="*/ 1021573 h 1205984"/>
              <a:gd name="connsiteX818" fmla="*/ 1548857 w 1891574"/>
              <a:gd name="connsiteY818" fmla="*/ 1023832 h 1205984"/>
              <a:gd name="connsiteX819" fmla="*/ 1550747 w 1891574"/>
              <a:gd name="connsiteY819" fmla="*/ 1026071 h 1205984"/>
              <a:gd name="connsiteX820" fmla="*/ 1552645 w 1891574"/>
              <a:gd name="connsiteY820" fmla="*/ 1028292 h 1205984"/>
              <a:gd name="connsiteX821" fmla="*/ 1554534 w 1891574"/>
              <a:gd name="connsiteY821" fmla="*/ 1030492 h 1205984"/>
              <a:gd name="connsiteX822" fmla="*/ 1556433 w 1891574"/>
              <a:gd name="connsiteY822" fmla="*/ 1032674 h 1205984"/>
              <a:gd name="connsiteX823" fmla="*/ 1558322 w 1891574"/>
              <a:gd name="connsiteY823" fmla="*/ 1034835 h 1205984"/>
              <a:gd name="connsiteX824" fmla="*/ 1560221 w 1891574"/>
              <a:gd name="connsiteY824" fmla="*/ 1036977 h 1205984"/>
              <a:gd name="connsiteX825" fmla="*/ 1562110 w 1891574"/>
              <a:gd name="connsiteY825" fmla="*/ 1039110 h 1205984"/>
              <a:gd name="connsiteX826" fmla="*/ 1564009 w 1891574"/>
              <a:gd name="connsiteY826" fmla="*/ 1041223 h 1205984"/>
              <a:gd name="connsiteX827" fmla="*/ 1565898 w 1891574"/>
              <a:gd name="connsiteY827" fmla="*/ 1043307 h 1205984"/>
              <a:gd name="connsiteX828" fmla="*/ 1567787 w 1891574"/>
              <a:gd name="connsiteY828" fmla="*/ 1045381 h 1205984"/>
              <a:gd name="connsiteX829" fmla="*/ 1569686 w 1891574"/>
              <a:gd name="connsiteY829" fmla="*/ 1047436 h 1205984"/>
              <a:gd name="connsiteX830" fmla="*/ 1571575 w 1891574"/>
              <a:gd name="connsiteY830" fmla="*/ 1049471 h 1205984"/>
              <a:gd name="connsiteX831" fmla="*/ 1573474 w 1891574"/>
              <a:gd name="connsiteY831" fmla="*/ 1051496 h 1205984"/>
              <a:gd name="connsiteX832" fmla="*/ 1575363 w 1891574"/>
              <a:gd name="connsiteY832" fmla="*/ 1053493 h 1205984"/>
              <a:gd name="connsiteX833" fmla="*/ 1577262 w 1891574"/>
              <a:gd name="connsiteY833" fmla="*/ 1055479 h 1205984"/>
              <a:gd name="connsiteX834" fmla="*/ 1579151 w 1891574"/>
              <a:gd name="connsiteY834" fmla="*/ 1057436 h 1205984"/>
              <a:gd name="connsiteX835" fmla="*/ 1581050 w 1891574"/>
              <a:gd name="connsiteY835" fmla="*/ 1059384 h 1205984"/>
              <a:gd name="connsiteX836" fmla="*/ 1582939 w 1891574"/>
              <a:gd name="connsiteY836" fmla="*/ 1061312 h 1205984"/>
              <a:gd name="connsiteX837" fmla="*/ 1584828 w 1891574"/>
              <a:gd name="connsiteY837" fmla="*/ 1063230 h 1205984"/>
              <a:gd name="connsiteX838" fmla="*/ 1586727 w 1891574"/>
              <a:gd name="connsiteY838" fmla="*/ 1065119 h 1205984"/>
              <a:gd name="connsiteX839" fmla="*/ 1588616 w 1891574"/>
              <a:gd name="connsiteY839" fmla="*/ 1066999 h 1205984"/>
              <a:gd name="connsiteX840" fmla="*/ 1590515 w 1891574"/>
              <a:gd name="connsiteY840" fmla="*/ 1068859 h 1205984"/>
              <a:gd name="connsiteX841" fmla="*/ 1592404 w 1891574"/>
              <a:gd name="connsiteY841" fmla="*/ 1070699 h 1205984"/>
              <a:gd name="connsiteX842" fmla="*/ 1594303 w 1891574"/>
              <a:gd name="connsiteY842" fmla="*/ 1072530 h 1205984"/>
              <a:gd name="connsiteX843" fmla="*/ 1596192 w 1891574"/>
              <a:gd name="connsiteY843" fmla="*/ 1074331 h 1205984"/>
              <a:gd name="connsiteX844" fmla="*/ 1598091 w 1891574"/>
              <a:gd name="connsiteY844" fmla="*/ 1076123 h 1205984"/>
              <a:gd name="connsiteX845" fmla="*/ 1599980 w 1891574"/>
              <a:gd name="connsiteY845" fmla="*/ 1077895 h 1205984"/>
              <a:gd name="connsiteX846" fmla="*/ 1601869 w 1891574"/>
              <a:gd name="connsiteY846" fmla="*/ 1079658 h 1205984"/>
              <a:gd name="connsiteX847" fmla="*/ 1603768 w 1891574"/>
              <a:gd name="connsiteY847" fmla="*/ 1081391 h 1205984"/>
              <a:gd name="connsiteX848" fmla="*/ 1605657 w 1891574"/>
              <a:gd name="connsiteY848" fmla="*/ 1083115 h 1205984"/>
              <a:gd name="connsiteX849" fmla="*/ 1607556 w 1891574"/>
              <a:gd name="connsiteY849" fmla="*/ 1084819 h 1205984"/>
              <a:gd name="connsiteX850" fmla="*/ 1609445 w 1891574"/>
              <a:gd name="connsiteY850" fmla="*/ 1086513 h 1205984"/>
              <a:gd name="connsiteX851" fmla="*/ 1611344 w 1891574"/>
              <a:gd name="connsiteY851" fmla="*/ 1088188 h 1205984"/>
              <a:gd name="connsiteX852" fmla="*/ 1613233 w 1891574"/>
              <a:gd name="connsiteY852" fmla="*/ 1089843 h 1205984"/>
              <a:gd name="connsiteX853" fmla="*/ 1615132 w 1891574"/>
              <a:gd name="connsiteY853" fmla="*/ 1091489 h 1205984"/>
              <a:gd name="connsiteX854" fmla="*/ 1617021 w 1891574"/>
              <a:gd name="connsiteY854" fmla="*/ 1093105 h 1205984"/>
              <a:gd name="connsiteX855" fmla="*/ 1618920 w 1891574"/>
              <a:gd name="connsiteY855" fmla="*/ 1094722 h 1205984"/>
              <a:gd name="connsiteX856" fmla="*/ 1620809 w 1891574"/>
              <a:gd name="connsiteY856" fmla="*/ 1096309 h 1205984"/>
              <a:gd name="connsiteX857" fmla="*/ 1622698 w 1891574"/>
              <a:gd name="connsiteY857" fmla="*/ 1097887 h 1205984"/>
              <a:gd name="connsiteX858" fmla="*/ 1624597 w 1891574"/>
              <a:gd name="connsiteY858" fmla="*/ 1099445 h 1205984"/>
              <a:gd name="connsiteX859" fmla="*/ 1626486 w 1891574"/>
              <a:gd name="connsiteY859" fmla="*/ 1100993 h 1205984"/>
              <a:gd name="connsiteX860" fmla="*/ 1628385 w 1891574"/>
              <a:gd name="connsiteY860" fmla="*/ 1102522 h 1205984"/>
              <a:gd name="connsiteX861" fmla="*/ 1630274 w 1891574"/>
              <a:gd name="connsiteY861" fmla="*/ 1104041 h 1205984"/>
              <a:gd name="connsiteX862" fmla="*/ 1632173 w 1891574"/>
              <a:gd name="connsiteY862" fmla="*/ 1105531 h 1205984"/>
              <a:gd name="connsiteX863" fmla="*/ 1634062 w 1891574"/>
              <a:gd name="connsiteY863" fmla="*/ 1107021 h 1205984"/>
              <a:gd name="connsiteX864" fmla="*/ 1635961 w 1891574"/>
              <a:gd name="connsiteY864" fmla="*/ 1108481 h 1205984"/>
              <a:gd name="connsiteX865" fmla="*/ 1637850 w 1891574"/>
              <a:gd name="connsiteY865" fmla="*/ 1109942 h 1205984"/>
              <a:gd name="connsiteX866" fmla="*/ 1639739 w 1891574"/>
              <a:gd name="connsiteY866" fmla="*/ 1111373 h 1205984"/>
              <a:gd name="connsiteX867" fmla="*/ 1641638 w 1891574"/>
              <a:gd name="connsiteY867" fmla="*/ 1112795 h 1205984"/>
              <a:gd name="connsiteX868" fmla="*/ 1643527 w 1891574"/>
              <a:gd name="connsiteY868" fmla="*/ 1114207 h 1205984"/>
              <a:gd name="connsiteX869" fmla="*/ 1645426 w 1891574"/>
              <a:gd name="connsiteY869" fmla="*/ 1115599 h 1205984"/>
              <a:gd name="connsiteX870" fmla="*/ 1647315 w 1891574"/>
              <a:gd name="connsiteY870" fmla="*/ 1116972 h 1205984"/>
              <a:gd name="connsiteX871" fmla="*/ 1649214 w 1891574"/>
              <a:gd name="connsiteY871" fmla="*/ 1118336 h 1205984"/>
              <a:gd name="connsiteX872" fmla="*/ 1651103 w 1891574"/>
              <a:gd name="connsiteY872" fmla="*/ 1119689 h 1205984"/>
              <a:gd name="connsiteX873" fmla="*/ 1653002 w 1891574"/>
              <a:gd name="connsiteY873" fmla="*/ 1121023 h 1205984"/>
              <a:gd name="connsiteX874" fmla="*/ 1654891 w 1891574"/>
              <a:gd name="connsiteY874" fmla="*/ 1122348 h 1205984"/>
              <a:gd name="connsiteX875" fmla="*/ 1656780 w 1891574"/>
              <a:gd name="connsiteY875" fmla="*/ 1123653 h 1205984"/>
              <a:gd name="connsiteX876" fmla="*/ 1658679 w 1891574"/>
              <a:gd name="connsiteY876" fmla="*/ 1124938 h 1205984"/>
              <a:gd name="connsiteX877" fmla="*/ 1660568 w 1891574"/>
              <a:gd name="connsiteY877" fmla="*/ 1126214 h 1205984"/>
              <a:gd name="connsiteX878" fmla="*/ 1662467 w 1891574"/>
              <a:gd name="connsiteY878" fmla="*/ 1127479 h 1205984"/>
              <a:gd name="connsiteX879" fmla="*/ 1664356 w 1891574"/>
              <a:gd name="connsiteY879" fmla="*/ 1128736 h 1205984"/>
              <a:gd name="connsiteX880" fmla="*/ 1666255 w 1891574"/>
              <a:gd name="connsiteY880" fmla="*/ 1129972 h 1205984"/>
              <a:gd name="connsiteX881" fmla="*/ 1668144 w 1891574"/>
              <a:gd name="connsiteY881" fmla="*/ 1131189 h 1205984"/>
              <a:gd name="connsiteX882" fmla="*/ 1670043 w 1891574"/>
              <a:gd name="connsiteY882" fmla="*/ 1132397 h 1205984"/>
              <a:gd name="connsiteX883" fmla="*/ 1671932 w 1891574"/>
              <a:gd name="connsiteY883" fmla="*/ 1133595 h 1205984"/>
              <a:gd name="connsiteX884" fmla="*/ 1673821 w 1891574"/>
              <a:gd name="connsiteY884" fmla="*/ 1134773 h 1205984"/>
              <a:gd name="connsiteX885" fmla="*/ 1675720 w 1891574"/>
              <a:gd name="connsiteY885" fmla="*/ 1135941 h 1205984"/>
              <a:gd name="connsiteX886" fmla="*/ 1677609 w 1891574"/>
              <a:gd name="connsiteY886" fmla="*/ 1137100 h 1205984"/>
              <a:gd name="connsiteX887" fmla="*/ 1679508 w 1891574"/>
              <a:gd name="connsiteY887" fmla="*/ 1138249 h 1205984"/>
              <a:gd name="connsiteX888" fmla="*/ 1681397 w 1891574"/>
              <a:gd name="connsiteY888" fmla="*/ 1139379 h 1205984"/>
              <a:gd name="connsiteX889" fmla="*/ 1683296 w 1891574"/>
              <a:gd name="connsiteY889" fmla="*/ 1140489 h 1205984"/>
              <a:gd name="connsiteX890" fmla="*/ 1685185 w 1891574"/>
              <a:gd name="connsiteY890" fmla="*/ 1141599 h 1205984"/>
              <a:gd name="connsiteX891" fmla="*/ 1687084 w 1891574"/>
              <a:gd name="connsiteY891" fmla="*/ 1142690 h 1205984"/>
              <a:gd name="connsiteX892" fmla="*/ 1688973 w 1891574"/>
              <a:gd name="connsiteY892" fmla="*/ 1143771 h 1205984"/>
              <a:gd name="connsiteX893" fmla="*/ 1690872 w 1891574"/>
              <a:gd name="connsiteY893" fmla="*/ 1144832 h 1205984"/>
              <a:gd name="connsiteX894" fmla="*/ 1692761 w 1891574"/>
              <a:gd name="connsiteY894" fmla="*/ 1145884 h 1205984"/>
              <a:gd name="connsiteX895" fmla="*/ 1694650 w 1891574"/>
              <a:gd name="connsiteY895" fmla="*/ 1146926 h 1205984"/>
              <a:gd name="connsiteX896" fmla="*/ 1696549 w 1891574"/>
              <a:gd name="connsiteY896" fmla="*/ 1147958 h 1205984"/>
              <a:gd name="connsiteX897" fmla="*/ 1698438 w 1891574"/>
              <a:gd name="connsiteY897" fmla="*/ 1148980 h 1205984"/>
              <a:gd name="connsiteX898" fmla="*/ 1700337 w 1891574"/>
              <a:gd name="connsiteY898" fmla="*/ 1149983 h 1205984"/>
              <a:gd name="connsiteX899" fmla="*/ 1702226 w 1891574"/>
              <a:gd name="connsiteY899" fmla="*/ 1150976 h 1205984"/>
              <a:gd name="connsiteX900" fmla="*/ 1704125 w 1891574"/>
              <a:gd name="connsiteY900" fmla="*/ 1151960 h 1205984"/>
              <a:gd name="connsiteX901" fmla="*/ 1706014 w 1891574"/>
              <a:gd name="connsiteY901" fmla="*/ 1152924 h 1205984"/>
              <a:gd name="connsiteX902" fmla="*/ 1707913 w 1891574"/>
              <a:gd name="connsiteY902" fmla="*/ 1153888 h 1205984"/>
              <a:gd name="connsiteX903" fmla="*/ 1709802 w 1891574"/>
              <a:gd name="connsiteY903" fmla="*/ 1154833 h 1205984"/>
              <a:gd name="connsiteX904" fmla="*/ 1711691 w 1891574"/>
              <a:gd name="connsiteY904" fmla="*/ 1155767 h 1205984"/>
              <a:gd name="connsiteX905" fmla="*/ 1713590 w 1891574"/>
              <a:gd name="connsiteY905" fmla="*/ 1156692 h 1205984"/>
              <a:gd name="connsiteX906" fmla="*/ 1715479 w 1891574"/>
              <a:gd name="connsiteY906" fmla="*/ 1157608 h 1205984"/>
              <a:gd name="connsiteX907" fmla="*/ 1717378 w 1891574"/>
              <a:gd name="connsiteY907" fmla="*/ 1158513 h 1205984"/>
              <a:gd name="connsiteX908" fmla="*/ 1719267 w 1891574"/>
              <a:gd name="connsiteY908" fmla="*/ 1159400 h 1205984"/>
              <a:gd name="connsiteX909" fmla="*/ 1721166 w 1891574"/>
              <a:gd name="connsiteY909" fmla="*/ 1160286 h 1205984"/>
              <a:gd name="connsiteX910" fmla="*/ 1723055 w 1891574"/>
              <a:gd name="connsiteY910" fmla="*/ 1161152 h 1205984"/>
              <a:gd name="connsiteX911" fmla="*/ 1724954 w 1891574"/>
              <a:gd name="connsiteY911" fmla="*/ 1162009 h 1205984"/>
              <a:gd name="connsiteX912" fmla="*/ 1726843 w 1891574"/>
              <a:gd name="connsiteY912" fmla="*/ 1162856 h 1205984"/>
              <a:gd name="connsiteX913" fmla="*/ 1728732 w 1891574"/>
              <a:gd name="connsiteY913" fmla="*/ 1163704 h 1205984"/>
              <a:gd name="connsiteX914" fmla="*/ 1730630 w 1891574"/>
              <a:gd name="connsiteY914" fmla="*/ 1164521 h 1205984"/>
              <a:gd name="connsiteX915" fmla="*/ 1732520 w 1891574"/>
              <a:gd name="connsiteY915" fmla="*/ 1165340 h 1205984"/>
              <a:gd name="connsiteX916" fmla="*/ 1734419 w 1891574"/>
              <a:gd name="connsiteY916" fmla="*/ 1166148 h 1205984"/>
              <a:gd name="connsiteX917" fmla="*/ 1736308 w 1891574"/>
              <a:gd name="connsiteY917" fmla="*/ 1166946 h 1205984"/>
              <a:gd name="connsiteX918" fmla="*/ 1738206 w 1891574"/>
              <a:gd name="connsiteY918" fmla="*/ 1167735 h 1205984"/>
              <a:gd name="connsiteX919" fmla="*/ 1740095 w 1891574"/>
              <a:gd name="connsiteY919" fmla="*/ 1168514 h 1205984"/>
              <a:gd name="connsiteX920" fmla="*/ 1741995 w 1891574"/>
              <a:gd name="connsiteY920" fmla="*/ 1169283 h 1205984"/>
              <a:gd name="connsiteX921" fmla="*/ 1743884 w 1891574"/>
              <a:gd name="connsiteY921" fmla="*/ 1170033 h 1205984"/>
              <a:gd name="connsiteX922" fmla="*/ 1745782 w 1891574"/>
              <a:gd name="connsiteY922" fmla="*/ 1170783 h 1205984"/>
              <a:gd name="connsiteX923" fmla="*/ 1747671 w 1891574"/>
              <a:gd name="connsiteY923" fmla="*/ 1171523 h 1205984"/>
              <a:gd name="connsiteX924" fmla="*/ 1749560 w 1891574"/>
              <a:gd name="connsiteY924" fmla="*/ 1172253 h 1205984"/>
              <a:gd name="connsiteX925" fmla="*/ 1751460 w 1891574"/>
              <a:gd name="connsiteY925" fmla="*/ 1172974 h 1205984"/>
              <a:gd name="connsiteX926" fmla="*/ 1753349 w 1891574"/>
              <a:gd name="connsiteY926" fmla="*/ 1173685 h 1205984"/>
              <a:gd name="connsiteX927" fmla="*/ 1755247 w 1891574"/>
              <a:gd name="connsiteY927" fmla="*/ 1174386 h 1205984"/>
              <a:gd name="connsiteX928" fmla="*/ 1757136 w 1891574"/>
              <a:gd name="connsiteY928" fmla="*/ 1175077 h 1205984"/>
              <a:gd name="connsiteX929" fmla="*/ 1759035 w 1891574"/>
              <a:gd name="connsiteY929" fmla="*/ 1175759 h 1205984"/>
              <a:gd name="connsiteX930" fmla="*/ 1760924 w 1891574"/>
              <a:gd name="connsiteY930" fmla="*/ 1176431 h 1205984"/>
              <a:gd name="connsiteX931" fmla="*/ 1762823 w 1891574"/>
              <a:gd name="connsiteY931" fmla="*/ 1177093 h 1205984"/>
              <a:gd name="connsiteX932" fmla="*/ 1764712 w 1891574"/>
              <a:gd name="connsiteY932" fmla="*/ 1177755 h 1205984"/>
              <a:gd name="connsiteX933" fmla="*/ 1766601 w 1891574"/>
              <a:gd name="connsiteY933" fmla="*/ 1178398 h 1205984"/>
              <a:gd name="connsiteX934" fmla="*/ 1768500 w 1891574"/>
              <a:gd name="connsiteY934" fmla="*/ 1179040 h 1205984"/>
              <a:gd name="connsiteX935" fmla="*/ 1770389 w 1891574"/>
              <a:gd name="connsiteY935" fmla="*/ 1179664 h 1205984"/>
              <a:gd name="connsiteX936" fmla="*/ 1772288 w 1891574"/>
              <a:gd name="connsiteY936" fmla="*/ 1180287 h 1205984"/>
              <a:gd name="connsiteX937" fmla="*/ 1774177 w 1891574"/>
              <a:gd name="connsiteY937" fmla="*/ 1180900 h 1205984"/>
              <a:gd name="connsiteX938" fmla="*/ 1776076 w 1891574"/>
              <a:gd name="connsiteY938" fmla="*/ 1181504 h 1205984"/>
              <a:gd name="connsiteX939" fmla="*/ 1777965 w 1891574"/>
              <a:gd name="connsiteY939" fmla="*/ 1182108 h 1205984"/>
              <a:gd name="connsiteX940" fmla="*/ 1779864 w 1891574"/>
              <a:gd name="connsiteY940" fmla="*/ 1182692 h 1205984"/>
              <a:gd name="connsiteX941" fmla="*/ 1781753 w 1891574"/>
              <a:gd name="connsiteY941" fmla="*/ 1183276 h 1205984"/>
              <a:gd name="connsiteX942" fmla="*/ 1783642 w 1891574"/>
              <a:gd name="connsiteY942" fmla="*/ 1183851 h 1205984"/>
              <a:gd name="connsiteX943" fmla="*/ 1785541 w 1891574"/>
              <a:gd name="connsiteY943" fmla="*/ 1184416 h 1205984"/>
              <a:gd name="connsiteX944" fmla="*/ 1787430 w 1891574"/>
              <a:gd name="connsiteY944" fmla="*/ 1184971 h 1205984"/>
              <a:gd name="connsiteX945" fmla="*/ 1789329 w 1891574"/>
              <a:gd name="connsiteY945" fmla="*/ 1185526 h 1205984"/>
              <a:gd name="connsiteX946" fmla="*/ 1791218 w 1891574"/>
              <a:gd name="connsiteY946" fmla="*/ 1186071 h 1205984"/>
              <a:gd name="connsiteX947" fmla="*/ 1793117 w 1891574"/>
              <a:gd name="connsiteY947" fmla="*/ 1186607 h 1205984"/>
              <a:gd name="connsiteX948" fmla="*/ 1795006 w 1891574"/>
              <a:gd name="connsiteY948" fmla="*/ 1187132 h 1205984"/>
              <a:gd name="connsiteX949" fmla="*/ 1796905 w 1891574"/>
              <a:gd name="connsiteY949" fmla="*/ 1187648 h 1205984"/>
              <a:gd name="connsiteX950" fmla="*/ 1798794 w 1891574"/>
              <a:gd name="connsiteY950" fmla="*/ 1188165 h 1205984"/>
              <a:gd name="connsiteX951" fmla="*/ 1800683 w 1891574"/>
              <a:gd name="connsiteY951" fmla="*/ 1188671 h 1205984"/>
              <a:gd name="connsiteX952" fmla="*/ 1802582 w 1891574"/>
              <a:gd name="connsiteY952" fmla="*/ 1189168 h 1205984"/>
              <a:gd name="connsiteX953" fmla="*/ 1804471 w 1891574"/>
              <a:gd name="connsiteY953" fmla="*/ 1189664 h 1205984"/>
              <a:gd name="connsiteX954" fmla="*/ 1806370 w 1891574"/>
              <a:gd name="connsiteY954" fmla="*/ 1190151 h 1205984"/>
              <a:gd name="connsiteX955" fmla="*/ 1808259 w 1891574"/>
              <a:gd name="connsiteY955" fmla="*/ 1190628 h 1205984"/>
              <a:gd name="connsiteX956" fmla="*/ 1810158 w 1891574"/>
              <a:gd name="connsiteY956" fmla="*/ 1191096 h 1205984"/>
              <a:gd name="connsiteX957" fmla="*/ 1812047 w 1891574"/>
              <a:gd name="connsiteY957" fmla="*/ 1191563 h 1205984"/>
              <a:gd name="connsiteX958" fmla="*/ 1813946 w 1891574"/>
              <a:gd name="connsiteY958" fmla="*/ 1192021 h 1205984"/>
              <a:gd name="connsiteX959" fmla="*/ 1815835 w 1891574"/>
              <a:gd name="connsiteY959" fmla="*/ 1192469 h 1205984"/>
              <a:gd name="connsiteX960" fmla="*/ 1817734 w 1891574"/>
              <a:gd name="connsiteY960" fmla="*/ 1192917 h 1205984"/>
              <a:gd name="connsiteX961" fmla="*/ 1819623 w 1891574"/>
              <a:gd name="connsiteY961" fmla="*/ 1193355 h 1205984"/>
              <a:gd name="connsiteX962" fmla="*/ 1821512 w 1891574"/>
              <a:gd name="connsiteY962" fmla="*/ 1193793 h 1205984"/>
              <a:gd name="connsiteX963" fmla="*/ 1823411 w 1891574"/>
              <a:gd name="connsiteY963" fmla="*/ 1194212 h 1205984"/>
              <a:gd name="connsiteX964" fmla="*/ 1825300 w 1891574"/>
              <a:gd name="connsiteY964" fmla="*/ 1194640 h 1205984"/>
              <a:gd name="connsiteX965" fmla="*/ 1827199 w 1891574"/>
              <a:gd name="connsiteY965" fmla="*/ 1195049 h 1205984"/>
              <a:gd name="connsiteX966" fmla="*/ 1829088 w 1891574"/>
              <a:gd name="connsiteY966" fmla="*/ 1195458 h 1205984"/>
              <a:gd name="connsiteX967" fmla="*/ 1830987 w 1891574"/>
              <a:gd name="connsiteY967" fmla="*/ 1195857 h 1205984"/>
              <a:gd name="connsiteX968" fmla="*/ 1832876 w 1891574"/>
              <a:gd name="connsiteY968" fmla="*/ 1196257 h 1205984"/>
              <a:gd name="connsiteX969" fmla="*/ 1834775 w 1891574"/>
              <a:gd name="connsiteY969" fmla="*/ 1196646 h 1205984"/>
              <a:gd name="connsiteX970" fmla="*/ 1836664 w 1891574"/>
              <a:gd name="connsiteY970" fmla="*/ 1197036 h 1205984"/>
              <a:gd name="connsiteX971" fmla="*/ 1838553 w 1891574"/>
              <a:gd name="connsiteY971" fmla="*/ 1197406 h 1205984"/>
              <a:gd name="connsiteX972" fmla="*/ 1840452 w 1891574"/>
              <a:gd name="connsiteY972" fmla="*/ 1197785 h 1205984"/>
              <a:gd name="connsiteX973" fmla="*/ 1842341 w 1891574"/>
              <a:gd name="connsiteY973" fmla="*/ 1198155 h 1205984"/>
              <a:gd name="connsiteX974" fmla="*/ 1844240 w 1891574"/>
              <a:gd name="connsiteY974" fmla="*/ 1198516 h 1205984"/>
              <a:gd name="connsiteX975" fmla="*/ 1846129 w 1891574"/>
              <a:gd name="connsiteY975" fmla="*/ 1198876 h 1205984"/>
              <a:gd name="connsiteX976" fmla="*/ 1848028 w 1891574"/>
              <a:gd name="connsiteY976" fmla="*/ 1199227 h 1205984"/>
              <a:gd name="connsiteX977" fmla="*/ 1849917 w 1891574"/>
              <a:gd name="connsiteY977" fmla="*/ 1199567 h 1205984"/>
              <a:gd name="connsiteX978" fmla="*/ 1851816 w 1891574"/>
              <a:gd name="connsiteY978" fmla="*/ 1199908 h 1205984"/>
              <a:gd name="connsiteX979" fmla="*/ 1853705 w 1891574"/>
              <a:gd name="connsiteY979" fmla="*/ 1200249 h 1205984"/>
              <a:gd name="connsiteX980" fmla="*/ 1855594 w 1891574"/>
              <a:gd name="connsiteY980" fmla="*/ 1200580 h 1205984"/>
              <a:gd name="connsiteX981" fmla="*/ 1857493 w 1891574"/>
              <a:gd name="connsiteY981" fmla="*/ 1200902 h 1205984"/>
              <a:gd name="connsiteX982" fmla="*/ 1859382 w 1891574"/>
              <a:gd name="connsiteY982" fmla="*/ 1201223 h 1205984"/>
              <a:gd name="connsiteX983" fmla="*/ 1861281 w 1891574"/>
              <a:gd name="connsiteY983" fmla="*/ 1201544 h 1205984"/>
              <a:gd name="connsiteX984" fmla="*/ 1863170 w 1891574"/>
              <a:gd name="connsiteY984" fmla="*/ 1201856 h 1205984"/>
              <a:gd name="connsiteX985" fmla="*/ 1865069 w 1891574"/>
              <a:gd name="connsiteY985" fmla="*/ 1202158 h 1205984"/>
              <a:gd name="connsiteX986" fmla="*/ 1866958 w 1891574"/>
              <a:gd name="connsiteY986" fmla="*/ 1202460 h 1205984"/>
              <a:gd name="connsiteX987" fmla="*/ 1868857 w 1891574"/>
              <a:gd name="connsiteY987" fmla="*/ 1202761 h 1205984"/>
              <a:gd name="connsiteX988" fmla="*/ 1870746 w 1891574"/>
              <a:gd name="connsiteY988" fmla="*/ 1203054 h 1205984"/>
              <a:gd name="connsiteX989" fmla="*/ 1872645 w 1891574"/>
              <a:gd name="connsiteY989" fmla="*/ 1203336 h 1205984"/>
              <a:gd name="connsiteX990" fmla="*/ 1874534 w 1891574"/>
              <a:gd name="connsiteY990" fmla="*/ 1203618 h 1205984"/>
              <a:gd name="connsiteX991" fmla="*/ 1876423 w 1891574"/>
              <a:gd name="connsiteY991" fmla="*/ 1203901 h 1205984"/>
              <a:gd name="connsiteX992" fmla="*/ 1878322 w 1891574"/>
              <a:gd name="connsiteY992" fmla="*/ 1204173 h 1205984"/>
              <a:gd name="connsiteX993" fmla="*/ 1880211 w 1891574"/>
              <a:gd name="connsiteY993" fmla="*/ 1204446 h 1205984"/>
              <a:gd name="connsiteX994" fmla="*/ 1882110 w 1891574"/>
              <a:gd name="connsiteY994" fmla="*/ 1204719 h 1205984"/>
              <a:gd name="connsiteX995" fmla="*/ 1883999 w 1891574"/>
              <a:gd name="connsiteY995" fmla="*/ 1204972 h 1205984"/>
              <a:gd name="connsiteX996" fmla="*/ 1885898 w 1891574"/>
              <a:gd name="connsiteY996" fmla="*/ 1205235 h 1205984"/>
              <a:gd name="connsiteX997" fmla="*/ 1887787 w 1891574"/>
              <a:gd name="connsiteY997" fmla="*/ 1205488 h 1205984"/>
              <a:gd name="connsiteX998" fmla="*/ 1889686 w 1891574"/>
              <a:gd name="connsiteY998" fmla="*/ 1205741 h 1205984"/>
              <a:gd name="connsiteX999" fmla="*/ 1891575 w 1891574"/>
              <a:gd name="connsiteY999" fmla="*/ 1205985 h 120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91574" h="1205984">
                <a:moveTo>
                  <a:pt x="0" y="1205985"/>
                </a:moveTo>
                <a:lnTo>
                  <a:pt x="1893" y="1205741"/>
                </a:lnTo>
                <a:lnTo>
                  <a:pt x="3787" y="1205488"/>
                </a:lnTo>
                <a:lnTo>
                  <a:pt x="5680" y="1205235"/>
                </a:lnTo>
                <a:lnTo>
                  <a:pt x="7574" y="1204972"/>
                </a:lnTo>
                <a:lnTo>
                  <a:pt x="9467" y="1204719"/>
                </a:lnTo>
                <a:lnTo>
                  <a:pt x="11361" y="1204446"/>
                </a:lnTo>
                <a:lnTo>
                  <a:pt x="13254" y="1204173"/>
                </a:lnTo>
                <a:lnTo>
                  <a:pt x="15148" y="1203901"/>
                </a:lnTo>
                <a:lnTo>
                  <a:pt x="17041" y="1203618"/>
                </a:lnTo>
                <a:lnTo>
                  <a:pt x="18935" y="1203336"/>
                </a:lnTo>
                <a:lnTo>
                  <a:pt x="20828" y="1203054"/>
                </a:lnTo>
                <a:lnTo>
                  <a:pt x="22722" y="1202761"/>
                </a:lnTo>
                <a:lnTo>
                  <a:pt x="24615" y="1202460"/>
                </a:lnTo>
                <a:lnTo>
                  <a:pt x="26509" y="1202158"/>
                </a:lnTo>
                <a:lnTo>
                  <a:pt x="28402" y="1201856"/>
                </a:lnTo>
                <a:lnTo>
                  <a:pt x="30295" y="1201544"/>
                </a:lnTo>
                <a:lnTo>
                  <a:pt x="32189" y="1201223"/>
                </a:lnTo>
                <a:lnTo>
                  <a:pt x="34082" y="1200902"/>
                </a:lnTo>
                <a:lnTo>
                  <a:pt x="35976" y="1200580"/>
                </a:lnTo>
                <a:lnTo>
                  <a:pt x="37869" y="1200249"/>
                </a:lnTo>
                <a:lnTo>
                  <a:pt x="39763" y="1199908"/>
                </a:lnTo>
                <a:lnTo>
                  <a:pt x="41656" y="1199567"/>
                </a:lnTo>
                <a:lnTo>
                  <a:pt x="43550" y="1199227"/>
                </a:lnTo>
                <a:lnTo>
                  <a:pt x="45443" y="1198876"/>
                </a:lnTo>
                <a:lnTo>
                  <a:pt x="47337" y="1198516"/>
                </a:lnTo>
                <a:lnTo>
                  <a:pt x="49230" y="1198155"/>
                </a:lnTo>
                <a:lnTo>
                  <a:pt x="51124" y="1197785"/>
                </a:lnTo>
                <a:lnTo>
                  <a:pt x="53017" y="1197406"/>
                </a:lnTo>
                <a:lnTo>
                  <a:pt x="54911" y="1197036"/>
                </a:lnTo>
                <a:lnTo>
                  <a:pt x="56804" y="1196646"/>
                </a:lnTo>
                <a:lnTo>
                  <a:pt x="58698" y="1196257"/>
                </a:lnTo>
                <a:lnTo>
                  <a:pt x="60591" y="1195857"/>
                </a:lnTo>
                <a:lnTo>
                  <a:pt x="62485" y="1195458"/>
                </a:lnTo>
                <a:lnTo>
                  <a:pt x="64378" y="1195049"/>
                </a:lnTo>
                <a:lnTo>
                  <a:pt x="66272" y="1194640"/>
                </a:lnTo>
                <a:lnTo>
                  <a:pt x="68165" y="1194212"/>
                </a:lnTo>
                <a:lnTo>
                  <a:pt x="70059" y="1193793"/>
                </a:lnTo>
                <a:lnTo>
                  <a:pt x="71952" y="1193355"/>
                </a:lnTo>
                <a:lnTo>
                  <a:pt x="73845" y="1192917"/>
                </a:lnTo>
                <a:lnTo>
                  <a:pt x="75739" y="1192469"/>
                </a:lnTo>
                <a:lnTo>
                  <a:pt x="77632" y="1192021"/>
                </a:lnTo>
                <a:lnTo>
                  <a:pt x="79526" y="1191563"/>
                </a:lnTo>
                <a:lnTo>
                  <a:pt x="81419" y="1191096"/>
                </a:lnTo>
                <a:lnTo>
                  <a:pt x="83313" y="1190628"/>
                </a:lnTo>
                <a:lnTo>
                  <a:pt x="85206" y="1190151"/>
                </a:lnTo>
                <a:lnTo>
                  <a:pt x="87100" y="1189664"/>
                </a:lnTo>
                <a:lnTo>
                  <a:pt x="88993" y="1189168"/>
                </a:lnTo>
                <a:lnTo>
                  <a:pt x="90887" y="1188671"/>
                </a:lnTo>
                <a:lnTo>
                  <a:pt x="92780" y="1188165"/>
                </a:lnTo>
                <a:lnTo>
                  <a:pt x="94674" y="1187648"/>
                </a:lnTo>
                <a:lnTo>
                  <a:pt x="96567" y="1187132"/>
                </a:lnTo>
                <a:lnTo>
                  <a:pt x="98461" y="1186607"/>
                </a:lnTo>
                <a:lnTo>
                  <a:pt x="100354" y="1186071"/>
                </a:lnTo>
                <a:lnTo>
                  <a:pt x="102248" y="1185526"/>
                </a:lnTo>
                <a:lnTo>
                  <a:pt x="104141" y="1184971"/>
                </a:lnTo>
                <a:lnTo>
                  <a:pt x="106034" y="1184416"/>
                </a:lnTo>
                <a:lnTo>
                  <a:pt x="107927" y="1183851"/>
                </a:lnTo>
                <a:lnTo>
                  <a:pt x="109821" y="1183276"/>
                </a:lnTo>
                <a:lnTo>
                  <a:pt x="111714" y="1182692"/>
                </a:lnTo>
                <a:lnTo>
                  <a:pt x="113607" y="1182108"/>
                </a:lnTo>
                <a:lnTo>
                  <a:pt x="115501" y="1181504"/>
                </a:lnTo>
                <a:lnTo>
                  <a:pt x="117394" y="1180900"/>
                </a:lnTo>
                <a:lnTo>
                  <a:pt x="119288" y="1180287"/>
                </a:lnTo>
                <a:lnTo>
                  <a:pt x="121181" y="1179664"/>
                </a:lnTo>
                <a:lnTo>
                  <a:pt x="123075" y="1179040"/>
                </a:lnTo>
                <a:lnTo>
                  <a:pt x="124968" y="1178398"/>
                </a:lnTo>
                <a:lnTo>
                  <a:pt x="126862" y="1177755"/>
                </a:lnTo>
                <a:lnTo>
                  <a:pt x="128755" y="1177093"/>
                </a:lnTo>
                <a:lnTo>
                  <a:pt x="130649" y="1176431"/>
                </a:lnTo>
                <a:lnTo>
                  <a:pt x="132542" y="1175759"/>
                </a:lnTo>
                <a:lnTo>
                  <a:pt x="134436" y="1175077"/>
                </a:lnTo>
                <a:lnTo>
                  <a:pt x="136329" y="1174386"/>
                </a:lnTo>
                <a:lnTo>
                  <a:pt x="138223" y="1173685"/>
                </a:lnTo>
                <a:lnTo>
                  <a:pt x="140116" y="1172974"/>
                </a:lnTo>
                <a:lnTo>
                  <a:pt x="142010" y="1172253"/>
                </a:lnTo>
                <a:lnTo>
                  <a:pt x="143903" y="1171523"/>
                </a:lnTo>
                <a:lnTo>
                  <a:pt x="145797" y="1170783"/>
                </a:lnTo>
                <a:lnTo>
                  <a:pt x="147690" y="1170033"/>
                </a:lnTo>
                <a:lnTo>
                  <a:pt x="149584" y="1169283"/>
                </a:lnTo>
                <a:lnTo>
                  <a:pt x="151477" y="1168514"/>
                </a:lnTo>
                <a:lnTo>
                  <a:pt x="153371" y="1167735"/>
                </a:lnTo>
                <a:lnTo>
                  <a:pt x="155264" y="1166946"/>
                </a:lnTo>
                <a:lnTo>
                  <a:pt x="157157" y="1166148"/>
                </a:lnTo>
                <a:lnTo>
                  <a:pt x="159051" y="1165340"/>
                </a:lnTo>
                <a:lnTo>
                  <a:pt x="160944" y="1164521"/>
                </a:lnTo>
                <a:lnTo>
                  <a:pt x="162838" y="1163704"/>
                </a:lnTo>
                <a:lnTo>
                  <a:pt x="164731" y="1162856"/>
                </a:lnTo>
                <a:lnTo>
                  <a:pt x="166625" y="1162009"/>
                </a:lnTo>
                <a:lnTo>
                  <a:pt x="168518" y="1161152"/>
                </a:lnTo>
                <a:lnTo>
                  <a:pt x="170412" y="1160286"/>
                </a:lnTo>
                <a:lnTo>
                  <a:pt x="172305" y="1159400"/>
                </a:lnTo>
                <a:lnTo>
                  <a:pt x="174199" y="1158513"/>
                </a:lnTo>
                <a:lnTo>
                  <a:pt x="176092" y="1157608"/>
                </a:lnTo>
                <a:lnTo>
                  <a:pt x="177986" y="1156692"/>
                </a:lnTo>
                <a:lnTo>
                  <a:pt x="179879" y="1155767"/>
                </a:lnTo>
                <a:lnTo>
                  <a:pt x="181773" y="1154833"/>
                </a:lnTo>
                <a:lnTo>
                  <a:pt x="183666" y="1153888"/>
                </a:lnTo>
                <a:lnTo>
                  <a:pt x="185560" y="1152924"/>
                </a:lnTo>
                <a:lnTo>
                  <a:pt x="187453" y="1151960"/>
                </a:lnTo>
                <a:lnTo>
                  <a:pt x="189347" y="1150976"/>
                </a:lnTo>
                <a:lnTo>
                  <a:pt x="191240" y="1149983"/>
                </a:lnTo>
                <a:lnTo>
                  <a:pt x="193134" y="1148980"/>
                </a:lnTo>
                <a:lnTo>
                  <a:pt x="195027" y="1147958"/>
                </a:lnTo>
                <a:lnTo>
                  <a:pt x="196921" y="1146926"/>
                </a:lnTo>
                <a:lnTo>
                  <a:pt x="198814" y="1145884"/>
                </a:lnTo>
                <a:lnTo>
                  <a:pt x="200707" y="1144832"/>
                </a:lnTo>
                <a:lnTo>
                  <a:pt x="202601" y="1143771"/>
                </a:lnTo>
                <a:lnTo>
                  <a:pt x="204494" y="1142690"/>
                </a:lnTo>
                <a:lnTo>
                  <a:pt x="206388" y="1141599"/>
                </a:lnTo>
                <a:lnTo>
                  <a:pt x="208281" y="1140489"/>
                </a:lnTo>
                <a:lnTo>
                  <a:pt x="210175" y="1139379"/>
                </a:lnTo>
                <a:lnTo>
                  <a:pt x="212068" y="1138249"/>
                </a:lnTo>
                <a:lnTo>
                  <a:pt x="213962" y="1137100"/>
                </a:lnTo>
                <a:lnTo>
                  <a:pt x="215855" y="1135941"/>
                </a:lnTo>
                <a:lnTo>
                  <a:pt x="217749" y="1134773"/>
                </a:lnTo>
                <a:lnTo>
                  <a:pt x="219642" y="1133595"/>
                </a:lnTo>
                <a:lnTo>
                  <a:pt x="221536" y="1132397"/>
                </a:lnTo>
                <a:lnTo>
                  <a:pt x="223429" y="1131189"/>
                </a:lnTo>
                <a:lnTo>
                  <a:pt x="225323" y="1129972"/>
                </a:lnTo>
                <a:lnTo>
                  <a:pt x="227216" y="1128736"/>
                </a:lnTo>
                <a:lnTo>
                  <a:pt x="229110" y="1127479"/>
                </a:lnTo>
                <a:lnTo>
                  <a:pt x="231003" y="1126214"/>
                </a:lnTo>
                <a:lnTo>
                  <a:pt x="232897" y="1124938"/>
                </a:lnTo>
                <a:lnTo>
                  <a:pt x="234790" y="1123653"/>
                </a:lnTo>
                <a:lnTo>
                  <a:pt x="236684" y="1122348"/>
                </a:lnTo>
                <a:lnTo>
                  <a:pt x="238577" y="1121023"/>
                </a:lnTo>
                <a:lnTo>
                  <a:pt x="240470" y="1119689"/>
                </a:lnTo>
                <a:lnTo>
                  <a:pt x="242364" y="1118336"/>
                </a:lnTo>
                <a:lnTo>
                  <a:pt x="244257" y="1116972"/>
                </a:lnTo>
                <a:lnTo>
                  <a:pt x="246151" y="1115599"/>
                </a:lnTo>
                <a:lnTo>
                  <a:pt x="248044" y="1114207"/>
                </a:lnTo>
                <a:lnTo>
                  <a:pt x="249938" y="1112795"/>
                </a:lnTo>
                <a:lnTo>
                  <a:pt x="251831" y="1111373"/>
                </a:lnTo>
                <a:lnTo>
                  <a:pt x="253725" y="1109942"/>
                </a:lnTo>
                <a:lnTo>
                  <a:pt x="255618" y="1108481"/>
                </a:lnTo>
                <a:lnTo>
                  <a:pt x="257512" y="1107021"/>
                </a:lnTo>
                <a:lnTo>
                  <a:pt x="259405" y="1105531"/>
                </a:lnTo>
                <a:lnTo>
                  <a:pt x="261299" y="1104041"/>
                </a:lnTo>
                <a:lnTo>
                  <a:pt x="263192" y="1102522"/>
                </a:lnTo>
                <a:lnTo>
                  <a:pt x="265086" y="1100993"/>
                </a:lnTo>
                <a:lnTo>
                  <a:pt x="266979" y="1099445"/>
                </a:lnTo>
                <a:lnTo>
                  <a:pt x="268873" y="1097887"/>
                </a:lnTo>
                <a:lnTo>
                  <a:pt x="270766" y="1096309"/>
                </a:lnTo>
                <a:lnTo>
                  <a:pt x="272660" y="1094722"/>
                </a:lnTo>
                <a:lnTo>
                  <a:pt x="274553" y="1093105"/>
                </a:lnTo>
                <a:lnTo>
                  <a:pt x="276447" y="1091489"/>
                </a:lnTo>
                <a:lnTo>
                  <a:pt x="278340" y="1089843"/>
                </a:lnTo>
                <a:lnTo>
                  <a:pt x="280234" y="1088188"/>
                </a:lnTo>
                <a:lnTo>
                  <a:pt x="282127" y="1086513"/>
                </a:lnTo>
                <a:lnTo>
                  <a:pt x="284020" y="1084819"/>
                </a:lnTo>
                <a:lnTo>
                  <a:pt x="285914" y="1083115"/>
                </a:lnTo>
                <a:lnTo>
                  <a:pt x="287807" y="1081391"/>
                </a:lnTo>
                <a:lnTo>
                  <a:pt x="289701" y="1079658"/>
                </a:lnTo>
                <a:lnTo>
                  <a:pt x="291594" y="1077895"/>
                </a:lnTo>
                <a:lnTo>
                  <a:pt x="293488" y="1076123"/>
                </a:lnTo>
                <a:lnTo>
                  <a:pt x="295381" y="1074331"/>
                </a:lnTo>
                <a:lnTo>
                  <a:pt x="297275" y="1072530"/>
                </a:lnTo>
                <a:lnTo>
                  <a:pt x="299168" y="1070699"/>
                </a:lnTo>
                <a:lnTo>
                  <a:pt x="301062" y="1068859"/>
                </a:lnTo>
                <a:lnTo>
                  <a:pt x="302955" y="1066999"/>
                </a:lnTo>
                <a:lnTo>
                  <a:pt x="304849" y="1065119"/>
                </a:lnTo>
                <a:lnTo>
                  <a:pt x="306742" y="1063230"/>
                </a:lnTo>
                <a:lnTo>
                  <a:pt x="308635" y="1061312"/>
                </a:lnTo>
                <a:lnTo>
                  <a:pt x="310529" y="1059384"/>
                </a:lnTo>
                <a:lnTo>
                  <a:pt x="312422" y="1057436"/>
                </a:lnTo>
                <a:lnTo>
                  <a:pt x="314315" y="1055479"/>
                </a:lnTo>
                <a:lnTo>
                  <a:pt x="316209" y="1053493"/>
                </a:lnTo>
                <a:lnTo>
                  <a:pt x="318102" y="1051496"/>
                </a:lnTo>
                <a:lnTo>
                  <a:pt x="319996" y="1049471"/>
                </a:lnTo>
                <a:lnTo>
                  <a:pt x="321889" y="1047436"/>
                </a:lnTo>
                <a:lnTo>
                  <a:pt x="323783" y="1045381"/>
                </a:lnTo>
                <a:lnTo>
                  <a:pt x="325676" y="1043307"/>
                </a:lnTo>
                <a:lnTo>
                  <a:pt x="327569" y="1041223"/>
                </a:lnTo>
                <a:lnTo>
                  <a:pt x="329463" y="1039110"/>
                </a:lnTo>
                <a:lnTo>
                  <a:pt x="331356" y="1036977"/>
                </a:lnTo>
                <a:lnTo>
                  <a:pt x="333250" y="1034835"/>
                </a:lnTo>
                <a:lnTo>
                  <a:pt x="335143" y="1032674"/>
                </a:lnTo>
                <a:lnTo>
                  <a:pt x="337037" y="1030492"/>
                </a:lnTo>
                <a:lnTo>
                  <a:pt x="338930" y="1028292"/>
                </a:lnTo>
                <a:lnTo>
                  <a:pt x="340824" y="1026071"/>
                </a:lnTo>
                <a:lnTo>
                  <a:pt x="342717" y="1023832"/>
                </a:lnTo>
                <a:lnTo>
                  <a:pt x="344611" y="1021573"/>
                </a:lnTo>
                <a:lnTo>
                  <a:pt x="346504" y="1019294"/>
                </a:lnTo>
                <a:lnTo>
                  <a:pt x="348398" y="1016996"/>
                </a:lnTo>
                <a:lnTo>
                  <a:pt x="350291" y="1014678"/>
                </a:lnTo>
                <a:lnTo>
                  <a:pt x="352185" y="1012351"/>
                </a:lnTo>
                <a:lnTo>
                  <a:pt x="354078" y="1009994"/>
                </a:lnTo>
                <a:lnTo>
                  <a:pt x="355972" y="1007628"/>
                </a:lnTo>
                <a:lnTo>
                  <a:pt x="357865" y="1005233"/>
                </a:lnTo>
                <a:lnTo>
                  <a:pt x="359759" y="1002828"/>
                </a:lnTo>
                <a:lnTo>
                  <a:pt x="361652" y="1000393"/>
                </a:lnTo>
                <a:lnTo>
                  <a:pt x="363546" y="997949"/>
                </a:lnTo>
                <a:lnTo>
                  <a:pt x="365439" y="995476"/>
                </a:lnTo>
                <a:lnTo>
                  <a:pt x="367332" y="992993"/>
                </a:lnTo>
                <a:lnTo>
                  <a:pt x="369226" y="990490"/>
                </a:lnTo>
                <a:lnTo>
                  <a:pt x="371119" y="987958"/>
                </a:lnTo>
                <a:lnTo>
                  <a:pt x="373013" y="985417"/>
                </a:lnTo>
                <a:lnTo>
                  <a:pt x="374906" y="982856"/>
                </a:lnTo>
                <a:lnTo>
                  <a:pt x="376800" y="980265"/>
                </a:lnTo>
                <a:lnTo>
                  <a:pt x="378693" y="977665"/>
                </a:lnTo>
                <a:lnTo>
                  <a:pt x="380587" y="975046"/>
                </a:lnTo>
                <a:lnTo>
                  <a:pt x="382480" y="972397"/>
                </a:lnTo>
                <a:lnTo>
                  <a:pt x="384374" y="969739"/>
                </a:lnTo>
                <a:lnTo>
                  <a:pt x="386267" y="967061"/>
                </a:lnTo>
                <a:lnTo>
                  <a:pt x="388161" y="964354"/>
                </a:lnTo>
                <a:lnTo>
                  <a:pt x="390054" y="961637"/>
                </a:lnTo>
                <a:lnTo>
                  <a:pt x="391948" y="958891"/>
                </a:lnTo>
                <a:lnTo>
                  <a:pt x="393841" y="956135"/>
                </a:lnTo>
                <a:lnTo>
                  <a:pt x="395735" y="953360"/>
                </a:lnTo>
                <a:lnTo>
                  <a:pt x="397628" y="950556"/>
                </a:lnTo>
                <a:lnTo>
                  <a:pt x="399522" y="947741"/>
                </a:lnTo>
                <a:lnTo>
                  <a:pt x="401415" y="944898"/>
                </a:lnTo>
                <a:lnTo>
                  <a:pt x="403309" y="942045"/>
                </a:lnTo>
                <a:lnTo>
                  <a:pt x="405202" y="939163"/>
                </a:lnTo>
                <a:lnTo>
                  <a:pt x="407096" y="936271"/>
                </a:lnTo>
                <a:lnTo>
                  <a:pt x="408989" y="933349"/>
                </a:lnTo>
                <a:lnTo>
                  <a:pt x="410882" y="930418"/>
                </a:lnTo>
                <a:lnTo>
                  <a:pt x="412776" y="927458"/>
                </a:lnTo>
                <a:lnTo>
                  <a:pt x="414669" y="924478"/>
                </a:lnTo>
                <a:lnTo>
                  <a:pt x="416563" y="921489"/>
                </a:lnTo>
                <a:lnTo>
                  <a:pt x="418456" y="918470"/>
                </a:lnTo>
                <a:lnTo>
                  <a:pt x="420350" y="915442"/>
                </a:lnTo>
                <a:lnTo>
                  <a:pt x="422243" y="912384"/>
                </a:lnTo>
                <a:lnTo>
                  <a:pt x="424137" y="909307"/>
                </a:lnTo>
                <a:lnTo>
                  <a:pt x="426030" y="906220"/>
                </a:lnTo>
                <a:lnTo>
                  <a:pt x="427924" y="903104"/>
                </a:lnTo>
                <a:lnTo>
                  <a:pt x="429817" y="899978"/>
                </a:lnTo>
                <a:lnTo>
                  <a:pt x="431711" y="896823"/>
                </a:lnTo>
                <a:lnTo>
                  <a:pt x="433604" y="893658"/>
                </a:lnTo>
                <a:lnTo>
                  <a:pt x="435498" y="890465"/>
                </a:lnTo>
                <a:lnTo>
                  <a:pt x="437391" y="887256"/>
                </a:lnTo>
                <a:lnTo>
                  <a:pt x="439285" y="884028"/>
                </a:lnTo>
                <a:lnTo>
                  <a:pt x="441178" y="880781"/>
                </a:lnTo>
                <a:lnTo>
                  <a:pt x="443072" y="877515"/>
                </a:lnTo>
                <a:lnTo>
                  <a:pt x="444965" y="874230"/>
                </a:lnTo>
                <a:lnTo>
                  <a:pt x="446859" y="870926"/>
                </a:lnTo>
                <a:lnTo>
                  <a:pt x="448752" y="867603"/>
                </a:lnTo>
                <a:lnTo>
                  <a:pt x="450645" y="864261"/>
                </a:lnTo>
                <a:lnTo>
                  <a:pt x="452539" y="860901"/>
                </a:lnTo>
                <a:lnTo>
                  <a:pt x="454432" y="857521"/>
                </a:lnTo>
                <a:lnTo>
                  <a:pt x="456326" y="854124"/>
                </a:lnTo>
                <a:lnTo>
                  <a:pt x="458219" y="850707"/>
                </a:lnTo>
                <a:lnTo>
                  <a:pt x="460113" y="847272"/>
                </a:lnTo>
                <a:lnTo>
                  <a:pt x="462006" y="843818"/>
                </a:lnTo>
                <a:lnTo>
                  <a:pt x="463900" y="840347"/>
                </a:lnTo>
                <a:lnTo>
                  <a:pt x="465793" y="836856"/>
                </a:lnTo>
                <a:lnTo>
                  <a:pt x="467687" y="833347"/>
                </a:lnTo>
                <a:lnTo>
                  <a:pt x="469580" y="829821"/>
                </a:lnTo>
                <a:lnTo>
                  <a:pt x="471474" y="826277"/>
                </a:lnTo>
                <a:lnTo>
                  <a:pt x="473367" y="822715"/>
                </a:lnTo>
                <a:lnTo>
                  <a:pt x="475261" y="819134"/>
                </a:lnTo>
                <a:lnTo>
                  <a:pt x="477154" y="815536"/>
                </a:lnTo>
                <a:lnTo>
                  <a:pt x="479048" y="811920"/>
                </a:lnTo>
                <a:lnTo>
                  <a:pt x="480941" y="808287"/>
                </a:lnTo>
                <a:lnTo>
                  <a:pt x="482835" y="804637"/>
                </a:lnTo>
                <a:lnTo>
                  <a:pt x="484728" y="800969"/>
                </a:lnTo>
                <a:lnTo>
                  <a:pt x="486622" y="797284"/>
                </a:lnTo>
                <a:lnTo>
                  <a:pt x="488515" y="793582"/>
                </a:lnTo>
                <a:lnTo>
                  <a:pt x="490409" y="789863"/>
                </a:lnTo>
                <a:lnTo>
                  <a:pt x="492302" y="786126"/>
                </a:lnTo>
                <a:lnTo>
                  <a:pt x="494195" y="782374"/>
                </a:lnTo>
                <a:lnTo>
                  <a:pt x="496089" y="778605"/>
                </a:lnTo>
                <a:lnTo>
                  <a:pt x="497982" y="774819"/>
                </a:lnTo>
                <a:lnTo>
                  <a:pt x="499876" y="771017"/>
                </a:lnTo>
                <a:lnTo>
                  <a:pt x="501769" y="767199"/>
                </a:lnTo>
                <a:lnTo>
                  <a:pt x="503663" y="763365"/>
                </a:lnTo>
                <a:lnTo>
                  <a:pt x="505556" y="759514"/>
                </a:lnTo>
                <a:lnTo>
                  <a:pt x="507450" y="755648"/>
                </a:lnTo>
                <a:lnTo>
                  <a:pt x="509343" y="751767"/>
                </a:lnTo>
                <a:lnTo>
                  <a:pt x="511237" y="747870"/>
                </a:lnTo>
                <a:lnTo>
                  <a:pt x="513130" y="743957"/>
                </a:lnTo>
                <a:lnTo>
                  <a:pt x="515023" y="740030"/>
                </a:lnTo>
                <a:lnTo>
                  <a:pt x="516916" y="736087"/>
                </a:lnTo>
                <a:lnTo>
                  <a:pt x="518810" y="732130"/>
                </a:lnTo>
                <a:lnTo>
                  <a:pt x="520703" y="728158"/>
                </a:lnTo>
                <a:lnTo>
                  <a:pt x="522597" y="724172"/>
                </a:lnTo>
                <a:lnTo>
                  <a:pt x="524490" y="720171"/>
                </a:lnTo>
                <a:lnTo>
                  <a:pt x="526384" y="716156"/>
                </a:lnTo>
                <a:lnTo>
                  <a:pt x="528277" y="712127"/>
                </a:lnTo>
                <a:lnTo>
                  <a:pt x="530171" y="708085"/>
                </a:lnTo>
                <a:lnTo>
                  <a:pt x="532064" y="704028"/>
                </a:lnTo>
                <a:lnTo>
                  <a:pt x="533958" y="699959"/>
                </a:lnTo>
                <a:lnTo>
                  <a:pt x="535851" y="695876"/>
                </a:lnTo>
                <a:lnTo>
                  <a:pt x="537744" y="691779"/>
                </a:lnTo>
                <a:lnTo>
                  <a:pt x="539638" y="687671"/>
                </a:lnTo>
                <a:lnTo>
                  <a:pt x="541531" y="683549"/>
                </a:lnTo>
                <a:lnTo>
                  <a:pt x="543425" y="679415"/>
                </a:lnTo>
                <a:lnTo>
                  <a:pt x="545318" y="675269"/>
                </a:lnTo>
                <a:lnTo>
                  <a:pt x="547212" y="671111"/>
                </a:lnTo>
                <a:lnTo>
                  <a:pt x="549105" y="666940"/>
                </a:lnTo>
                <a:lnTo>
                  <a:pt x="550999" y="662759"/>
                </a:lnTo>
                <a:lnTo>
                  <a:pt x="552892" y="658565"/>
                </a:lnTo>
                <a:lnTo>
                  <a:pt x="554786" y="654361"/>
                </a:lnTo>
                <a:lnTo>
                  <a:pt x="556679" y="650146"/>
                </a:lnTo>
                <a:lnTo>
                  <a:pt x="558573" y="645920"/>
                </a:lnTo>
                <a:lnTo>
                  <a:pt x="560466" y="641683"/>
                </a:lnTo>
                <a:lnTo>
                  <a:pt x="562360" y="637436"/>
                </a:lnTo>
                <a:lnTo>
                  <a:pt x="564253" y="633179"/>
                </a:lnTo>
                <a:lnTo>
                  <a:pt x="566147" y="628912"/>
                </a:lnTo>
                <a:lnTo>
                  <a:pt x="568040" y="624636"/>
                </a:lnTo>
                <a:lnTo>
                  <a:pt x="569934" y="620350"/>
                </a:lnTo>
                <a:lnTo>
                  <a:pt x="571827" y="616055"/>
                </a:lnTo>
                <a:lnTo>
                  <a:pt x="573721" y="611752"/>
                </a:lnTo>
                <a:lnTo>
                  <a:pt x="575614" y="607439"/>
                </a:lnTo>
                <a:lnTo>
                  <a:pt x="577507" y="603119"/>
                </a:lnTo>
                <a:lnTo>
                  <a:pt x="579401" y="598790"/>
                </a:lnTo>
                <a:lnTo>
                  <a:pt x="581294" y="594453"/>
                </a:lnTo>
                <a:lnTo>
                  <a:pt x="583188" y="590109"/>
                </a:lnTo>
                <a:lnTo>
                  <a:pt x="585081" y="585757"/>
                </a:lnTo>
                <a:lnTo>
                  <a:pt x="586975" y="581399"/>
                </a:lnTo>
                <a:lnTo>
                  <a:pt x="588868" y="577033"/>
                </a:lnTo>
                <a:lnTo>
                  <a:pt x="590762" y="572661"/>
                </a:lnTo>
                <a:lnTo>
                  <a:pt x="592655" y="568283"/>
                </a:lnTo>
                <a:lnTo>
                  <a:pt x="594549" y="563899"/>
                </a:lnTo>
                <a:lnTo>
                  <a:pt x="596442" y="559509"/>
                </a:lnTo>
                <a:lnTo>
                  <a:pt x="598336" y="555114"/>
                </a:lnTo>
                <a:lnTo>
                  <a:pt x="600229" y="550713"/>
                </a:lnTo>
                <a:lnTo>
                  <a:pt x="602123" y="546308"/>
                </a:lnTo>
                <a:lnTo>
                  <a:pt x="604016" y="541898"/>
                </a:lnTo>
                <a:lnTo>
                  <a:pt x="605910" y="537484"/>
                </a:lnTo>
                <a:lnTo>
                  <a:pt x="607803" y="533066"/>
                </a:lnTo>
                <a:lnTo>
                  <a:pt x="609697" y="528644"/>
                </a:lnTo>
                <a:lnTo>
                  <a:pt x="611590" y="524218"/>
                </a:lnTo>
                <a:lnTo>
                  <a:pt x="613484" y="519790"/>
                </a:lnTo>
                <a:lnTo>
                  <a:pt x="615377" y="515359"/>
                </a:lnTo>
                <a:lnTo>
                  <a:pt x="617271" y="510925"/>
                </a:lnTo>
                <a:lnTo>
                  <a:pt x="619164" y="506490"/>
                </a:lnTo>
                <a:lnTo>
                  <a:pt x="621057" y="502051"/>
                </a:lnTo>
                <a:lnTo>
                  <a:pt x="622951" y="497612"/>
                </a:lnTo>
                <a:lnTo>
                  <a:pt x="624844" y="493172"/>
                </a:lnTo>
                <a:lnTo>
                  <a:pt x="626738" y="488730"/>
                </a:lnTo>
                <a:lnTo>
                  <a:pt x="628631" y="484288"/>
                </a:lnTo>
                <a:lnTo>
                  <a:pt x="630525" y="479846"/>
                </a:lnTo>
                <a:lnTo>
                  <a:pt x="632416" y="475403"/>
                </a:lnTo>
                <a:lnTo>
                  <a:pt x="634315" y="470961"/>
                </a:lnTo>
                <a:lnTo>
                  <a:pt x="636204" y="466520"/>
                </a:lnTo>
                <a:lnTo>
                  <a:pt x="638103" y="462078"/>
                </a:lnTo>
                <a:lnTo>
                  <a:pt x="639992" y="457640"/>
                </a:lnTo>
                <a:lnTo>
                  <a:pt x="641881" y="453201"/>
                </a:lnTo>
                <a:lnTo>
                  <a:pt x="643780" y="448766"/>
                </a:lnTo>
                <a:lnTo>
                  <a:pt x="645669" y="444332"/>
                </a:lnTo>
                <a:lnTo>
                  <a:pt x="647568" y="439902"/>
                </a:lnTo>
                <a:lnTo>
                  <a:pt x="649457" y="435474"/>
                </a:lnTo>
                <a:lnTo>
                  <a:pt x="651356" y="431049"/>
                </a:lnTo>
                <a:lnTo>
                  <a:pt x="653245" y="426628"/>
                </a:lnTo>
                <a:lnTo>
                  <a:pt x="655144" y="422211"/>
                </a:lnTo>
                <a:lnTo>
                  <a:pt x="657033" y="417799"/>
                </a:lnTo>
                <a:lnTo>
                  <a:pt x="658932" y="413391"/>
                </a:lnTo>
                <a:lnTo>
                  <a:pt x="660821" y="408988"/>
                </a:lnTo>
                <a:lnTo>
                  <a:pt x="662710" y="404591"/>
                </a:lnTo>
                <a:lnTo>
                  <a:pt x="664609" y="400198"/>
                </a:lnTo>
                <a:lnTo>
                  <a:pt x="666498" y="395812"/>
                </a:lnTo>
                <a:lnTo>
                  <a:pt x="668397" y="391433"/>
                </a:lnTo>
                <a:lnTo>
                  <a:pt x="670286" y="387060"/>
                </a:lnTo>
                <a:lnTo>
                  <a:pt x="672185" y="382695"/>
                </a:lnTo>
                <a:lnTo>
                  <a:pt x="674074" y="378337"/>
                </a:lnTo>
                <a:lnTo>
                  <a:pt x="675973" y="373986"/>
                </a:lnTo>
                <a:lnTo>
                  <a:pt x="677862" y="369644"/>
                </a:lnTo>
                <a:lnTo>
                  <a:pt x="679751" y="365310"/>
                </a:lnTo>
                <a:lnTo>
                  <a:pt x="681650" y="360986"/>
                </a:lnTo>
                <a:lnTo>
                  <a:pt x="683539" y="356670"/>
                </a:lnTo>
                <a:lnTo>
                  <a:pt x="685438" y="352364"/>
                </a:lnTo>
                <a:lnTo>
                  <a:pt x="687327" y="348068"/>
                </a:lnTo>
                <a:lnTo>
                  <a:pt x="689226" y="343782"/>
                </a:lnTo>
                <a:lnTo>
                  <a:pt x="691115" y="339507"/>
                </a:lnTo>
                <a:lnTo>
                  <a:pt x="693014" y="335243"/>
                </a:lnTo>
                <a:lnTo>
                  <a:pt x="694903" y="330991"/>
                </a:lnTo>
                <a:lnTo>
                  <a:pt x="696792" y="326750"/>
                </a:lnTo>
                <a:lnTo>
                  <a:pt x="698691" y="322521"/>
                </a:lnTo>
                <a:lnTo>
                  <a:pt x="700580" y="318304"/>
                </a:lnTo>
                <a:lnTo>
                  <a:pt x="702479" y="314101"/>
                </a:lnTo>
                <a:lnTo>
                  <a:pt x="704368" y="309911"/>
                </a:lnTo>
                <a:lnTo>
                  <a:pt x="706266" y="305734"/>
                </a:lnTo>
                <a:lnTo>
                  <a:pt x="708156" y="301571"/>
                </a:lnTo>
                <a:lnTo>
                  <a:pt x="710054" y="297423"/>
                </a:lnTo>
                <a:lnTo>
                  <a:pt x="711943" y="293289"/>
                </a:lnTo>
                <a:lnTo>
                  <a:pt x="713833" y="289170"/>
                </a:lnTo>
                <a:lnTo>
                  <a:pt x="715731" y="285067"/>
                </a:lnTo>
                <a:lnTo>
                  <a:pt x="717621" y="280980"/>
                </a:lnTo>
                <a:lnTo>
                  <a:pt x="719519" y="276908"/>
                </a:lnTo>
                <a:lnTo>
                  <a:pt x="721409" y="272853"/>
                </a:lnTo>
                <a:lnTo>
                  <a:pt x="723307" y="268815"/>
                </a:lnTo>
                <a:lnTo>
                  <a:pt x="725197" y="264794"/>
                </a:lnTo>
                <a:lnTo>
                  <a:pt x="727095" y="260791"/>
                </a:lnTo>
                <a:lnTo>
                  <a:pt x="728984" y="256805"/>
                </a:lnTo>
                <a:lnTo>
                  <a:pt x="730883" y="252838"/>
                </a:lnTo>
                <a:lnTo>
                  <a:pt x="732772" y="248889"/>
                </a:lnTo>
                <a:lnTo>
                  <a:pt x="734662" y="244960"/>
                </a:lnTo>
                <a:lnTo>
                  <a:pt x="736560" y="241051"/>
                </a:lnTo>
                <a:lnTo>
                  <a:pt x="738450" y="237160"/>
                </a:lnTo>
                <a:lnTo>
                  <a:pt x="740348" y="233290"/>
                </a:lnTo>
                <a:lnTo>
                  <a:pt x="742237" y="229440"/>
                </a:lnTo>
                <a:lnTo>
                  <a:pt x="744136" y="225612"/>
                </a:lnTo>
                <a:lnTo>
                  <a:pt x="746025" y="221804"/>
                </a:lnTo>
                <a:lnTo>
                  <a:pt x="747924" y="218017"/>
                </a:lnTo>
                <a:lnTo>
                  <a:pt x="749813" y="214254"/>
                </a:lnTo>
                <a:lnTo>
                  <a:pt x="751702" y="210511"/>
                </a:lnTo>
                <a:lnTo>
                  <a:pt x="753601" y="206792"/>
                </a:lnTo>
                <a:lnTo>
                  <a:pt x="755490" y="203095"/>
                </a:lnTo>
                <a:lnTo>
                  <a:pt x="757389" y="199422"/>
                </a:lnTo>
                <a:lnTo>
                  <a:pt x="759278" y="195772"/>
                </a:lnTo>
                <a:lnTo>
                  <a:pt x="761177" y="192147"/>
                </a:lnTo>
                <a:lnTo>
                  <a:pt x="763066" y="188546"/>
                </a:lnTo>
                <a:lnTo>
                  <a:pt x="764965" y="184969"/>
                </a:lnTo>
                <a:lnTo>
                  <a:pt x="766854" y="181418"/>
                </a:lnTo>
                <a:lnTo>
                  <a:pt x="768743" y="177892"/>
                </a:lnTo>
                <a:lnTo>
                  <a:pt x="770642" y="174392"/>
                </a:lnTo>
                <a:lnTo>
                  <a:pt x="772531" y="170918"/>
                </a:lnTo>
                <a:lnTo>
                  <a:pt x="774430" y="167470"/>
                </a:lnTo>
                <a:lnTo>
                  <a:pt x="776319" y="164049"/>
                </a:lnTo>
                <a:lnTo>
                  <a:pt x="778218" y="160655"/>
                </a:lnTo>
                <a:lnTo>
                  <a:pt x="780107" y="157288"/>
                </a:lnTo>
                <a:lnTo>
                  <a:pt x="782006" y="153950"/>
                </a:lnTo>
                <a:lnTo>
                  <a:pt x="783895" y="150639"/>
                </a:lnTo>
                <a:lnTo>
                  <a:pt x="785794" y="147357"/>
                </a:lnTo>
                <a:lnTo>
                  <a:pt x="787683" y="144103"/>
                </a:lnTo>
                <a:lnTo>
                  <a:pt x="789572" y="140878"/>
                </a:lnTo>
                <a:lnTo>
                  <a:pt x="791471" y="137683"/>
                </a:lnTo>
                <a:lnTo>
                  <a:pt x="793360" y="134518"/>
                </a:lnTo>
                <a:lnTo>
                  <a:pt x="795259" y="131382"/>
                </a:lnTo>
                <a:lnTo>
                  <a:pt x="797148" y="128277"/>
                </a:lnTo>
                <a:lnTo>
                  <a:pt x="799047" y="125202"/>
                </a:lnTo>
                <a:lnTo>
                  <a:pt x="800936" y="122158"/>
                </a:lnTo>
                <a:lnTo>
                  <a:pt x="802835" y="119146"/>
                </a:lnTo>
                <a:lnTo>
                  <a:pt x="804724" y="116164"/>
                </a:lnTo>
                <a:lnTo>
                  <a:pt x="806613" y="113215"/>
                </a:lnTo>
                <a:lnTo>
                  <a:pt x="808512" y="110298"/>
                </a:lnTo>
                <a:lnTo>
                  <a:pt x="810401" y="107414"/>
                </a:lnTo>
                <a:lnTo>
                  <a:pt x="812300" y="104562"/>
                </a:lnTo>
                <a:lnTo>
                  <a:pt x="814189" y="101743"/>
                </a:lnTo>
                <a:lnTo>
                  <a:pt x="816088" y="98957"/>
                </a:lnTo>
                <a:lnTo>
                  <a:pt x="817977" y="96205"/>
                </a:lnTo>
                <a:lnTo>
                  <a:pt x="819876" y="93487"/>
                </a:lnTo>
                <a:lnTo>
                  <a:pt x="821765" y="90802"/>
                </a:lnTo>
                <a:lnTo>
                  <a:pt x="823654" y="88153"/>
                </a:lnTo>
                <a:lnTo>
                  <a:pt x="825553" y="85538"/>
                </a:lnTo>
                <a:lnTo>
                  <a:pt x="827442" y="82959"/>
                </a:lnTo>
                <a:lnTo>
                  <a:pt x="829341" y="80413"/>
                </a:lnTo>
                <a:lnTo>
                  <a:pt x="831230" y="77904"/>
                </a:lnTo>
                <a:lnTo>
                  <a:pt x="833129" y="75430"/>
                </a:lnTo>
                <a:lnTo>
                  <a:pt x="835018" y="72993"/>
                </a:lnTo>
                <a:lnTo>
                  <a:pt x="836917" y="70592"/>
                </a:lnTo>
                <a:lnTo>
                  <a:pt x="838806" y="68227"/>
                </a:lnTo>
                <a:lnTo>
                  <a:pt x="840695" y="65899"/>
                </a:lnTo>
                <a:lnTo>
                  <a:pt x="842594" y="63608"/>
                </a:lnTo>
                <a:lnTo>
                  <a:pt x="844483" y="61355"/>
                </a:lnTo>
                <a:lnTo>
                  <a:pt x="846382" y="59137"/>
                </a:lnTo>
                <a:lnTo>
                  <a:pt x="848271" y="56959"/>
                </a:lnTo>
                <a:lnTo>
                  <a:pt x="850170" y="54819"/>
                </a:lnTo>
                <a:lnTo>
                  <a:pt x="852059" y="52716"/>
                </a:lnTo>
                <a:lnTo>
                  <a:pt x="853958" y="50652"/>
                </a:lnTo>
                <a:lnTo>
                  <a:pt x="855847" y="48626"/>
                </a:lnTo>
                <a:lnTo>
                  <a:pt x="857746" y="46639"/>
                </a:lnTo>
                <a:lnTo>
                  <a:pt x="859635" y="44692"/>
                </a:lnTo>
                <a:lnTo>
                  <a:pt x="861524" y="42783"/>
                </a:lnTo>
                <a:lnTo>
                  <a:pt x="863423" y="40913"/>
                </a:lnTo>
                <a:lnTo>
                  <a:pt x="865312" y="39084"/>
                </a:lnTo>
                <a:lnTo>
                  <a:pt x="867211" y="37294"/>
                </a:lnTo>
                <a:lnTo>
                  <a:pt x="869100" y="35545"/>
                </a:lnTo>
                <a:lnTo>
                  <a:pt x="870999" y="33835"/>
                </a:lnTo>
                <a:lnTo>
                  <a:pt x="872888" y="32166"/>
                </a:lnTo>
                <a:lnTo>
                  <a:pt x="874787" y="30537"/>
                </a:lnTo>
                <a:lnTo>
                  <a:pt x="876676" y="28949"/>
                </a:lnTo>
                <a:lnTo>
                  <a:pt x="878565" y="27402"/>
                </a:lnTo>
                <a:lnTo>
                  <a:pt x="880464" y="25896"/>
                </a:lnTo>
                <a:lnTo>
                  <a:pt x="882353" y="24431"/>
                </a:lnTo>
                <a:lnTo>
                  <a:pt x="884252" y="23008"/>
                </a:lnTo>
                <a:lnTo>
                  <a:pt x="886141" y="21626"/>
                </a:lnTo>
                <a:lnTo>
                  <a:pt x="888040" y="20285"/>
                </a:lnTo>
                <a:lnTo>
                  <a:pt x="889929" y="18987"/>
                </a:lnTo>
                <a:lnTo>
                  <a:pt x="891828" y="17730"/>
                </a:lnTo>
                <a:lnTo>
                  <a:pt x="893717" y="16516"/>
                </a:lnTo>
                <a:lnTo>
                  <a:pt x="895606" y="15343"/>
                </a:lnTo>
                <a:lnTo>
                  <a:pt x="897505" y="14214"/>
                </a:lnTo>
                <a:lnTo>
                  <a:pt x="899394" y="13126"/>
                </a:lnTo>
                <a:lnTo>
                  <a:pt x="901293" y="12081"/>
                </a:lnTo>
                <a:lnTo>
                  <a:pt x="903182" y="11079"/>
                </a:lnTo>
                <a:lnTo>
                  <a:pt x="905081" y="10120"/>
                </a:lnTo>
                <a:lnTo>
                  <a:pt x="906970" y="9203"/>
                </a:lnTo>
                <a:lnTo>
                  <a:pt x="908869" y="8330"/>
                </a:lnTo>
                <a:lnTo>
                  <a:pt x="910758" y="7499"/>
                </a:lnTo>
                <a:lnTo>
                  <a:pt x="912656" y="6712"/>
                </a:lnTo>
                <a:lnTo>
                  <a:pt x="914546" y="5968"/>
                </a:lnTo>
                <a:lnTo>
                  <a:pt x="916435" y="5268"/>
                </a:lnTo>
                <a:lnTo>
                  <a:pt x="918334" y="4610"/>
                </a:lnTo>
                <a:lnTo>
                  <a:pt x="920223" y="3997"/>
                </a:lnTo>
                <a:lnTo>
                  <a:pt x="922121" y="3426"/>
                </a:lnTo>
                <a:lnTo>
                  <a:pt x="924011" y="2900"/>
                </a:lnTo>
                <a:lnTo>
                  <a:pt x="925909" y="2417"/>
                </a:lnTo>
                <a:lnTo>
                  <a:pt x="927798" y="1978"/>
                </a:lnTo>
                <a:lnTo>
                  <a:pt x="929697" y="1583"/>
                </a:lnTo>
                <a:lnTo>
                  <a:pt x="931586" y="1231"/>
                </a:lnTo>
                <a:lnTo>
                  <a:pt x="933476" y="924"/>
                </a:lnTo>
                <a:lnTo>
                  <a:pt x="935374" y="660"/>
                </a:lnTo>
                <a:lnTo>
                  <a:pt x="937263" y="440"/>
                </a:lnTo>
                <a:lnTo>
                  <a:pt x="939162" y="264"/>
                </a:lnTo>
                <a:lnTo>
                  <a:pt x="941051" y="132"/>
                </a:lnTo>
                <a:lnTo>
                  <a:pt x="942950" y="44"/>
                </a:lnTo>
                <a:lnTo>
                  <a:pt x="944839" y="0"/>
                </a:lnTo>
                <a:lnTo>
                  <a:pt x="946738" y="0"/>
                </a:lnTo>
                <a:lnTo>
                  <a:pt x="948627" y="44"/>
                </a:lnTo>
                <a:lnTo>
                  <a:pt x="950516" y="132"/>
                </a:lnTo>
                <a:lnTo>
                  <a:pt x="952415" y="264"/>
                </a:lnTo>
                <a:lnTo>
                  <a:pt x="954304" y="440"/>
                </a:lnTo>
                <a:lnTo>
                  <a:pt x="956203" y="660"/>
                </a:lnTo>
                <a:lnTo>
                  <a:pt x="958092" y="924"/>
                </a:lnTo>
                <a:lnTo>
                  <a:pt x="959991" y="1231"/>
                </a:lnTo>
                <a:lnTo>
                  <a:pt x="961880" y="1583"/>
                </a:lnTo>
                <a:lnTo>
                  <a:pt x="963779" y="1978"/>
                </a:lnTo>
                <a:lnTo>
                  <a:pt x="965668" y="2417"/>
                </a:lnTo>
                <a:lnTo>
                  <a:pt x="967557" y="2900"/>
                </a:lnTo>
                <a:lnTo>
                  <a:pt x="969456" y="3426"/>
                </a:lnTo>
                <a:lnTo>
                  <a:pt x="971345" y="3997"/>
                </a:lnTo>
                <a:lnTo>
                  <a:pt x="973244" y="4610"/>
                </a:lnTo>
                <a:lnTo>
                  <a:pt x="975133" y="5268"/>
                </a:lnTo>
                <a:lnTo>
                  <a:pt x="977032" y="5968"/>
                </a:lnTo>
                <a:lnTo>
                  <a:pt x="978921" y="6712"/>
                </a:lnTo>
                <a:lnTo>
                  <a:pt x="980820" y="7499"/>
                </a:lnTo>
                <a:lnTo>
                  <a:pt x="982709" y="8330"/>
                </a:lnTo>
                <a:lnTo>
                  <a:pt x="984608" y="9203"/>
                </a:lnTo>
                <a:lnTo>
                  <a:pt x="986497" y="10120"/>
                </a:lnTo>
                <a:lnTo>
                  <a:pt x="988386" y="11079"/>
                </a:lnTo>
                <a:lnTo>
                  <a:pt x="990285" y="12081"/>
                </a:lnTo>
                <a:lnTo>
                  <a:pt x="992174" y="13126"/>
                </a:lnTo>
                <a:lnTo>
                  <a:pt x="994073" y="14214"/>
                </a:lnTo>
                <a:lnTo>
                  <a:pt x="995962" y="15343"/>
                </a:lnTo>
                <a:lnTo>
                  <a:pt x="997861" y="16516"/>
                </a:lnTo>
                <a:lnTo>
                  <a:pt x="999750" y="17730"/>
                </a:lnTo>
                <a:lnTo>
                  <a:pt x="1001649" y="18987"/>
                </a:lnTo>
                <a:lnTo>
                  <a:pt x="1003538" y="20285"/>
                </a:lnTo>
                <a:lnTo>
                  <a:pt x="1005427" y="21626"/>
                </a:lnTo>
                <a:lnTo>
                  <a:pt x="1007326" y="23008"/>
                </a:lnTo>
                <a:lnTo>
                  <a:pt x="1009215" y="24431"/>
                </a:lnTo>
                <a:lnTo>
                  <a:pt x="1011114" y="25896"/>
                </a:lnTo>
                <a:lnTo>
                  <a:pt x="1013003" y="27402"/>
                </a:lnTo>
                <a:lnTo>
                  <a:pt x="1014902" y="28949"/>
                </a:lnTo>
                <a:lnTo>
                  <a:pt x="1016791" y="30537"/>
                </a:lnTo>
                <a:lnTo>
                  <a:pt x="1018690" y="32166"/>
                </a:lnTo>
                <a:lnTo>
                  <a:pt x="1020579" y="33835"/>
                </a:lnTo>
                <a:lnTo>
                  <a:pt x="1022468" y="35545"/>
                </a:lnTo>
                <a:lnTo>
                  <a:pt x="1024367" y="37294"/>
                </a:lnTo>
                <a:lnTo>
                  <a:pt x="1026256" y="39084"/>
                </a:lnTo>
                <a:lnTo>
                  <a:pt x="1028155" y="40913"/>
                </a:lnTo>
                <a:lnTo>
                  <a:pt x="1030044" y="42783"/>
                </a:lnTo>
                <a:lnTo>
                  <a:pt x="1031943" y="44692"/>
                </a:lnTo>
                <a:lnTo>
                  <a:pt x="1033832" y="46639"/>
                </a:lnTo>
                <a:lnTo>
                  <a:pt x="1035731" y="48626"/>
                </a:lnTo>
                <a:lnTo>
                  <a:pt x="1037620" y="50652"/>
                </a:lnTo>
                <a:lnTo>
                  <a:pt x="1039519" y="52716"/>
                </a:lnTo>
                <a:lnTo>
                  <a:pt x="1041408" y="54819"/>
                </a:lnTo>
                <a:lnTo>
                  <a:pt x="1043297" y="56959"/>
                </a:lnTo>
                <a:lnTo>
                  <a:pt x="1045196" y="59137"/>
                </a:lnTo>
                <a:lnTo>
                  <a:pt x="1047085" y="61355"/>
                </a:lnTo>
                <a:lnTo>
                  <a:pt x="1048984" y="63608"/>
                </a:lnTo>
                <a:lnTo>
                  <a:pt x="1050873" y="65899"/>
                </a:lnTo>
                <a:lnTo>
                  <a:pt x="1052772" y="68227"/>
                </a:lnTo>
                <a:lnTo>
                  <a:pt x="1054661" y="70592"/>
                </a:lnTo>
                <a:lnTo>
                  <a:pt x="1056560" y="72993"/>
                </a:lnTo>
                <a:lnTo>
                  <a:pt x="1058449" y="75430"/>
                </a:lnTo>
                <a:lnTo>
                  <a:pt x="1060338" y="77904"/>
                </a:lnTo>
                <a:lnTo>
                  <a:pt x="1062237" y="80413"/>
                </a:lnTo>
                <a:lnTo>
                  <a:pt x="1064126" y="82959"/>
                </a:lnTo>
                <a:lnTo>
                  <a:pt x="1066025" y="85538"/>
                </a:lnTo>
                <a:lnTo>
                  <a:pt x="1067914" y="88153"/>
                </a:lnTo>
                <a:lnTo>
                  <a:pt x="1069813" y="90802"/>
                </a:lnTo>
                <a:lnTo>
                  <a:pt x="1071702" y="93487"/>
                </a:lnTo>
                <a:lnTo>
                  <a:pt x="1073601" y="96205"/>
                </a:lnTo>
                <a:lnTo>
                  <a:pt x="1075490" y="98957"/>
                </a:lnTo>
                <a:lnTo>
                  <a:pt x="1077379" y="101743"/>
                </a:lnTo>
                <a:lnTo>
                  <a:pt x="1079278" y="104562"/>
                </a:lnTo>
                <a:lnTo>
                  <a:pt x="1081167" y="107414"/>
                </a:lnTo>
                <a:lnTo>
                  <a:pt x="1083066" y="110298"/>
                </a:lnTo>
                <a:lnTo>
                  <a:pt x="1084955" y="113215"/>
                </a:lnTo>
                <a:lnTo>
                  <a:pt x="1086854" y="116164"/>
                </a:lnTo>
                <a:lnTo>
                  <a:pt x="1088743" y="119146"/>
                </a:lnTo>
                <a:lnTo>
                  <a:pt x="1090642" y="122158"/>
                </a:lnTo>
                <a:lnTo>
                  <a:pt x="1092531" y="125202"/>
                </a:lnTo>
                <a:lnTo>
                  <a:pt x="1094420" y="128277"/>
                </a:lnTo>
                <a:lnTo>
                  <a:pt x="1096319" y="131382"/>
                </a:lnTo>
                <a:lnTo>
                  <a:pt x="1098208" y="134518"/>
                </a:lnTo>
                <a:lnTo>
                  <a:pt x="1100107" y="137683"/>
                </a:lnTo>
                <a:lnTo>
                  <a:pt x="1101996" y="140878"/>
                </a:lnTo>
                <a:lnTo>
                  <a:pt x="1103895" y="144103"/>
                </a:lnTo>
                <a:lnTo>
                  <a:pt x="1105784" y="147357"/>
                </a:lnTo>
                <a:lnTo>
                  <a:pt x="1107682" y="150639"/>
                </a:lnTo>
                <a:lnTo>
                  <a:pt x="1109572" y="153950"/>
                </a:lnTo>
                <a:lnTo>
                  <a:pt x="1111470" y="157288"/>
                </a:lnTo>
                <a:lnTo>
                  <a:pt x="1113360" y="160655"/>
                </a:lnTo>
                <a:lnTo>
                  <a:pt x="1115249" y="164049"/>
                </a:lnTo>
                <a:lnTo>
                  <a:pt x="1117147" y="167470"/>
                </a:lnTo>
                <a:lnTo>
                  <a:pt x="1119037" y="170918"/>
                </a:lnTo>
                <a:lnTo>
                  <a:pt x="1120935" y="174392"/>
                </a:lnTo>
                <a:lnTo>
                  <a:pt x="1122825" y="177892"/>
                </a:lnTo>
                <a:lnTo>
                  <a:pt x="1124723" y="181418"/>
                </a:lnTo>
                <a:lnTo>
                  <a:pt x="1126613" y="184969"/>
                </a:lnTo>
                <a:lnTo>
                  <a:pt x="1128511" y="188546"/>
                </a:lnTo>
                <a:lnTo>
                  <a:pt x="1130401" y="192147"/>
                </a:lnTo>
                <a:lnTo>
                  <a:pt x="1132290" y="195772"/>
                </a:lnTo>
                <a:lnTo>
                  <a:pt x="1134188" y="199422"/>
                </a:lnTo>
                <a:lnTo>
                  <a:pt x="1136078" y="203095"/>
                </a:lnTo>
                <a:lnTo>
                  <a:pt x="1137976" y="206792"/>
                </a:lnTo>
                <a:lnTo>
                  <a:pt x="1139866" y="210511"/>
                </a:lnTo>
                <a:lnTo>
                  <a:pt x="1141764" y="214254"/>
                </a:lnTo>
                <a:lnTo>
                  <a:pt x="1143654" y="218017"/>
                </a:lnTo>
                <a:lnTo>
                  <a:pt x="1145552" y="221804"/>
                </a:lnTo>
                <a:lnTo>
                  <a:pt x="1147441" y="225612"/>
                </a:lnTo>
                <a:lnTo>
                  <a:pt x="1149331" y="229440"/>
                </a:lnTo>
                <a:lnTo>
                  <a:pt x="1151229" y="233290"/>
                </a:lnTo>
                <a:lnTo>
                  <a:pt x="1153119" y="237160"/>
                </a:lnTo>
                <a:lnTo>
                  <a:pt x="1155017" y="241051"/>
                </a:lnTo>
                <a:lnTo>
                  <a:pt x="1156906" y="244960"/>
                </a:lnTo>
                <a:lnTo>
                  <a:pt x="1158805" y="248889"/>
                </a:lnTo>
                <a:lnTo>
                  <a:pt x="1160694" y="252838"/>
                </a:lnTo>
                <a:lnTo>
                  <a:pt x="1162593" y="256805"/>
                </a:lnTo>
                <a:lnTo>
                  <a:pt x="1164482" y="260791"/>
                </a:lnTo>
                <a:lnTo>
                  <a:pt x="1166381" y="264794"/>
                </a:lnTo>
                <a:lnTo>
                  <a:pt x="1168270" y="268815"/>
                </a:lnTo>
                <a:lnTo>
                  <a:pt x="1170159" y="272853"/>
                </a:lnTo>
                <a:lnTo>
                  <a:pt x="1172058" y="276908"/>
                </a:lnTo>
                <a:lnTo>
                  <a:pt x="1173947" y="280980"/>
                </a:lnTo>
                <a:lnTo>
                  <a:pt x="1175846" y="285067"/>
                </a:lnTo>
                <a:lnTo>
                  <a:pt x="1177735" y="289170"/>
                </a:lnTo>
                <a:lnTo>
                  <a:pt x="1179634" y="293289"/>
                </a:lnTo>
                <a:lnTo>
                  <a:pt x="1181523" y="297423"/>
                </a:lnTo>
                <a:lnTo>
                  <a:pt x="1183422" y="301571"/>
                </a:lnTo>
                <a:lnTo>
                  <a:pt x="1185311" y="305734"/>
                </a:lnTo>
                <a:lnTo>
                  <a:pt x="1187200" y="309911"/>
                </a:lnTo>
                <a:lnTo>
                  <a:pt x="1189099" y="314101"/>
                </a:lnTo>
                <a:lnTo>
                  <a:pt x="1190988" y="318304"/>
                </a:lnTo>
                <a:lnTo>
                  <a:pt x="1192887" y="322521"/>
                </a:lnTo>
                <a:lnTo>
                  <a:pt x="1194776" y="326750"/>
                </a:lnTo>
                <a:lnTo>
                  <a:pt x="1196675" y="330991"/>
                </a:lnTo>
                <a:lnTo>
                  <a:pt x="1198564" y="335243"/>
                </a:lnTo>
                <a:lnTo>
                  <a:pt x="1200463" y="339507"/>
                </a:lnTo>
                <a:lnTo>
                  <a:pt x="1202352" y="343782"/>
                </a:lnTo>
                <a:lnTo>
                  <a:pt x="1204241" y="348068"/>
                </a:lnTo>
                <a:lnTo>
                  <a:pt x="1206140" y="352364"/>
                </a:lnTo>
                <a:lnTo>
                  <a:pt x="1208029" y="356670"/>
                </a:lnTo>
                <a:lnTo>
                  <a:pt x="1209928" y="360986"/>
                </a:lnTo>
                <a:lnTo>
                  <a:pt x="1211817" y="365310"/>
                </a:lnTo>
                <a:lnTo>
                  <a:pt x="1213716" y="369644"/>
                </a:lnTo>
                <a:lnTo>
                  <a:pt x="1215605" y="373986"/>
                </a:lnTo>
                <a:lnTo>
                  <a:pt x="1217504" y="378337"/>
                </a:lnTo>
                <a:lnTo>
                  <a:pt x="1219393" y="382695"/>
                </a:lnTo>
                <a:lnTo>
                  <a:pt x="1221282" y="387060"/>
                </a:lnTo>
                <a:lnTo>
                  <a:pt x="1223181" y="391433"/>
                </a:lnTo>
                <a:lnTo>
                  <a:pt x="1225070" y="395812"/>
                </a:lnTo>
                <a:lnTo>
                  <a:pt x="1226969" y="400198"/>
                </a:lnTo>
                <a:lnTo>
                  <a:pt x="1228858" y="404591"/>
                </a:lnTo>
                <a:lnTo>
                  <a:pt x="1230757" y="408988"/>
                </a:lnTo>
                <a:lnTo>
                  <a:pt x="1232646" y="413391"/>
                </a:lnTo>
                <a:lnTo>
                  <a:pt x="1234545" y="417799"/>
                </a:lnTo>
                <a:lnTo>
                  <a:pt x="1236434" y="422211"/>
                </a:lnTo>
                <a:lnTo>
                  <a:pt x="1238333" y="426628"/>
                </a:lnTo>
                <a:lnTo>
                  <a:pt x="1240222" y="431049"/>
                </a:lnTo>
                <a:lnTo>
                  <a:pt x="1242111" y="435474"/>
                </a:lnTo>
                <a:lnTo>
                  <a:pt x="1244010" y="439902"/>
                </a:lnTo>
                <a:lnTo>
                  <a:pt x="1245899" y="444332"/>
                </a:lnTo>
                <a:lnTo>
                  <a:pt x="1247798" y="448766"/>
                </a:lnTo>
                <a:lnTo>
                  <a:pt x="1249687" y="453201"/>
                </a:lnTo>
                <a:lnTo>
                  <a:pt x="1251586" y="457640"/>
                </a:lnTo>
                <a:lnTo>
                  <a:pt x="1253475" y="462078"/>
                </a:lnTo>
                <a:lnTo>
                  <a:pt x="1255374" y="466520"/>
                </a:lnTo>
                <a:lnTo>
                  <a:pt x="1257263" y="470961"/>
                </a:lnTo>
                <a:lnTo>
                  <a:pt x="1259152" y="475403"/>
                </a:lnTo>
                <a:lnTo>
                  <a:pt x="1261051" y="479846"/>
                </a:lnTo>
                <a:lnTo>
                  <a:pt x="1262940" y="484288"/>
                </a:lnTo>
                <a:lnTo>
                  <a:pt x="1264839" y="488730"/>
                </a:lnTo>
                <a:lnTo>
                  <a:pt x="1266728" y="493172"/>
                </a:lnTo>
                <a:lnTo>
                  <a:pt x="1268627" y="497612"/>
                </a:lnTo>
                <a:lnTo>
                  <a:pt x="1270516" y="502051"/>
                </a:lnTo>
                <a:lnTo>
                  <a:pt x="1272415" y="506490"/>
                </a:lnTo>
                <a:lnTo>
                  <a:pt x="1274304" y="510925"/>
                </a:lnTo>
                <a:lnTo>
                  <a:pt x="1276193" y="515359"/>
                </a:lnTo>
                <a:lnTo>
                  <a:pt x="1278092" y="519790"/>
                </a:lnTo>
                <a:lnTo>
                  <a:pt x="1279981" y="524218"/>
                </a:lnTo>
                <a:lnTo>
                  <a:pt x="1281880" y="528644"/>
                </a:lnTo>
                <a:lnTo>
                  <a:pt x="1283769" y="533066"/>
                </a:lnTo>
                <a:lnTo>
                  <a:pt x="1285668" y="537484"/>
                </a:lnTo>
                <a:lnTo>
                  <a:pt x="1287557" y="541898"/>
                </a:lnTo>
                <a:lnTo>
                  <a:pt x="1289456" y="546308"/>
                </a:lnTo>
                <a:lnTo>
                  <a:pt x="1291345" y="550713"/>
                </a:lnTo>
                <a:lnTo>
                  <a:pt x="1293244" y="555114"/>
                </a:lnTo>
                <a:lnTo>
                  <a:pt x="1295133" y="559509"/>
                </a:lnTo>
                <a:lnTo>
                  <a:pt x="1297022" y="563899"/>
                </a:lnTo>
                <a:lnTo>
                  <a:pt x="1298921" y="568283"/>
                </a:lnTo>
                <a:lnTo>
                  <a:pt x="1300810" y="572661"/>
                </a:lnTo>
                <a:lnTo>
                  <a:pt x="1302709" y="577033"/>
                </a:lnTo>
                <a:lnTo>
                  <a:pt x="1304598" y="581399"/>
                </a:lnTo>
                <a:lnTo>
                  <a:pt x="1306497" y="585757"/>
                </a:lnTo>
                <a:lnTo>
                  <a:pt x="1308386" y="590109"/>
                </a:lnTo>
                <a:lnTo>
                  <a:pt x="1310285" y="594453"/>
                </a:lnTo>
                <a:lnTo>
                  <a:pt x="1312174" y="598790"/>
                </a:lnTo>
                <a:lnTo>
                  <a:pt x="1314063" y="603119"/>
                </a:lnTo>
                <a:lnTo>
                  <a:pt x="1315962" y="607439"/>
                </a:lnTo>
                <a:lnTo>
                  <a:pt x="1317851" y="611752"/>
                </a:lnTo>
                <a:lnTo>
                  <a:pt x="1319750" y="616055"/>
                </a:lnTo>
                <a:lnTo>
                  <a:pt x="1321639" y="620350"/>
                </a:lnTo>
                <a:lnTo>
                  <a:pt x="1323537" y="624636"/>
                </a:lnTo>
                <a:lnTo>
                  <a:pt x="1325427" y="628912"/>
                </a:lnTo>
                <a:lnTo>
                  <a:pt x="1327325" y="633179"/>
                </a:lnTo>
                <a:lnTo>
                  <a:pt x="1329215" y="637436"/>
                </a:lnTo>
                <a:lnTo>
                  <a:pt x="1331104" y="641683"/>
                </a:lnTo>
                <a:lnTo>
                  <a:pt x="1333002" y="645920"/>
                </a:lnTo>
                <a:lnTo>
                  <a:pt x="1334892" y="650146"/>
                </a:lnTo>
                <a:lnTo>
                  <a:pt x="1336790" y="654361"/>
                </a:lnTo>
                <a:lnTo>
                  <a:pt x="1338679" y="658565"/>
                </a:lnTo>
                <a:lnTo>
                  <a:pt x="1340578" y="662759"/>
                </a:lnTo>
                <a:lnTo>
                  <a:pt x="1342467" y="666940"/>
                </a:lnTo>
                <a:lnTo>
                  <a:pt x="1344366" y="671111"/>
                </a:lnTo>
                <a:lnTo>
                  <a:pt x="1346255" y="675269"/>
                </a:lnTo>
                <a:lnTo>
                  <a:pt x="1348145" y="679415"/>
                </a:lnTo>
                <a:lnTo>
                  <a:pt x="1350043" y="683549"/>
                </a:lnTo>
                <a:lnTo>
                  <a:pt x="1351933" y="687671"/>
                </a:lnTo>
                <a:lnTo>
                  <a:pt x="1353831" y="691779"/>
                </a:lnTo>
                <a:lnTo>
                  <a:pt x="1355720" y="695876"/>
                </a:lnTo>
                <a:lnTo>
                  <a:pt x="1357619" y="699959"/>
                </a:lnTo>
                <a:lnTo>
                  <a:pt x="1359508" y="704028"/>
                </a:lnTo>
                <a:lnTo>
                  <a:pt x="1361407" y="708085"/>
                </a:lnTo>
                <a:lnTo>
                  <a:pt x="1363296" y="712127"/>
                </a:lnTo>
                <a:lnTo>
                  <a:pt x="1365195" y="716156"/>
                </a:lnTo>
                <a:lnTo>
                  <a:pt x="1367084" y="720171"/>
                </a:lnTo>
                <a:lnTo>
                  <a:pt x="1368973" y="724172"/>
                </a:lnTo>
                <a:lnTo>
                  <a:pt x="1370872" y="728158"/>
                </a:lnTo>
                <a:lnTo>
                  <a:pt x="1372761" y="732130"/>
                </a:lnTo>
                <a:lnTo>
                  <a:pt x="1374660" y="736087"/>
                </a:lnTo>
                <a:lnTo>
                  <a:pt x="1376549" y="740030"/>
                </a:lnTo>
                <a:lnTo>
                  <a:pt x="1378448" y="743957"/>
                </a:lnTo>
                <a:lnTo>
                  <a:pt x="1380337" y="747870"/>
                </a:lnTo>
                <a:lnTo>
                  <a:pt x="1382236" y="751767"/>
                </a:lnTo>
                <a:lnTo>
                  <a:pt x="1384125" y="755648"/>
                </a:lnTo>
                <a:lnTo>
                  <a:pt x="1386014" y="759514"/>
                </a:lnTo>
                <a:lnTo>
                  <a:pt x="1387913" y="763365"/>
                </a:lnTo>
                <a:lnTo>
                  <a:pt x="1389802" y="767199"/>
                </a:lnTo>
                <a:lnTo>
                  <a:pt x="1391701" y="771017"/>
                </a:lnTo>
                <a:lnTo>
                  <a:pt x="1393590" y="774819"/>
                </a:lnTo>
                <a:lnTo>
                  <a:pt x="1395489" y="778605"/>
                </a:lnTo>
                <a:lnTo>
                  <a:pt x="1397378" y="782374"/>
                </a:lnTo>
                <a:lnTo>
                  <a:pt x="1399277" y="786126"/>
                </a:lnTo>
                <a:lnTo>
                  <a:pt x="1401166" y="789863"/>
                </a:lnTo>
                <a:lnTo>
                  <a:pt x="1403055" y="793582"/>
                </a:lnTo>
                <a:lnTo>
                  <a:pt x="1404954" y="797284"/>
                </a:lnTo>
                <a:lnTo>
                  <a:pt x="1406843" y="800969"/>
                </a:lnTo>
                <a:lnTo>
                  <a:pt x="1408742" y="804637"/>
                </a:lnTo>
                <a:lnTo>
                  <a:pt x="1410631" y="808287"/>
                </a:lnTo>
                <a:lnTo>
                  <a:pt x="1412530" y="811920"/>
                </a:lnTo>
                <a:lnTo>
                  <a:pt x="1414419" y="815536"/>
                </a:lnTo>
                <a:lnTo>
                  <a:pt x="1416318" y="819134"/>
                </a:lnTo>
                <a:lnTo>
                  <a:pt x="1418207" y="822715"/>
                </a:lnTo>
                <a:lnTo>
                  <a:pt x="1420106" y="826277"/>
                </a:lnTo>
                <a:lnTo>
                  <a:pt x="1421995" y="829821"/>
                </a:lnTo>
                <a:lnTo>
                  <a:pt x="1423884" y="833347"/>
                </a:lnTo>
                <a:lnTo>
                  <a:pt x="1425783" y="836856"/>
                </a:lnTo>
                <a:lnTo>
                  <a:pt x="1427672" y="840347"/>
                </a:lnTo>
                <a:lnTo>
                  <a:pt x="1429571" y="843818"/>
                </a:lnTo>
                <a:lnTo>
                  <a:pt x="1431460" y="847272"/>
                </a:lnTo>
                <a:lnTo>
                  <a:pt x="1433359" y="850707"/>
                </a:lnTo>
                <a:lnTo>
                  <a:pt x="1435248" y="854124"/>
                </a:lnTo>
                <a:lnTo>
                  <a:pt x="1437147" y="857521"/>
                </a:lnTo>
                <a:lnTo>
                  <a:pt x="1439036" y="860901"/>
                </a:lnTo>
                <a:lnTo>
                  <a:pt x="1440925" y="864261"/>
                </a:lnTo>
                <a:lnTo>
                  <a:pt x="1442824" y="867603"/>
                </a:lnTo>
                <a:lnTo>
                  <a:pt x="1444713" y="870926"/>
                </a:lnTo>
                <a:lnTo>
                  <a:pt x="1446612" y="874230"/>
                </a:lnTo>
                <a:lnTo>
                  <a:pt x="1448501" y="877515"/>
                </a:lnTo>
                <a:lnTo>
                  <a:pt x="1450400" y="880781"/>
                </a:lnTo>
                <a:lnTo>
                  <a:pt x="1452289" y="884028"/>
                </a:lnTo>
                <a:lnTo>
                  <a:pt x="1454188" y="887256"/>
                </a:lnTo>
                <a:lnTo>
                  <a:pt x="1456077" y="890465"/>
                </a:lnTo>
                <a:lnTo>
                  <a:pt x="1457966" y="893658"/>
                </a:lnTo>
                <a:lnTo>
                  <a:pt x="1459865" y="896823"/>
                </a:lnTo>
                <a:lnTo>
                  <a:pt x="1461754" y="899978"/>
                </a:lnTo>
                <a:lnTo>
                  <a:pt x="1463653" y="903104"/>
                </a:lnTo>
                <a:lnTo>
                  <a:pt x="1465542" y="906220"/>
                </a:lnTo>
                <a:lnTo>
                  <a:pt x="1467441" y="909307"/>
                </a:lnTo>
                <a:lnTo>
                  <a:pt x="1469330" y="912384"/>
                </a:lnTo>
                <a:lnTo>
                  <a:pt x="1471229" y="915442"/>
                </a:lnTo>
                <a:lnTo>
                  <a:pt x="1473118" y="918470"/>
                </a:lnTo>
                <a:lnTo>
                  <a:pt x="1475007" y="921489"/>
                </a:lnTo>
                <a:lnTo>
                  <a:pt x="1476906" y="924478"/>
                </a:lnTo>
                <a:lnTo>
                  <a:pt x="1478795" y="927458"/>
                </a:lnTo>
                <a:lnTo>
                  <a:pt x="1480694" y="930418"/>
                </a:lnTo>
                <a:lnTo>
                  <a:pt x="1482583" y="933349"/>
                </a:lnTo>
                <a:lnTo>
                  <a:pt x="1484482" y="936271"/>
                </a:lnTo>
                <a:lnTo>
                  <a:pt x="1486371" y="939163"/>
                </a:lnTo>
                <a:lnTo>
                  <a:pt x="1488270" y="942045"/>
                </a:lnTo>
                <a:lnTo>
                  <a:pt x="1490159" y="944898"/>
                </a:lnTo>
                <a:lnTo>
                  <a:pt x="1492058" y="947741"/>
                </a:lnTo>
                <a:lnTo>
                  <a:pt x="1493947" y="950556"/>
                </a:lnTo>
                <a:lnTo>
                  <a:pt x="1495836" y="953360"/>
                </a:lnTo>
                <a:lnTo>
                  <a:pt x="1497735" y="956135"/>
                </a:lnTo>
                <a:lnTo>
                  <a:pt x="1499624" y="958891"/>
                </a:lnTo>
                <a:lnTo>
                  <a:pt x="1501523" y="961637"/>
                </a:lnTo>
                <a:lnTo>
                  <a:pt x="1503412" y="964354"/>
                </a:lnTo>
                <a:lnTo>
                  <a:pt x="1505311" y="967061"/>
                </a:lnTo>
                <a:lnTo>
                  <a:pt x="1507200" y="969739"/>
                </a:lnTo>
                <a:lnTo>
                  <a:pt x="1509098" y="972397"/>
                </a:lnTo>
                <a:lnTo>
                  <a:pt x="1510988" y="975046"/>
                </a:lnTo>
                <a:lnTo>
                  <a:pt x="1512877" y="977665"/>
                </a:lnTo>
                <a:lnTo>
                  <a:pt x="1514776" y="980265"/>
                </a:lnTo>
                <a:lnTo>
                  <a:pt x="1516665" y="982856"/>
                </a:lnTo>
                <a:lnTo>
                  <a:pt x="1518564" y="985417"/>
                </a:lnTo>
                <a:lnTo>
                  <a:pt x="1520453" y="987958"/>
                </a:lnTo>
                <a:lnTo>
                  <a:pt x="1522352" y="990490"/>
                </a:lnTo>
                <a:lnTo>
                  <a:pt x="1524241" y="992993"/>
                </a:lnTo>
                <a:lnTo>
                  <a:pt x="1526139" y="995476"/>
                </a:lnTo>
                <a:lnTo>
                  <a:pt x="1528029" y="997949"/>
                </a:lnTo>
                <a:lnTo>
                  <a:pt x="1529918" y="1000393"/>
                </a:lnTo>
                <a:lnTo>
                  <a:pt x="1531817" y="1002828"/>
                </a:lnTo>
                <a:lnTo>
                  <a:pt x="1533706" y="1005233"/>
                </a:lnTo>
                <a:lnTo>
                  <a:pt x="1535605" y="1007628"/>
                </a:lnTo>
                <a:lnTo>
                  <a:pt x="1537494" y="1009994"/>
                </a:lnTo>
                <a:lnTo>
                  <a:pt x="1539392" y="1012351"/>
                </a:lnTo>
                <a:lnTo>
                  <a:pt x="1541282" y="1014678"/>
                </a:lnTo>
                <a:lnTo>
                  <a:pt x="1543180" y="1016996"/>
                </a:lnTo>
                <a:lnTo>
                  <a:pt x="1545070" y="1019294"/>
                </a:lnTo>
                <a:lnTo>
                  <a:pt x="1546959" y="1021573"/>
                </a:lnTo>
                <a:lnTo>
                  <a:pt x="1548857" y="1023832"/>
                </a:lnTo>
                <a:lnTo>
                  <a:pt x="1550747" y="1026071"/>
                </a:lnTo>
                <a:lnTo>
                  <a:pt x="1552645" y="1028292"/>
                </a:lnTo>
                <a:lnTo>
                  <a:pt x="1554534" y="1030492"/>
                </a:lnTo>
                <a:lnTo>
                  <a:pt x="1556433" y="1032674"/>
                </a:lnTo>
                <a:lnTo>
                  <a:pt x="1558322" y="1034835"/>
                </a:lnTo>
                <a:lnTo>
                  <a:pt x="1560221" y="1036977"/>
                </a:lnTo>
                <a:lnTo>
                  <a:pt x="1562110" y="1039110"/>
                </a:lnTo>
                <a:lnTo>
                  <a:pt x="1564009" y="1041223"/>
                </a:lnTo>
                <a:lnTo>
                  <a:pt x="1565898" y="1043307"/>
                </a:lnTo>
                <a:lnTo>
                  <a:pt x="1567787" y="1045381"/>
                </a:lnTo>
                <a:lnTo>
                  <a:pt x="1569686" y="1047436"/>
                </a:lnTo>
                <a:lnTo>
                  <a:pt x="1571575" y="1049471"/>
                </a:lnTo>
                <a:lnTo>
                  <a:pt x="1573474" y="1051496"/>
                </a:lnTo>
                <a:lnTo>
                  <a:pt x="1575363" y="1053493"/>
                </a:lnTo>
                <a:lnTo>
                  <a:pt x="1577262" y="1055479"/>
                </a:lnTo>
                <a:lnTo>
                  <a:pt x="1579151" y="1057436"/>
                </a:lnTo>
                <a:lnTo>
                  <a:pt x="1581050" y="1059384"/>
                </a:lnTo>
                <a:lnTo>
                  <a:pt x="1582939" y="1061312"/>
                </a:lnTo>
                <a:lnTo>
                  <a:pt x="1584828" y="1063230"/>
                </a:lnTo>
                <a:lnTo>
                  <a:pt x="1586727" y="1065119"/>
                </a:lnTo>
                <a:lnTo>
                  <a:pt x="1588616" y="1066999"/>
                </a:lnTo>
                <a:lnTo>
                  <a:pt x="1590515" y="1068859"/>
                </a:lnTo>
                <a:lnTo>
                  <a:pt x="1592404" y="1070699"/>
                </a:lnTo>
                <a:lnTo>
                  <a:pt x="1594303" y="1072530"/>
                </a:lnTo>
                <a:lnTo>
                  <a:pt x="1596192" y="1074331"/>
                </a:lnTo>
                <a:lnTo>
                  <a:pt x="1598091" y="1076123"/>
                </a:lnTo>
                <a:lnTo>
                  <a:pt x="1599980" y="1077895"/>
                </a:lnTo>
                <a:lnTo>
                  <a:pt x="1601869" y="1079658"/>
                </a:lnTo>
                <a:lnTo>
                  <a:pt x="1603768" y="1081391"/>
                </a:lnTo>
                <a:lnTo>
                  <a:pt x="1605657" y="1083115"/>
                </a:lnTo>
                <a:lnTo>
                  <a:pt x="1607556" y="1084819"/>
                </a:lnTo>
                <a:lnTo>
                  <a:pt x="1609445" y="1086513"/>
                </a:lnTo>
                <a:lnTo>
                  <a:pt x="1611344" y="1088188"/>
                </a:lnTo>
                <a:lnTo>
                  <a:pt x="1613233" y="1089843"/>
                </a:lnTo>
                <a:lnTo>
                  <a:pt x="1615132" y="1091489"/>
                </a:lnTo>
                <a:lnTo>
                  <a:pt x="1617021" y="1093105"/>
                </a:lnTo>
                <a:lnTo>
                  <a:pt x="1618920" y="1094722"/>
                </a:lnTo>
                <a:lnTo>
                  <a:pt x="1620809" y="1096309"/>
                </a:lnTo>
                <a:lnTo>
                  <a:pt x="1622698" y="1097887"/>
                </a:lnTo>
                <a:lnTo>
                  <a:pt x="1624597" y="1099445"/>
                </a:lnTo>
                <a:lnTo>
                  <a:pt x="1626486" y="1100993"/>
                </a:lnTo>
                <a:lnTo>
                  <a:pt x="1628385" y="1102522"/>
                </a:lnTo>
                <a:lnTo>
                  <a:pt x="1630274" y="1104041"/>
                </a:lnTo>
                <a:lnTo>
                  <a:pt x="1632173" y="1105531"/>
                </a:lnTo>
                <a:lnTo>
                  <a:pt x="1634062" y="1107021"/>
                </a:lnTo>
                <a:lnTo>
                  <a:pt x="1635961" y="1108481"/>
                </a:lnTo>
                <a:lnTo>
                  <a:pt x="1637850" y="1109942"/>
                </a:lnTo>
                <a:lnTo>
                  <a:pt x="1639739" y="1111373"/>
                </a:lnTo>
                <a:lnTo>
                  <a:pt x="1641638" y="1112795"/>
                </a:lnTo>
                <a:lnTo>
                  <a:pt x="1643527" y="1114207"/>
                </a:lnTo>
                <a:lnTo>
                  <a:pt x="1645426" y="1115599"/>
                </a:lnTo>
                <a:lnTo>
                  <a:pt x="1647315" y="1116972"/>
                </a:lnTo>
                <a:lnTo>
                  <a:pt x="1649214" y="1118336"/>
                </a:lnTo>
                <a:lnTo>
                  <a:pt x="1651103" y="1119689"/>
                </a:lnTo>
                <a:lnTo>
                  <a:pt x="1653002" y="1121023"/>
                </a:lnTo>
                <a:lnTo>
                  <a:pt x="1654891" y="1122348"/>
                </a:lnTo>
                <a:lnTo>
                  <a:pt x="1656780" y="1123653"/>
                </a:lnTo>
                <a:lnTo>
                  <a:pt x="1658679" y="1124938"/>
                </a:lnTo>
                <a:lnTo>
                  <a:pt x="1660568" y="1126214"/>
                </a:lnTo>
                <a:lnTo>
                  <a:pt x="1662467" y="1127479"/>
                </a:lnTo>
                <a:lnTo>
                  <a:pt x="1664356" y="1128736"/>
                </a:lnTo>
                <a:lnTo>
                  <a:pt x="1666255" y="1129972"/>
                </a:lnTo>
                <a:lnTo>
                  <a:pt x="1668144" y="1131189"/>
                </a:lnTo>
                <a:lnTo>
                  <a:pt x="1670043" y="1132397"/>
                </a:lnTo>
                <a:lnTo>
                  <a:pt x="1671932" y="1133595"/>
                </a:lnTo>
                <a:lnTo>
                  <a:pt x="1673821" y="1134773"/>
                </a:lnTo>
                <a:lnTo>
                  <a:pt x="1675720" y="1135941"/>
                </a:lnTo>
                <a:lnTo>
                  <a:pt x="1677609" y="1137100"/>
                </a:lnTo>
                <a:lnTo>
                  <a:pt x="1679508" y="1138249"/>
                </a:lnTo>
                <a:lnTo>
                  <a:pt x="1681397" y="1139379"/>
                </a:lnTo>
                <a:lnTo>
                  <a:pt x="1683296" y="1140489"/>
                </a:lnTo>
                <a:lnTo>
                  <a:pt x="1685185" y="1141599"/>
                </a:lnTo>
                <a:lnTo>
                  <a:pt x="1687084" y="1142690"/>
                </a:lnTo>
                <a:lnTo>
                  <a:pt x="1688973" y="1143771"/>
                </a:lnTo>
                <a:lnTo>
                  <a:pt x="1690872" y="1144832"/>
                </a:lnTo>
                <a:lnTo>
                  <a:pt x="1692761" y="1145884"/>
                </a:lnTo>
                <a:lnTo>
                  <a:pt x="1694650" y="1146926"/>
                </a:lnTo>
                <a:lnTo>
                  <a:pt x="1696549" y="1147958"/>
                </a:lnTo>
                <a:lnTo>
                  <a:pt x="1698438" y="1148980"/>
                </a:lnTo>
                <a:lnTo>
                  <a:pt x="1700337" y="1149983"/>
                </a:lnTo>
                <a:lnTo>
                  <a:pt x="1702226" y="1150976"/>
                </a:lnTo>
                <a:lnTo>
                  <a:pt x="1704125" y="1151960"/>
                </a:lnTo>
                <a:lnTo>
                  <a:pt x="1706014" y="1152924"/>
                </a:lnTo>
                <a:lnTo>
                  <a:pt x="1707913" y="1153888"/>
                </a:lnTo>
                <a:lnTo>
                  <a:pt x="1709802" y="1154833"/>
                </a:lnTo>
                <a:lnTo>
                  <a:pt x="1711691" y="1155767"/>
                </a:lnTo>
                <a:lnTo>
                  <a:pt x="1713590" y="1156692"/>
                </a:lnTo>
                <a:lnTo>
                  <a:pt x="1715479" y="1157608"/>
                </a:lnTo>
                <a:lnTo>
                  <a:pt x="1717378" y="1158513"/>
                </a:lnTo>
                <a:lnTo>
                  <a:pt x="1719267" y="1159400"/>
                </a:lnTo>
                <a:lnTo>
                  <a:pt x="1721166" y="1160286"/>
                </a:lnTo>
                <a:lnTo>
                  <a:pt x="1723055" y="1161152"/>
                </a:lnTo>
                <a:lnTo>
                  <a:pt x="1724954" y="1162009"/>
                </a:lnTo>
                <a:lnTo>
                  <a:pt x="1726843" y="1162856"/>
                </a:lnTo>
                <a:lnTo>
                  <a:pt x="1728732" y="1163704"/>
                </a:lnTo>
                <a:lnTo>
                  <a:pt x="1730630" y="1164521"/>
                </a:lnTo>
                <a:lnTo>
                  <a:pt x="1732520" y="1165340"/>
                </a:lnTo>
                <a:lnTo>
                  <a:pt x="1734419" y="1166148"/>
                </a:lnTo>
                <a:lnTo>
                  <a:pt x="1736308" y="1166946"/>
                </a:lnTo>
                <a:lnTo>
                  <a:pt x="1738206" y="1167735"/>
                </a:lnTo>
                <a:lnTo>
                  <a:pt x="1740095" y="1168514"/>
                </a:lnTo>
                <a:lnTo>
                  <a:pt x="1741995" y="1169283"/>
                </a:lnTo>
                <a:lnTo>
                  <a:pt x="1743884" y="1170033"/>
                </a:lnTo>
                <a:lnTo>
                  <a:pt x="1745782" y="1170783"/>
                </a:lnTo>
                <a:lnTo>
                  <a:pt x="1747671" y="1171523"/>
                </a:lnTo>
                <a:lnTo>
                  <a:pt x="1749560" y="1172253"/>
                </a:lnTo>
                <a:lnTo>
                  <a:pt x="1751460" y="1172974"/>
                </a:lnTo>
                <a:lnTo>
                  <a:pt x="1753349" y="1173685"/>
                </a:lnTo>
                <a:lnTo>
                  <a:pt x="1755247" y="1174386"/>
                </a:lnTo>
                <a:lnTo>
                  <a:pt x="1757136" y="1175077"/>
                </a:lnTo>
                <a:lnTo>
                  <a:pt x="1759035" y="1175759"/>
                </a:lnTo>
                <a:lnTo>
                  <a:pt x="1760924" y="1176431"/>
                </a:lnTo>
                <a:lnTo>
                  <a:pt x="1762823" y="1177093"/>
                </a:lnTo>
                <a:lnTo>
                  <a:pt x="1764712" y="1177755"/>
                </a:lnTo>
                <a:lnTo>
                  <a:pt x="1766601" y="1178398"/>
                </a:lnTo>
                <a:lnTo>
                  <a:pt x="1768500" y="1179040"/>
                </a:lnTo>
                <a:lnTo>
                  <a:pt x="1770389" y="1179664"/>
                </a:lnTo>
                <a:lnTo>
                  <a:pt x="1772288" y="1180287"/>
                </a:lnTo>
                <a:lnTo>
                  <a:pt x="1774177" y="1180900"/>
                </a:lnTo>
                <a:lnTo>
                  <a:pt x="1776076" y="1181504"/>
                </a:lnTo>
                <a:lnTo>
                  <a:pt x="1777965" y="1182108"/>
                </a:lnTo>
                <a:lnTo>
                  <a:pt x="1779864" y="1182692"/>
                </a:lnTo>
                <a:lnTo>
                  <a:pt x="1781753" y="1183276"/>
                </a:lnTo>
                <a:lnTo>
                  <a:pt x="1783642" y="1183851"/>
                </a:lnTo>
                <a:lnTo>
                  <a:pt x="1785541" y="1184416"/>
                </a:lnTo>
                <a:lnTo>
                  <a:pt x="1787430" y="1184971"/>
                </a:lnTo>
                <a:lnTo>
                  <a:pt x="1789329" y="1185526"/>
                </a:lnTo>
                <a:lnTo>
                  <a:pt x="1791218" y="1186071"/>
                </a:lnTo>
                <a:lnTo>
                  <a:pt x="1793117" y="1186607"/>
                </a:lnTo>
                <a:lnTo>
                  <a:pt x="1795006" y="1187132"/>
                </a:lnTo>
                <a:lnTo>
                  <a:pt x="1796905" y="1187648"/>
                </a:lnTo>
                <a:lnTo>
                  <a:pt x="1798794" y="1188165"/>
                </a:lnTo>
                <a:lnTo>
                  <a:pt x="1800683" y="1188671"/>
                </a:lnTo>
                <a:lnTo>
                  <a:pt x="1802582" y="1189168"/>
                </a:lnTo>
                <a:lnTo>
                  <a:pt x="1804471" y="1189664"/>
                </a:lnTo>
                <a:lnTo>
                  <a:pt x="1806370" y="1190151"/>
                </a:lnTo>
                <a:lnTo>
                  <a:pt x="1808259" y="1190628"/>
                </a:lnTo>
                <a:lnTo>
                  <a:pt x="1810158" y="1191096"/>
                </a:lnTo>
                <a:lnTo>
                  <a:pt x="1812047" y="1191563"/>
                </a:lnTo>
                <a:lnTo>
                  <a:pt x="1813946" y="1192021"/>
                </a:lnTo>
                <a:lnTo>
                  <a:pt x="1815835" y="1192469"/>
                </a:lnTo>
                <a:lnTo>
                  <a:pt x="1817734" y="1192917"/>
                </a:lnTo>
                <a:lnTo>
                  <a:pt x="1819623" y="1193355"/>
                </a:lnTo>
                <a:lnTo>
                  <a:pt x="1821512" y="1193793"/>
                </a:lnTo>
                <a:lnTo>
                  <a:pt x="1823411" y="1194212"/>
                </a:lnTo>
                <a:lnTo>
                  <a:pt x="1825300" y="1194640"/>
                </a:lnTo>
                <a:lnTo>
                  <a:pt x="1827199" y="1195049"/>
                </a:lnTo>
                <a:lnTo>
                  <a:pt x="1829088" y="1195458"/>
                </a:lnTo>
                <a:lnTo>
                  <a:pt x="1830987" y="1195857"/>
                </a:lnTo>
                <a:lnTo>
                  <a:pt x="1832876" y="1196257"/>
                </a:lnTo>
                <a:lnTo>
                  <a:pt x="1834775" y="1196646"/>
                </a:lnTo>
                <a:lnTo>
                  <a:pt x="1836664" y="1197036"/>
                </a:lnTo>
                <a:lnTo>
                  <a:pt x="1838553" y="1197406"/>
                </a:lnTo>
                <a:lnTo>
                  <a:pt x="1840452" y="1197785"/>
                </a:lnTo>
                <a:lnTo>
                  <a:pt x="1842341" y="1198155"/>
                </a:lnTo>
                <a:lnTo>
                  <a:pt x="1844240" y="1198516"/>
                </a:lnTo>
                <a:lnTo>
                  <a:pt x="1846129" y="1198876"/>
                </a:lnTo>
                <a:lnTo>
                  <a:pt x="1848028" y="1199227"/>
                </a:lnTo>
                <a:lnTo>
                  <a:pt x="1849917" y="1199567"/>
                </a:lnTo>
                <a:lnTo>
                  <a:pt x="1851816" y="1199908"/>
                </a:lnTo>
                <a:lnTo>
                  <a:pt x="1853705" y="1200249"/>
                </a:lnTo>
                <a:lnTo>
                  <a:pt x="1855594" y="1200580"/>
                </a:lnTo>
                <a:lnTo>
                  <a:pt x="1857493" y="1200902"/>
                </a:lnTo>
                <a:lnTo>
                  <a:pt x="1859382" y="1201223"/>
                </a:lnTo>
                <a:lnTo>
                  <a:pt x="1861281" y="1201544"/>
                </a:lnTo>
                <a:lnTo>
                  <a:pt x="1863170" y="1201856"/>
                </a:lnTo>
                <a:lnTo>
                  <a:pt x="1865069" y="1202158"/>
                </a:lnTo>
                <a:lnTo>
                  <a:pt x="1866958" y="1202460"/>
                </a:lnTo>
                <a:lnTo>
                  <a:pt x="1868857" y="1202761"/>
                </a:lnTo>
                <a:lnTo>
                  <a:pt x="1870746" y="1203054"/>
                </a:lnTo>
                <a:lnTo>
                  <a:pt x="1872645" y="1203336"/>
                </a:lnTo>
                <a:lnTo>
                  <a:pt x="1874534" y="1203618"/>
                </a:lnTo>
                <a:lnTo>
                  <a:pt x="1876423" y="1203901"/>
                </a:lnTo>
                <a:lnTo>
                  <a:pt x="1878322" y="1204173"/>
                </a:lnTo>
                <a:lnTo>
                  <a:pt x="1880211" y="1204446"/>
                </a:lnTo>
                <a:lnTo>
                  <a:pt x="1882110" y="1204719"/>
                </a:lnTo>
                <a:lnTo>
                  <a:pt x="1883999" y="1204972"/>
                </a:lnTo>
                <a:lnTo>
                  <a:pt x="1885898" y="1205235"/>
                </a:lnTo>
                <a:lnTo>
                  <a:pt x="1887787" y="1205488"/>
                </a:lnTo>
                <a:lnTo>
                  <a:pt x="1889686" y="1205741"/>
                </a:lnTo>
                <a:lnTo>
                  <a:pt x="1891575" y="1205985"/>
                </a:lnTo>
              </a:path>
            </a:pathLst>
          </a:custGeom>
          <a:noFill/>
          <a:ln w="11668" cap="rnd">
            <a:solidFill>
              <a:srgbClr val="000000"/>
            </a:solidFill>
            <a:prstDash val="solid"/>
            <a:round/>
          </a:ln>
        </p:spPr>
        <p:txBody>
          <a:bodyPr rtlCol="0" anchor="ctr"/>
          <a:lstStyle/>
          <a:p>
            <a:endParaRPr lang="en-DE"/>
          </a:p>
        </p:txBody>
      </p:sp>
      <p:grpSp>
        <p:nvGrpSpPr>
          <p:cNvPr id="243" name="Group 242">
            <a:extLst>
              <a:ext uri="{FF2B5EF4-FFF2-40B4-BE49-F238E27FC236}">
                <a16:creationId xmlns:a16="http://schemas.microsoft.com/office/drawing/2014/main" id="{45828FA8-3EEC-16A6-5015-9E85D214DE15}"/>
              </a:ext>
            </a:extLst>
          </p:cNvPr>
          <p:cNvGrpSpPr/>
          <p:nvPr/>
        </p:nvGrpSpPr>
        <p:grpSpPr>
          <a:xfrm>
            <a:off x="7171146" y="2330484"/>
            <a:ext cx="427230" cy="315276"/>
            <a:chOff x="7171146" y="2330484"/>
            <a:chExt cx="427230" cy="315276"/>
          </a:xfrm>
        </p:grpSpPr>
        <p:sp>
          <p:nvSpPr>
            <p:cNvPr id="225" name="Freeform 224">
              <a:extLst>
                <a:ext uri="{FF2B5EF4-FFF2-40B4-BE49-F238E27FC236}">
                  <a16:creationId xmlns:a16="http://schemas.microsoft.com/office/drawing/2014/main" id="{8A917FBC-5878-8681-F935-C8F266F13A92}"/>
                </a:ext>
              </a:extLst>
            </p:cNvPr>
            <p:cNvSpPr/>
            <p:nvPr/>
          </p:nvSpPr>
          <p:spPr>
            <a:xfrm>
              <a:off x="7171146" y="2330484"/>
              <a:ext cx="427230" cy="315276"/>
            </a:xfrm>
            <a:custGeom>
              <a:avLst/>
              <a:gdLst>
                <a:gd name="connsiteX0" fmla="*/ 0 w 427230"/>
                <a:gd name="connsiteY0" fmla="*/ 0 h 315276"/>
                <a:gd name="connsiteX1" fmla="*/ 1431 w 427230"/>
                <a:gd name="connsiteY1" fmla="*/ 2347 h 315276"/>
                <a:gd name="connsiteX2" fmla="*/ 2863 w 427230"/>
                <a:gd name="connsiteY2" fmla="*/ 4684 h 315276"/>
                <a:gd name="connsiteX3" fmla="*/ 4294 w 427230"/>
                <a:gd name="connsiteY3" fmla="*/ 7001 h 315276"/>
                <a:gd name="connsiteX4" fmla="*/ 5716 w 427230"/>
                <a:gd name="connsiteY4" fmla="*/ 9319 h 315276"/>
                <a:gd name="connsiteX5" fmla="*/ 7147 w 427230"/>
                <a:gd name="connsiteY5" fmla="*/ 11617 h 315276"/>
                <a:gd name="connsiteX6" fmla="*/ 8579 w 427230"/>
                <a:gd name="connsiteY6" fmla="*/ 13905 h 315276"/>
                <a:gd name="connsiteX7" fmla="*/ 10010 w 427230"/>
                <a:gd name="connsiteY7" fmla="*/ 16184 h 315276"/>
                <a:gd name="connsiteX8" fmla="*/ 11432 w 427230"/>
                <a:gd name="connsiteY8" fmla="*/ 18453 h 315276"/>
                <a:gd name="connsiteX9" fmla="*/ 12863 w 427230"/>
                <a:gd name="connsiteY9" fmla="*/ 20702 h 315276"/>
                <a:gd name="connsiteX10" fmla="*/ 14295 w 427230"/>
                <a:gd name="connsiteY10" fmla="*/ 22952 h 315276"/>
                <a:gd name="connsiteX11" fmla="*/ 15717 w 427230"/>
                <a:gd name="connsiteY11" fmla="*/ 25182 h 315276"/>
                <a:gd name="connsiteX12" fmla="*/ 17148 w 427230"/>
                <a:gd name="connsiteY12" fmla="*/ 27412 h 315276"/>
                <a:gd name="connsiteX13" fmla="*/ 18579 w 427230"/>
                <a:gd name="connsiteY13" fmla="*/ 29622 h 315276"/>
                <a:gd name="connsiteX14" fmla="*/ 20011 w 427230"/>
                <a:gd name="connsiteY14" fmla="*/ 31823 h 315276"/>
                <a:gd name="connsiteX15" fmla="*/ 21433 w 427230"/>
                <a:gd name="connsiteY15" fmla="*/ 34004 h 315276"/>
                <a:gd name="connsiteX16" fmla="*/ 22864 w 427230"/>
                <a:gd name="connsiteY16" fmla="*/ 36185 h 315276"/>
                <a:gd name="connsiteX17" fmla="*/ 24295 w 427230"/>
                <a:gd name="connsiteY17" fmla="*/ 38357 h 315276"/>
                <a:gd name="connsiteX18" fmla="*/ 25727 w 427230"/>
                <a:gd name="connsiteY18" fmla="*/ 40509 h 315276"/>
                <a:gd name="connsiteX19" fmla="*/ 27149 w 427230"/>
                <a:gd name="connsiteY19" fmla="*/ 42651 h 315276"/>
                <a:gd name="connsiteX20" fmla="*/ 28580 w 427230"/>
                <a:gd name="connsiteY20" fmla="*/ 44784 h 315276"/>
                <a:gd name="connsiteX21" fmla="*/ 30012 w 427230"/>
                <a:gd name="connsiteY21" fmla="*/ 46906 h 315276"/>
                <a:gd name="connsiteX22" fmla="*/ 31443 w 427230"/>
                <a:gd name="connsiteY22" fmla="*/ 49019 h 315276"/>
                <a:gd name="connsiteX23" fmla="*/ 32865 w 427230"/>
                <a:gd name="connsiteY23" fmla="*/ 51123 h 315276"/>
                <a:gd name="connsiteX24" fmla="*/ 34296 w 427230"/>
                <a:gd name="connsiteY24" fmla="*/ 53207 h 315276"/>
                <a:gd name="connsiteX25" fmla="*/ 35728 w 427230"/>
                <a:gd name="connsiteY25" fmla="*/ 55281 h 315276"/>
                <a:gd name="connsiteX26" fmla="*/ 37149 w 427230"/>
                <a:gd name="connsiteY26" fmla="*/ 57355 h 315276"/>
                <a:gd name="connsiteX27" fmla="*/ 38581 w 427230"/>
                <a:gd name="connsiteY27" fmla="*/ 59410 h 315276"/>
                <a:gd name="connsiteX28" fmla="*/ 40012 w 427230"/>
                <a:gd name="connsiteY28" fmla="*/ 61445 h 315276"/>
                <a:gd name="connsiteX29" fmla="*/ 41444 w 427230"/>
                <a:gd name="connsiteY29" fmla="*/ 63480 h 315276"/>
                <a:gd name="connsiteX30" fmla="*/ 42865 w 427230"/>
                <a:gd name="connsiteY30" fmla="*/ 65505 h 315276"/>
                <a:gd name="connsiteX31" fmla="*/ 44297 w 427230"/>
                <a:gd name="connsiteY31" fmla="*/ 67511 h 315276"/>
                <a:gd name="connsiteX32" fmla="*/ 45728 w 427230"/>
                <a:gd name="connsiteY32" fmla="*/ 69517 h 315276"/>
                <a:gd name="connsiteX33" fmla="*/ 47160 w 427230"/>
                <a:gd name="connsiteY33" fmla="*/ 71504 h 315276"/>
                <a:gd name="connsiteX34" fmla="*/ 48581 w 427230"/>
                <a:gd name="connsiteY34" fmla="*/ 73480 h 315276"/>
                <a:gd name="connsiteX35" fmla="*/ 50013 w 427230"/>
                <a:gd name="connsiteY35" fmla="*/ 75448 h 315276"/>
                <a:gd name="connsiteX36" fmla="*/ 51444 w 427230"/>
                <a:gd name="connsiteY36" fmla="*/ 77395 h 315276"/>
                <a:gd name="connsiteX37" fmla="*/ 52876 w 427230"/>
                <a:gd name="connsiteY37" fmla="*/ 79343 h 315276"/>
                <a:gd name="connsiteX38" fmla="*/ 54297 w 427230"/>
                <a:gd name="connsiteY38" fmla="*/ 81280 h 315276"/>
                <a:gd name="connsiteX39" fmla="*/ 55729 w 427230"/>
                <a:gd name="connsiteY39" fmla="*/ 83199 h 315276"/>
                <a:gd name="connsiteX40" fmla="*/ 57160 w 427230"/>
                <a:gd name="connsiteY40" fmla="*/ 85107 h 315276"/>
                <a:gd name="connsiteX41" fmla="*/ 58582 w 427230"/>
                <a:gd name="connsiteY41" fmla="*/ 87006 h 315276"/>
                <a:gd name="connsiteX42" fmla="*/ 60013 w 427230"/>
                <a:gd name="connsiteY42" fmla="*/ 88895 h 315276"/>
                <a:gd name="connsiteX43" fmla="*/ 61445 w 427230"/>
                <a:gd name="connsiteY43" fmla="*/ 90775 h 315276"/>
                <a:gd name="connsiteX44" fmla="*/ 62876 w 427230"/>
                <a:gd name="connsiteY44" fmla="*/ 92644 h 315276"/>
                <a:gd name="connsiteX45" fmla="*/ 64298 w 427230"/>
                <a:gd name="connsiteY45" fmla="*/ 94494 h 315276"/>
                <a:gd name="connsiteX46" fmla="*/ 65729 w 427230"/>
                <a:gd name="connsiteY46" fmla="*/ 96345 h 315276"/>
                <a:gd name="connsiteX47" fmla="*/ 67161 w 427230"/>
                <a:gd name="connsiteY47" fmla="*/ 98175 h 315276"/>
                <a:gd name="connsiteX48" fmla="*/ 68592 w 427230"/>
                <a:gd name="connsiteY48" fmla="*/ 99996 h 315276"/>
                <a:gd name="connsiteX49" fmla="*/ 70014 w 427230"/>
                <a:gd name="connsiteY49" fmla="*/ 101807 h 315276"/>
                <a:gd name="connsiteX50" fmla="*/ 71445 w 427230"/>
                <a:gd name="connsiteY50" fmla="*/ 103609 h 315276"/>
                <a:gd name="connsiteX51" fmla="*/ 72877 w 427230"/>
                <a:gd name="connsiteY51" fmla="*/ 105401 h 315276"/>
                <a:gd name="connsiteX52" fmla="*/ 74308 w 427230"/>
                <a:gd name="connsiteY52" fmla="*/ 107173 h 315276"/>
                <a:gd name="connsiteX53" fmla="*/ 75730 w 427230"/>
                <a:gd name="connsiteY53" fmla="*/ 108945 h 315276"/>
                <a:gd name="connsiteX54" fmla="*/ 77161 w 427230"/>
                <a:gd name="connsiteY54" fmla="*/ 110708 h 315276"/>
                <a:gd name="connsiteX55" fmla="*/ 78593 w 427230"/>
                <a:gd name="connsiteY55" fmla="*/ 112451 h 315276"/>
                <a:gd name="connsiteX56" fmla="*/ 80024 w 427230"/>
                <a:gd name="connsiteY56" fmla="*/ 114184 h 315276"/>
                <a:gd name="connsiteX57" fmla="*/ 81446 w 427230"/>
                <a:gd name="connsiteY57" fmla="*/ 115907 h 315276"/>
                <a:gd name="connsiteX58" fmla="*/ 82877 w 427230"/>
                <a:gd name="connsiteY58" fmla="*/ 117621 h 315276"/>
                <a:gd name="connsiteX59" fmla="*/ 84309 w 427230"/>
                <a:gd name="connsiteY59" fmla="*/ 119325 h 315276"/>
                <a:gd name="connsiteX60" fmla="*/ 85730 w 427230"/>
                <a:gd name="connsiteY60" fmla="*/ 121020 h 315276"/>
                <a:gd name="connsiteX61" fmla="*/ 87162 w 427230"/>
                <a:gd name="connsiteY61" fmla="*/ 122704 h 315276"/>
                <a:gd name="connsiteX62" fmla="*/ 88593 w 427230"/>
                <a:gd name="connsiteY62" fmla="*/ 124379 h 315276"/>
                <a:gd name="connsiteX63" fmla="*/ 90025 w 427230"/>
                <a:gd name="connsiteY63" fmla="*/ 126035 h 315276"/>
                <a:gd name="connsiteX64" fmla="*/ 91447 w 427230"/>
                <a:gd name="connsiteY64" fmla="*/ 127690 h 315276"/>
                <a:gd name="connsiteX65" fmla="*/ 92878 w 427230"/>
                <a:gd name="connsiteY65" fmla="*/ 129326 h 315276"/>
                <a:gd name="connsiteX66" fmla="*/ 94309 w 427230"/>
                <a:gd name="connsiteY66" fmla="*/ 130952 h 315276"/>
                <a:gd name="connsiteX67" fmla="*/ 95741 w 427230"/>
                <a:gd name="connsiteY67" fmla="*/ 132578 h 315276"/>
                <a:gd name="connsiteX68" fmla="*/ 97163 w 427230"/>
                <a:gd name="connsiteY68" fmla="*/ 134185 h 315276"/>
                <a:gd name="connsiteX69" fmla="*/ 98594 w 427230"/>
                <a:gd name="connsiteY69" fmla="*/ 135782 h 315276"/>
                <a:gd name="connsiteX70" fmla="*/ 100025 w 427230"/>
                <a:gd name="connsiteY70" fmla="*/ 137369 h 315276"/>
                <a:gd name="connsiteX71" fmla="*/ 101457 w 427230"/>
                <a:gd name="connsiteY71" fmla="*/ 138947 h 315276"/>
                <a:gd name="connsiteX72" fmla="*/ 102879 w 427230"/>
                <a:gd name="connsiteY72" fmla="*/ 140515 h 315276"/>
                <a:gd name="connsiteX73" fmla="*/ 104310 w 427230"/>
                <a:gd name="connsiteY73" fmla="*/ 142073 h 315276"/>
                <a:gd name="connsiteX74" fmla="*/ 105741 w 427230"/>
                <a:gd name="connsiteY74" fmla="*/ 143611 h 315276"/>
                <a:gd name="connsiteX75" fmla="*/ 107163 w 427230"/>
                <a:gd name="connsiteY75" fmla="*/ 145150 h 315276"/>
                <a:gd name="connsiteX76" fmla="*/ 108595 w 427230"/>
                <a:gd name="connsiteY76" fmla="*/ 146679 h 315276"/>
                <a:gd name="connsiteX77" fmla="*/ 110026 w 427230"/>
                <a:gd name="connsiteY77" fmla="*/ 148188 h 315276"/>
                <a:gd name="connsiteX78" fmla="*/ 111457 w 427230"/>
                <a:gd name="connsiteY78" fmla="*/ 149697 h 315276"/>
                <a:gd name="connsiteX79" fmla="*/ 112879 w 427230"/>
                <a:gd name="connsiteY79" fmla="*/ 151187 h 315276"/>
                <a:gd name="connsiteX80" fmla="*/ 114311 w 427230"/>
                <a:gd name="connsiteY80" fmla="*/ 152677 h 315276"/>
                <a:gd name="connsiteX81" fmla="*/ 115742 w 427230"/>
                <a:gd name="connsiteY81" fmla="*/ 154147 h 315276"/>
                <a:gd name="connsiteX82" fmla="*/ 117173 w 427230"/>
                <a:gd name="connsiteY82" fmla="*/ 155608 h 315276"/>
                <a:gd name="connsiteX83" fmla="*/ 118595 w 427230"/>
                <a:gd name="connsiteY83" fmla="*/ 157069 h 315276"/>
                <a:gd name="connsiteX84" fmla="*/ 120027 w 427230"/>
                <a:gd name="connsiteY84" fmla="*/ 158510 h 315276"/>
                <a:gd name="connsiteX85" fmla="*/ 121458 w 427230"/>
                <a:gd name="connsiteY85" fmla="*/ 159941 h 315276"/>
                <a:gd name="connsiteX86" fmla="*/ 122889 w 427230"/>
                <a:gd name="connsiteY86" fmla="*/ 161373 h 315276"/>
                <a:gd name="connsiteX87" fmla="*/ 124311 w 427230"/>
                <a:gd name="connsiteY87" fmla="*/ 162785 h 315276"/>
                <a:gd name="connsiteX88" fmla="*/ 125743 w 427230"/>
                <a:gd name="connsiteY88" fmla="*/ 164187 h 315276"/>
                <a:gd name="connsiteX89" fmla="*/ 127174 w 427230"/>
                <a:gd name="connsiteY89" fmla="*/ 165579 h 315276"/>
                <a:gd name="connsiteX90" fmla="*/ 128596 w 427230"/>
                <a:gd name="connsiteY90" fmla="*/ 166972 h 315276"/>
                <a:gd name="connsiteX91" fmla="*/ 130027 w 427230"/>
                <a:gd name="connsiteY91" fmla="*/ 168345 h 315276"/>
                <a:gd name="connsiteX92" fmla="*/ 131459 w 427230"/>
                <a:gd name="connsiteY92" fmla="*/ 169708 h 315276"/>
                <a:gd name="connsiteX93" fmla="*/ 132890 w 427230"/>
                <a:gd name="connsiteY93" fmla="*/ 171062 h 315276"/>
                <a:gd name="connsiteX94" fmla="*/ 134312 w 427230"/>
                <a:gd name="connsiteY94" fmla="*/ 172405 h 315276"/>
                <a:gd name="connsiteX95" fmla="*/ 135743 w 427230"/>
                <a:gd name="connsiteY95" fmla="*/ 173749 h 315276"/>
                <a:gd name="connsiteX96" fmla="*/ 137175 w 427230"/>
                <a:gd name="connsiteY96" fmla="*/ 175074 h 315276"/>
                <a:gd name="connsiteX97" fmla="*/ 138606 w 427230"/>
                <a:gd name="connsiteY97" fmla="*/ 176388 h 315276"/>
                <a:gd name="connsiteX98" fmla="*/ 140028 w 427230"/>
                <a:gd name="connsiteY98" fmla="*/ 177693 h 315276"/>
                <a:gd name="connsiteX99" fmla="*/ 141459 w 427230"/>
                <a:gd name="connsiteY99" fmla="*/ 178998 h 315276"/>
                <a:gd name="connsiteX100" fmla="*/ 142891 w 427230"/>
                <a:gd name="connsiteY100" fmla="*/ 180283 h 315276"/>
                <a:gd name="connsiteX101" fmla="*/ 144322 w 427230"/>
                <a:gd name="connsiteY101" fmla="*/ 181559 h 315276"/>
                <a:gd name="connsiteX102" fmla="*/ 145744 w 427230"/>
                <a:gd name="connsiteY102" fmla="*/ 182835 h 315276"/>
                <a:gd name="connsiteX103" fmla="*/ 147175 w 427230"/>
                <a:gd name="connsiteY103" fmla="*/ 184091 h 315276"/>
                <a:gd name="connsiteX104" fmla="*/ 148607 w 427230"/>
                <a:gd name="connsiteY104" fmla="*/ 185337 h 315276"/>
                <a:gd name="connsiteX105" fmla="*/ 150038 w 427230"/>
                <a:gd name="connsiteY105" fmla="*/ 186584 h 315276"/>
                <a:gd name="connsiteX106" fmla="*/ 151460 w 427230"/>
                <a:gd name="connsiteY106" fmla="*/ 187820 h 315276"/>
                <a:gd name="connsiteX107" fmla="*/ 152891 w 427230"/>
                <a:gd name="connsiteY107" fmla="*/ 189037 h 315276"/>
                <a:gd name="connsiteX108" fmla="*/ 154323 w 427230"/>
                <a:gd name="connsiteY108" fmla="*/ 190255 h 315276"/>
                <a:gd name="connsiteX109" fmla="*/ 155744 w 427230"/>
                <a:gd name="connsiteY109" fmla="*/ 191462 h 315276"/>
                <a:gd name="connsiteX110" fmla="*/ 157176 w 427230"/>
                <a:gd name="connsiteY110" fmla="*/ 192650 h 315276"/>
                <a:gd name="connsiteX111" fmla="*/ 158607 w 427230"/>
                <a:gd name="connsiteY111" fmla="*/ 193838 h 315276"/>
                <a:gd name="connsiteX112" fmla="*/ 160039 w 427230"/>
                <a:gd name="connsiteY112" fmla="*/ 195016 h 315276"/>
                <a:gd name="connsiteX113" fmla="*/ 161460 w 427230"/>
                <a:gd name="connsiteY113" fmla="*/ 196185 h 315276"/>
                <a:gd name="connsiteX114" fmla="*/ 162892 w 427230"/>
                <a:gd name="connsiteY114" fmla="*/ 197344 h 315276"/>
                <a:gd name="connsiteX115" fmla="*/ 164323 w 427230"/>
                <a:gd name="connsiteY115" fmla="*/ 198493 h 315276"/>
                <a:gd name="connsiteX116" fmla="*/ 165755 w 427230"/>
                <a:gd name="connsiteY116" fmla="*/ 199642 h 315276"/>
                <a:gd name="connsiteX117" fmla="*/ 167176 w 427230"/>
                <a:gd name="connsiteY117" fmla="*/ 200771 h 315276"/>
                <a:gd name="connsiteX118" fmla="*/ 168608 w 427230"/>
                <a:gd name="connsiteY118" fmla="*/ 201901 h 315276"/>
                <a:gd name="connsiteX119" fmla="*/ 170039 w 427230"/>
                <a:gd name="connsiteY119" fmla="*/ 203011 h 315276"/>
                <a:gd name="connsiteX120" fmla="*/ 171471 w 427230"/>
                <a:gd name="connsiteY120" fmla="*/ 204121 h 315276"/>
                <a:gd name="connsiteX121" fmla="*/ 172892 w 427230"/>
                <a:gd name="connsiteY121" fmla="*/ 205221 h 315276"/>
                <a:gd name="connsiteX122" fmla="*/ 174324 w 427230"/>
                <a:gd name="connsiteY122" fmla="*/ 206312 h 315276"/>
                <a:gd name="connsiteX123" fmla="*/ 175755 w 427230"/>
                <a:gd name="connsiteY123" fmla="*/ 207393 h 315276"/>
                <a:gd name="connsiteX124" fmla="*/ 177177 w 427230"/>
                <a:gd name="connsiteY124" fmla="*/ 208464 h 315276"/>
                <a:gd name="connsiteX125" fmla="*/ 178608 w 427230"/>
                <a:gd name="connsiteY125" fmla="*/ 209525 h 315276"/>
                <a:gd name="connsiteX126" fmla="*/ 180040 w 427230"/>
                <a:gd name="connsiteY126" fmla="*/ 210577 h 315276"/>
                <a:gd name="connsiteX127" fmla="*/ 181471 w 427230"/>
                <a:gd name="connsiteY127" fmla="*/ 211629 h 315276"/>
                <a:gd name="connsiteX128" fmla="*/ 182893 w 427230"/>
                <a:gd name="connsiteY128" fmla="*/ 212671 h 315276"/>
                <a:gd name="connsiteX129" fmla="*/ 184324 w 427230"/>
                <a:gd name="connsiteY129" fmla="*/ 213703 h 315276"/>
                <a:gd name="connsiteX130" fmla="*/ 185756 w 427230"/>
                <a:gd name="connsiteY130" fmla="*/ 214725 h 315276"/>
                <a:gd name="connsiteX131" fmla="*/ 187187 w 427230"/>
                <a:gd name="connsiteY131" fmla="*/ 215738 h 315276"/>
                <a:gd name="connsiteX132" fmla="*/ 188609 w 427230"/>
                <a:gd name="connsiteY132" fmla="*/ 216741 h 315276"/>
                <a:gd name="connsiteX133" fmla="*/ 190040 w 427230"/>
                <a:gd name="connsiteY133" fmla="*/ 217734 h 315276"/>
                <a:gd name="connsiteX134" fmla="*/ 191472 w 427230"/>
                <a:gd name="connsiteY134" fmla="*/ 218728 h 315276"/>
                <a:gd name="connsiteX135" fmla="*/ 192903 w 427230"/>
                <a:gd name="connsiteY135" fmla="*/ 219711 h 315276"/>
                <a:gd name="connsiteX136" fmla="*/ 194325 w 427230"/>
                <a:gd name="connsiteY136" fmla="*/ 220685 h 315276"/>
                <a:gd name="connsiteX137" fmla="*/ 195756 w 427230"/>
                <a:gd name="connsiteY137" fmla="*/ 221649 h 315276"/>
                <a:gd name="connsiteX138" fmla="*/ 197188 w 427230"/>
                <a:gd name="connsiteY138" fmla="*/ 222603 h 315276"/>
                <a:gd name="connsiteX139" fmla="*/ 198610 w 427230"/>
                <a:gd name="connsiteY139" fmla="*/ 223557 h 315276"/>
                <a:gd name="connsiteX140" fmla="*/ 200041 w 427230"/>
                <a:gd name="connsiteY140" fmla="*/ 224502 h 315276"/>
                <a:gd name="connsiteX141" fmla="*/ 201472 w 427230"/>
                <a:gd name="connsiteY141" fmla="*/ 225427 h 315276"/>
                <a:gd name="connsiteX142" fmla="*/ 202904 w 427230"/>
                <a:gd name="connsiteY142" fmla="*/ 226362 h 315276"/>
                <a:gd name="connsiteX143" fmla="*/ 204326 w 427230"/>
                <a:gd name="connsiteY143" fmla="*/ 227277 h 315276"/>
                <a:gd name="connsiteX144" fmla="*/ 205757 w 427230"/>
                <a:gd name="connsiteY144" fmla="*/ 228183 h 315276"/>
                <a:gd name="connsiteX145" fmla="*/ 207188 w 427230"/>
                <a:gd name="connsiteY145" fmla="*/ 229088 h 315276"/>
                <a:gd name="connsiteX146" fmla="*/ 208620 w 427230"/>
                <a:gd name="connsiteY146" fmla="*/ 229984 h 315276"/>
                <a:gd name="connsiteX147" fmla="*/ 210042 w 427230"/>
                <a:gd name="connsiteY147" fmla="*/ 230870 h 315276"/>
                <a:gd name="connsiteX148" fmla="*/ 211473 w 427230"/>
                <a:gd name="connsiteY148" fmla="*/ 231757 h 315276"/>
                <a:gd name="connsiteX149" fmla="*/ 212904 w 427230"/>
                <a:gd name="connsiteY149" fmla="*/ 232623 h 315276"/>
                <a:gd name="connsiteX150" fmla="*/ 214336 w 427230"/>
                <a:gd name="connsiteY150" fmla="*/ 233490 h 315276"/>
                <a:gd name="connsiteX151" fmla="*/ 215758 w 427230"/>
                <a:gd name="connsiteY151" fmla="*/ 234347 h 315276"/>
                <a:gd name="connsiteX152" fmla="*/ 217189 w 427230"/>
                <a:gd name="connsiteY152" fmla="*/ 235204 h 315276"/>
                <a:gd name="connsiteX153" fmla="*/ 218620 w 427230"/>
                <a:gd name="connsiteY153" fmla="*/ 236041 h 315276"/>
                <a:gd name="connsiteX154" fmla="*/ 220042 w 427230"/>
                <a:gd name="connsiteY154" fmla="*/ 236879 h 315276"/>
                <a:gd name="connsiteX155" fmla="*/ 221474 w 427230"/>
                <a:gd name="connsiteY155" fmla="*/ 237706 h 315276"/>
                <a:gd name="connsiteX156" fmla="*/ 222905 w 427230"/>
                <a:gd name="connsiteY156" fmla="*/ 238534 h 315276"/>
                <a:gd name="connsiteX157" fmla="*/ 224337 w 427230"/>
                <a:gd name="connsiteY157" fmla="*/ 239342 h 315276"/>
                <a:gd name="connsiteX158" fmla="*/ 225758 w 427230"/>
                <a:gd name="connsiteY158" fmla="*/ 240150 h 315276"/>
                <a:gd name="connsiteX159" fmla="*/ 227190 w 427230"/>
                <a:gd name="connsiteY159" fmla="*/ 240949 h 315276"/>
                <a:gd name="connsiteX160" fmla="*/ 228621 w 427230"/>
                <a:gd name="connsiteY160" fmla="*/ 241747 h 315276"/>
                <a:gd name="connsiteX161" fmla="*/ 230052 w 427230"/>
                <a:gd name="connsiteY161" fmla="*/ 242536 h 315276"/>
                <a:gd name="connsiteX162" fmla="*/ 231474 w 427230"/>
                <a:gd name="connsiteY162" fmla="*/ 243315 h 315276"/>
                <a:gd name="connsiteX163" fmla="*/ 232906 w 427230"/>
                <a:gd name="connsiteY163" fmla="*/ 244084 h 315276"/>
                <a:gd name="connsiteX164" fmla="*/ 234337 w 427230"/>
                <a:gd name="connsiteY164" fmla="*/ 244854 h 315276"/>
                <a:gd name="connsiteX165" fmla="*/ 235769 w 427230"/>
                <a:gd name="connsiteY165" fmla="*/ 245613 h 315276"/>
                <a:gd name="connsiteX166" fmla="*/ 237190 w 427230"/>
                <a:gd name="connsiteY166" fmla="*/ 246363 h 315276"/>
                <a:gd name="connsiteX167" fmla="*/ 238622 w 427230"/>
                <a:gd name="connsiteY167" fmla="*/ 247103 h 315276"/>
                <a:gd name="connsiteX168" fmla="*/ 240053 w 427230"/>
                <a:gd name="connsiteY168" fmla="*/ 247843 h 315276"/>
                <a:gd name="connsiteX169" fmla="*/ 241484 w 427230"/>
                <a:gd name="connsiteY169" fmla="*/ 248574 h 315276"/>
                <a:gd name="connsiteX170" fmla="*/ 242906 w 427230"/>
                <a:gd name="connsiteY170" fmla="*/ 249304 h 315276"/>
                <a:gd name="connsiteX171" fmla="*/ 244338 w 427230"/>
                <a:gd name="connsiteY171" fmla="*/ 250024 h 315276"/>
                <a:gd name="connsiteX172" fmla="*/ 245769 w 427230"/>
                <a:gd name="connsiteY172" fmla="*/ 250735 h 315276"/>
                <a:gd name="connsiteX173" fmla="*/ 247191 w 427230"/>
                <a:gd name="connsiteY173" fmla="*/ 251436 h 315276"/>
                <a:gd name="connsiteX174" fmla="*/ 248622 w 427230"/>
                <a:gd name="connsiteY174" fmla="*/ 252137 h 315276"/>
                <a:gd name="connsiteX175" fmla="*/ 250054 w 427230"/>
                <a:gd name="connsiteY175" fmla="*/ 252829 h 315276"/>
                <a:gd name="connsiteX176" fmla="*/ 251485 w 427230"/>
                <a:gd name="connsiteY176" fmla="*/ 253520 h 315276"/>
                <a:gd name="connsiteX177" fmla="*/ 252907 w 427230"/>
                <a:gd name="connsiteY177" fmla="*/ 254202 h 315276"/>
                <a:gd name="connsiteX178" fmla="*/ 254338 w 427230"/>
                <a:gd name="connsiteY178" fmla="*/ 254874 h 315276"/>
                <a:gd name="connsiteX179" fmla="*/ 255770 w 427230"/>
                <a:gd name="connsiteY179" fmla="*/ 255546 h 315276"/>
                <a:gd name="connsiteX180" fmla="*/ 257201 w 427230"/>
                <a:gd name="connsiteY180" fmla="*/ 256208 h 315276"/>
                <a:gd name="connsiteX181" fmla="*/ 258623 w 427230"/>
                <a:gd name="connsiteY181" fmla="*/ 256860 h 315276"/>
                <a:gd name="connsiteX182" fmla="*/ 260054 w 427230"/>
                <a:gd name="connsiteY182" fmla="*/ 257513 h 315276"/>
                <a:gd name="connsiteX183" fmla="*/ 261486 w 427230"/>
                <a:gd name="connsiteY183" fmla="*/ 258155 h 315276"/>
                <a:gd name="connsiteX184" fmla="*/ 262917 w 427230"/>
                <a:gd name="connsiteY184" fmla="*/ 258788 h 315276"/>
                <a:gd name="connsiteX185" fmla="*/ 264339 w 427230"/>
                <a:gd name="connsiteY185" fmla="*/ 259421 h 315276"/>
                <a:gd name="connsiteX186" fmla="*/ 265770 w 427230"/>
                <a:gd name="connsiteY186" fmla="*/ 260044 h 315276"/>
                <a:gd name="connsiteX187" fmla="*/ 267202 w 427230"/>
                <a:gd name="connsiteY187" fmla="*/ 260668 h 315276"/>
                <a:gd name="connsiteX188" fmla="*/ 268624 w 427230"/>
                <a:gd name="connsiteY188" fmla="*/ 261281 h 315276"/>
                <a:gd name="connsiteX189" fmla="*/ 270055 w 427230"/>
                <a:gd name="connsiteY189" fmla="*/ 261895 h 315276"/>
                <a:gd name="connsiteX190" fmla="*/ 271486 w 427230"/>
                <a:gd name="connsiteY190" fmla="*/ 262489 h 315276"/>
                <a:gd name="connsiteX191" fmla="*/ 272918 w 427230"/>
                <a:gd name="connsiteY191" fmla="*/ 263092 h 315276"/>
                <a:gd name="connsiteX192" fmla="*/ 274339 w 427230"/>
                <a:gd name="connsiteY192" fmla="*/ 263677 h 315276"/>
                <a:gd name="connsiteX193" fmla="*/ 275771 w 427230"/>
                <a:gd name="connsiteY193" fmla="*/ 264271 h 315276"/>
                <a:gd name="connsiteX194" fmla="*/ 277202 w 427230"/>
                <a:gd name="connsiteY194" fmla="*/ 264845 h 315276"/>
                <a:gd name="connsiteX195" fmla="*/ 278634 w 427230"/>
                <a:gd name="connsiteY195" fmla="*/ 265420 h 315276"/>
                <a:gd name="connsiteX196" fmla="*/ 280056 w 427230"/>
                <a:gd name="connsiteY196" fmla="*/ 265984 h 315276"/>
                <a:gd name="connsiteX197" fmla="*/ 281487 w 427230"/>
                <a:gd name="connsiteY197" fmla="*/ 266549 h 315276"/>
                <a:gd name="connsiteX198" fmla="*/ 282918 w 427230"/>
                <a:gd name="connsiteY198" fmla="*/ 267114 h 315276"/>
                <a:gd name="connsiteX199" fmla="*/ 284350 w 427230"/>
                <a:gd name="connsiteY199" fmla="*/ 267659 h 315276"/>
                <a:gd name="connsiteX200" fmla="*/ 285771 w 427230"/>
                <a:gd name="connsiteY200" fmla="*/ 268205 h 315276"/>
                <a:gd name="connsiteX201" fmla="*/ 287203 w 427230"/>
                <a:gd name="connsiteY201" fmla="*/ 268750 h 315276"/>
                <a:gd name="connsiteX202" fmla="*/ 288634 w 427230"/>
                <a:gd name="connsiteY202" fmla="*/ 269285 h 315276"/>
                <a:gd name="connsiteX203" fmla="*/ 290056 w 427230"/>
                <a:gd name="connsiteY203" fmla="*/ 269821 h 315276"/>
                <a:gd name="connsiteX204" fmla="*/ 291488 w 427230"/>
                <a:gd name="connsiteY204" fmla="*/ 270347 h 315276"/>
                <a:gd name="connsiteX205" fmla="*/ 292919 w 427230"/>
                <a:gd name="connsiteY205" fmla="*/ 270863 h 315276"/>
                <a:gd name="connsiteX206" fmla="*/ 294350 w 427230"/>
                <a:gd name="connsiteY206" fmla="*/ 271379 h 315276"/>
                <a:gd name="connsiteX207" fmla="*/ 295772 w 427230"/>
                <a:gd name="connsiteY207" fmla="*/ 271895 h 315276"/>
                <a:gd name="connsiteX208" fmla="*/ 297203 w 427230"/>
                <a:gd name="connsiteY208" fmla="*/ 272392 h 315276"/>
                <a:gd name="connsiteX209" fmla="*/ 298635 w 427230"/>
                <a:gd name="connsiteY209" fmla="*/ 272898 h 315276"/>
                <a:gd name="connsiteX210" fmla="*/ 300066 w 427230"/>
                <a:gd name="connsiteY210" fmla="*/ 273395 h 315276"/>
                <a:gd name="connsiteX211" fmla="*/ 301488 w 427230"/>
                <a:gd name="connsiteY211" fmla="*/ 273882 h 315276"/>
                <a:gd name="connsiteX212" fmla="*/ 302920 w 427230"/>
                <a:gd name="connsiteY212" fmla="*/ 274369 h 315276"/>
                <a:gd name="connsiteX213" fmla="*/ 304351 w 427230"/>
                <a:gd name="connsiteY213" fmla="*/ 274846 h 315276"/>
                <a:gd name="connsiteX214" fmla="*/ 305782 w 427230"/>
                <a:gd name="connsiteY214" fmla="*/ 275323 h 315276"/>
                <a:gd name="connsiteX215" fmla="*/ 307204 w 427230"/>
                <a:gd name="connsiteY215" fmla="*/ 275800 h 315276"/>
                <a:gd name="connsiteX216" fmla="*/ 308635 w 427230"/>
                <a:gd name="connsiteY216" fmla="*/ 276258 h 315276"/>
                <a:gd name="connsiteX217" fmla="*/ 310067 w 427230"/>
                <a:gd name="connsiteY217" fmla="*/ 276725 h 315276"/>
                <a:gd name="connsiteX218" fmla="*/ 311489 w 427230"/>
                <a:gd name="connsiteY218" fmla="*/ 277183 h 315276"/>
                <a:gd name="connsiteX219" fmla="*/ 312920 w 427230"/>
                <a:gd name="connsiteY219" fmla="*/ 277631 h 315276"/>
                <a:gd name="connsiteX220" fmla="*/ 314352 w 427230"/>
                <a:gd name="connsiteY220" fmla="*/ 278079 h 315276"/>
                <a:gd name="connsiteX221" fmla="*/ 315783 w 427230"/>
                <a:gd name="connsiteY221" fmla="*/ 278527 h 315276"/>
                <a:gd name="connsiteX222" fmla="*/ 317205 w 427230"/>
                <a:gd name="connsiteY222" fmla="*/ 278965 h 315276"/>
                <a:gd name="connsiteX223" fmla="*/ 318636 w 427230"/>
                <a:gd name="connsiteY223" fmla="*/ 279393 h 315276"/>
                <a:gd name="connsiteX224" fmla="*/ 320067 w 427230"/>
                <a:gd name="connsiteY224" fmla="*/ 279822 h 315276"/>
                <a:gd name="connsiteX225" fmla="*/ 321499 w 427230"/>
                <a:gd name="connsiteY225" fmla="*/ 280250 h 315276"/>
                <a:gd name="connsiteX226" fmla="*/ 322921 w 427230"/>
                <a:gd name="connsiteY226" fmla="*/ 280669 h 315276"/>
                <a:gd name="connsiteX227" fmla="*/ 324352 w 427230"/>
                <a:gd name="connsiteY227" fmla="*/ 281088 h 315276"/>
                <a:gd name="connsiteX228" fmla="*/ 325784 w 427230"/>
                <a:gd name="connsiteY228" fmla="*/ 281497 h 315276"/>
                <a:gd name="connsiteX229" fmla="*/ 327215 w 427230"/>
                <a:gd name="connsiteY229" fmla="*/ 281906 h 315276"/>
                <a:gd name="connsiteX230" fmla="*/ 328637 w 427230"/>
                <a:gd name="connsiteY230" fmla="*/ 282314 h 315276"/>
                <a:gd name="connsiteX231" fmla="*/ 330068 w 427230"/>
                <a:gd name="connsiteY231" fmla="*/ 282714 h 315276"/>
                <a:gd name="connsiteX232" fmla="*/ 331499 w 427230"/>
                <a:gd name="connsiteY232" fmla="*/ 283103 h 315276"/>
                <a:gd name="connsiteX233" fmla="*/ 332931 w 427230"/>
                <a:gd name="connsiteY233" fmla="*/ 283503 h 315276"/>
                <a:gd name="connsiteX234" fmla="*/ 334353 w 427230"/>
                <a:gd name="connsiteY234" fmla="*/ 283882 h 315276"/>
                <a:gd name="connsiteX235" fmla="*/ 335784 w 427230"/>
                <a:gd name="connsiteY235" fmla="*/ 284272 h 315276"/>
                <a:gd name="connsiteX236" fmla="*/ 337216 w 427230"/>
                <a:gd name="connsiteY236" fmla="*/ 284652 h 315276"/>
                <a:gd name="connsiteX237" fmla="*/ 338637 w 427230"/>
                <a:gd name="connsiteY237" fmla="*/ 285022 h 315276"/>
                <a:gd name="connsiteX238" fmla="*/ 340069 w 427230"/>
                <a:gd name="connsiteY238" fmla="*/ 285392 h 315276"/>
                <a:gd name="connsiteX239" fmla="*/ 341500 w 427230"/>
                <a:gd name="connsiteY239" fmla="*/ 285762 h 315276"/>
                <a:gd name="connsiteX240" fmla="*/ 342931 w 427230"/>
                <a:gd name="connsiteY240" fmla="*/ 286122 h 315276"/>
                <a:gd name="connsiteX241" fmla="*/ 344353 w 427230"/>
                <a:gd name="connsiteY241" fmla="*/ 286482 h 315276"/>
                <a:gd name="connsiteX242" fmla="*/ 345785 w 427230"/>
                <a:gd name="connsiteY242" fmla="*/ 286833 h 315276"/>
                <a:gd name="connsiteX243" fmla="*/ 347216 w 427230"/>
                <a:gd name="connsiteY243" fmla="*/ 287193 h 315276"/>
                <a:gd name="connsiteX244" fmla="*/ 348648 w 427230"/>
                <a:gd name="connsiteY244" fmla="*/ 287534 h 315276"/>
                <a:gd name="connsiteX245" fmla="*/ 350069 w 427230"/>
                <a:gd name="connsiteY245" fmla="*/ 287885 h 315276"/>
                <a:gd name="connsiteX246" fmla="*/ 351501 w 427230"/>
                <a:gd name="connsiteY246" fmla="*/ 288225 h 315276"/>
                <a:gd name="connsiteX247" fmla="*/ 352932 w 427230"/>
                <a:gd name="connsiteY247" fmla="*/ 288556 h 315276"/>
                <a:gd name="connsiteX248" fmla="*/ 354364 w 427230"/>
                <a:gd name="connsiteY248" fmla="*/ 288887 h 315276"/>
                <a:gd name="connsiteX249" fmla="*/ 355785 w 427230"/>
                <a:gd name="connsiteY249" fmla="*/ 289219 h 315276"/>
                <a:gd name="connsiteX250" fmla="*/ 357217 w 427230"/>
                <a:gd name="connsiteY250" fmla="*/ 289550 h 315276"/>
                <a:gd name="connsiteX251" fmla="*/ 358648 w 427230"/>
                <a:gd name="connsiteY251" fmla="*/ 289871 h 315276"/>
                <a:gd name="connsiteX252" fmla="*/ 360070 w 427230"/>
                <a:gd name="connsiteY252" fmla="*/ 290183 h 315276"/>
                <a:gd name="connsiteX253" fmla="*/ 361501 w 427230"/>
                <a:gd name="connsiteY253" fmla="*/ 290504 h 315276"/>
                <a:gd name="connsiteX254" fmla="*/ 362933 w 427230"/>
                <a:gd name="connsiteY254" fmla="*/ 290815 h 315276"/>
                <a:gd name="connsiteX255" fmla="*/ 364364 w 427230"/>
                <a:gd name="connsiteY255" fmla="*/ 291117 h 315276"/>
                <a:gd name="connsiteX256" fmla="*/ 365786 w 427230"/>
                <a:gd name="connsiteY256" fmla="*/ 291429 h 315276"/>
                <a:gd name="connsiteX257" fmla="*/ 367217 w 427230"/>
                <a:gd name="connsiteY257" fmla="*/ 291731 h 315276"/>
                <a:gd name="connsiteX258" fmla="*/ 368649 w 427230"/>
                <a:gd name="connsiteY258" fmla="*/ 292023 h 315276"/>
                <a:gd name="connsiteX259" fmla="*/ 370080 w 427230"/>
                <a:gd name="connsiteY259" fmla="*/ 292325 h 315276"/>
                <a:gd name="connsiteX260" fmla="*/ 371502 w 427230"/>
                <a:gd name="connsiteY260" fmla="*/ 292617 h 315276"/>
                <a:gd name="connsiteX261" fmla="*/ 372933 w 427230"/>
                <a:gd name="connsiteY261" fmla="*/ 292899 h 315276"/>
                <a:gd name="connsiteX262" fmla="*/ 374365 w 427230"/>
                <a:gd name="connsiteY262" fmla="*/ 293192 h 315276"/>
                <a:gd name="connsiteX263" fmla="*/ 375796 w 427230"/>
                <a:gd name="connsiteY263" fmla="*/ 293464 h 315276"/>
                <a:gd name="connsiteX264" fmla="*/ 377218 w 427230"/>
                <a:gd name="connsiteY264" fmla="*/ 293747 h 315276"/>
                <a:gd name="connsiteX265" fmla="*/ 378649 w 427230"/>
                <a:gd name="connsiteY265" fmla="*/ 294019 h 315276"/>
                <a:gd name="connsiteX266" fmla="*/ 380081 w 427230"/>
                <a:gd name="connsiteY266" fmla="*/ 294292 h 315276"/>
                <a:gd name="connsiteX267" fmla="*/ 381503 w 427230"/>
                <a:gd name="connsiteY267" fmla="*/ 294565 h 315276"/>
                <a:gd name="connsiteX268" fmla="*/ 382934 w 427230"/>
                <a:gd name="connsiteY268" fmla="*/ 294827 h 315276"/>
                <a:gd name="connsiteX269" fmla="*/ 384365 w 427230"/>
                <a:gd name="connsiteY269" fmla="*/ 295100 h 315276"/>
                <a:gd name="connsiteX270" fmla="*/ 385797 w 427230"/>
                <a:gd name="connsiteY270" fmla="*/ 295353 h 315276"/>
                <a:gd name="connsiteX271" fmla="*/ 387218 w 427230"/>
                <a:gd name="connsiteY271" fmla="*/ 295616 h 315276"/>
                <a:gd name="connsiteX272" fmla="*/ 388650 w 427230"/>
                <a:gd name="connsiteY272" fmla="*/ 295869 h 315276"/>
                <a:gd name="connsiteX273" fmla="*/ 390081 w 427230"/>
                <a:gd name="connsiteY273" fmla="*/ 296123 h 315276"/>
                <a:gd name="connsiteX274" fmla="*/ 391513 w 427230"/>
                <a:gd name="connsiteY274" fmla="*/ 296366 h 315276"/>
                <a:gd name="connsiteX275" fmla="*/ 392935 w 427230"/>
                <a:gd name="connsiteY275" fmla="*/ 296619 h 315276"/>
                <a:gd name="connsiteX276" fmla="*/ 394366 w 427230"/>
                <a:gd name="connsiteY276" fmla="*/ 296863 h 315276"/>
                <a:gd name="connsiteX277" fmla="*/ 395797 w 427230"/>
                <a:gd name="connsiteY277" fmla="*/ 297096 h 315276"/>
                <a:gd name="connsiteX278" fmla="*/ 397229 w 427230"/>
                <a:gd name="connsiteY278" fmla="*/ 297340 h 315276"/>
                <a:gd name="connsiteX279" fmla="*/ 398650 w 427230"/>
                <a:gd name="connsiteY279" fmla="*/ 297573 h 315276"/>
                <a:gd name="connsiteX280" fmla="*/ 400082 w 427230"/>
                <a:gd name="connsiteY280" fmla="*/ 297807 h 315276"/>
                <a:gd name="connsiteX281" fmla="*/ 401513 w 427230"/>
                <a:gd name="connsiteY281" fmla="*/ 298031 h 315276"/>
                <a:gd name="connsiteX282" fmla="*/ 402945 w 427230"/>
                <a:gd name="connsiteY282" fmla="*/ 298255 h 315276"/>
                <a:gd name="connsiteX283" fmla="*/ 404367 w 427230"/>
                <a:gd name="connsiteY283" fmla="*/ 298479 h 315276"/>
                <a:gd name="connsiteX284" fmla="*/ 405798 w 427230"/>
                <a:gd name="connsiteY284" fmla="*/ 298703 h 315276"/>
                <a:gd name="connsiteX285" fmla="*/ 407229 w 427230"/>
                <a:gd name="connsiteY285" fmla="*/ 298927 h 315276"/>
                <a:gd name="connsiteX286" fmla="*/ 408651 w 427230"/>
                <a:gd name="connsiteY286" fmla="*/ 299141 h 315276"/>
                <a:gd name="connsiteX287" fmla="*/ 410083 w 427230"/>
                <a:gd name="connsiteY287" fmla="*/ 299355 h 315276"/>
                <a:gd name="connsiteX288" fmla="*/ 411514 w 427230"/>
                <a:gd name="connsiteY288" fmla="*/ 299570 h 315276"/>
                <a:gd name="connsiteX289" fmla="*/ 412945 w 427230"/>
                <a:gd name="connsiteY289" fmla="*/ 299774 h 315276"/>
                <a:gd name="connsiteX290" fmla="*/ 414367 w 427230"/>
                <a:gd name="connsiteY290" fmla="*/ 299979 h 315276"/>
                <a:gd name="connsiteX291" fmla="*/ 415799 w 427230"/>
                <a:gd name="connsiteY291" fmla="*/ 300183 h 315276"/>
                <a:gd name="connsiteX292" fmla="*/ 417230 w 427230"/>
                <a:gd name="connsiteY292" fmla="*/ 300388 h 315276"/>
                <a:gd name="connsiteX293" fmla="*/ 418661 w 427230"/>
                <a:gd name="connsiteY293" fmla="*/ 300582 h 315276"/>
                <a:gd name="connsiteX294" fmla="*/ 420083 w 427230"/>
                <a:gd name="connsiteY294" fmla="*/ 300787 h 315276"/>
                <a:gd name="connsiteX295" fmla="*/ 421515 w 427230"/>
                <a:gd name="connsiteY295" fmla="*/ 300982 h 315276"/>
                <a:gd name="connsiteX296" fmla="*/ 422946 w 427230"/>
                <a:gd name="connsiteY296" fmla="*/ 301167 h 315276"/>
                <a:gd name="connsiteX297" fmla="*/ 424378 w 427230"/>
                <a:gd name="connsiteY297" fmla="*/ 301361 h 315276"/>
                <a:gd name="connsiteX298" fmla="*/ 425799 w 427230"/>
                <a:gd name="connsiteY298" fmla="*/ 301546 h 315276"/>
                <a:gd name="connsiteX299" fmla="*/ 427231 w 427230"/>
                <a:gd name="connsiteY299" fmla="*/ 301731 h 315276"/>
                <a:gd name="connsiteX300" fmla="*/ 427231 w 427230"/>
                <a:gd name="connsiteY300" fmla="*/ 315277 h 315276"/>
                <a:gd name="connsiteX301" fmla="*/ 0 w 427230"/>
                <a:gd name="connsiteY301" fmla="*/ 315277 h 315276"/>
                <a:gd name="connsiteX302" fmla="*/ 0 w 427230"/>
                <a:gd name="connsiteY302" fmla="*/ 0 h 31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27230" h="315276">
                  <a:moveTo>
                    <a:pt x="0" y="0"/>
                  </a:moveTo>
                  <a:lnTo>
                    <a:pt x="1431" y="2347"/>
                  </a:lnTo>
                  <a:lnTo>
                    <a:pt x="2863" y="4684"/>
                  </a:lnTo>
                  <a:lnTo>
                    <a:pt x="4294" y="7001"/>
                  </a:lnTo>
                  <a:lnTo>
                    <a:pt x="5716" y="9319"/>
                  </a:lnTo>
                  <a:lnTo>
                    <a:pt x="7147" y="11617"/>
                  </a:lnTo>
                  <a:lnTo>
                    <a:pt x="8579" y="13905"/>
                  </a:lnTo>
                  <a:lnTo>
                    <a:pt x="10010" y="16184"/>
                  </a:lnTo>
                  <a:lnTo>
                    <a:pt x="11432" y="18453"/>
                  </a:lnTo>
                  <a:lnTo>
                    <a:pt x="12863" y="20702"/>
                  </a:lnTo>
                  <a:lnTo>
                    <a:pt x="14295" y="22952"/>
                  </a:lnTo>
                  <a:lnTo>
                    <a:pt x="15717" y="25182"/>
                  </a:lnTo>
                  <a:lnTo>
                    <a:pt x="17148" y="27412"/>
                  </a:lnTo>
                  <a:lnTo>
                    <a:pt x="18579" y="29622"/>
                  </a:lnTo>
                  <a:lnTo>
                    <a:pt x="20011" y="31823"/>
                  </a:lnTo>
                  <a:lnTo>
                    <a:pt x="21433" y="34004"/>
                  </a:lnTo>
                  <a:lnTo>
                    <a:pt x="22864" y="36185"/>
                  </a:lnTo>
                  <a:lnTo>
                    <a:pt x="24295" y="38357"/>
                  </a:lnTo>
                  <a:lnTo>
                    <a:pt x="25727" y="40509"/>
                  </a:lnTo>
                  <a:lnTo>
                    <a:pt x="27149" y="42651"/>
                  </a:lnTo>
                  <a:lnTo>
                    <a:pt x="28580" y="44784"/>
                  </a:lnTo>
                  <a:lnTo>
                    <a:pt x="30012" y="46906"/>
                  </a:lnTo>
                  <a:lnTo>
                    <a:pt x="31443" y="49019"/>
                  </a:lnTo>
                  <a:lnTo>
                    <a:pt x="32865" y="51123"/>
                  </a:lnTo>
                  <a:lnTo>
                    <a:pt x="34296" y="53207"/>
                  </a:lnTo>
                  <a:lnTo>
                    <a:pt x="35728" y="55281"/>
                  </a:lnTo>
                  <a:lnTo>
                    <a:pt x="37149" y="57355"/>
                  </a:lnTo>
                  <a:lnTo>
                    <a:pt x="38581" y="59410"/>
                  </a:lnTo>
                  <a:lnTo>
                    <a:pt x="40012" y="61445"/>
                  </a:lnTo>
                  <a:lnTo>
                    <a:pt x="41444" y="63480"/>
                  </a:lnTo>
                  <a:lnTo>
                    <a:pt x="42865" y="65505"/>
                  </a:lnTo>
                  <a:lnTo>
                    <a:pt x="44297" y="67511"/>
                  </a:lnTo>
                  <a:lnTo>
                    <a:pt x="45728" y="69517"/>
                  </a:lnTo>
                  <a:lnTo>
                    <a:pt x="47160" y="71504"/>
                  </a:lnTo>
                  <a:lnTo>
                    <a:pt x="48581" y="73480"/>
                  </a:lnTo>
                  <a:lnTo>
                    <a:pt x="50013" y="75448"/>
                  </a:lnTo>
                  <a:lnTo>
                    <a:pt x="51444" y="77395"/>
                  </a:lnTo>
                  <a:lnTo>
                    <a:pt x="52876" y="79343"/>
                  </a:lnTo>
                  <a:lnTo>
                    <a:pt x="54297" y="81280"/>
                  </a:lnTo>
                  <a:lnTo>
                    <a:pt x="55729" y="83199"/>
                  </a:lnTo>
                  <a:lnTo>
                    <a:pt x="57160" y="85107"/>
                  </a:lnTo>
                  <a:lnTo>
                    <a:pt x="58582" y="87006"/>
                  </a:lnTo>
                  <a:lnTo>
                    <a:pt x="60013" y="88895"/>
                  </a:lnTo>
                  <a:lnTo>
                    <a:pt x="61445" y="90775"/>
                  </a:lnTo>
                  <a:lnTo>
                    <a:pt x="62876" y="92644"/>
                  </a:lnTo>
                  <a:lnTo>
                    <a:pt x="64298" y="94494"/>
                  </a:lnTo>
                  <a:lnTo>
                    <a:pt x="65729" y="96345"/>
                  </a:lnTo>
                  <a:lnTo>
                    <a:pt x="67161" y="98175"/>
                  </a:lnTo>
                  <a:lnTo>
                    <a:pt x="68592" y="99996"/>
                  </a:lnTo>
                  <a:lnTo>
                    <a:pt x="70014" y="101807"/>
                  </a:lnTo>
                  <a:lnTo>
                    <a:pt x="71445" y="103609"/>
                  </a:lnTo>
                  <a:lnTo>
                    <a:pt x="72877" y="105401"/>
                  </a:lnTo>
                  <a:lnTo>
                    <a:pt x="74308" y="107173"/>
                  </a:lnTo>
                  <a:lnTo>
                    <a:pt x="75730" y="108945"/>
                  </a:lnTo>
                  <a:lnTo>
                    <a:pt x="77161" y="110708"/>
                  </a:lnTo>
                  <a:lnTo>
                    <a:pt x="78593" y="112451"/>
                  </a:lnTo>
                  <a:lnTo>
                    <a:pt x="80024" y="114184"/>
                  </a:lnTo>
                  <a:lnTo>
                    <a:pt x="81446" y="115907"/>
                  </a:lnTo>
                  <a:lnTo>
                    <a:pt x="82877" y="117621"/>
                  </a:lnTo>
                  <a:lnTo>
                    <a:pt x="84309" y="119325"/>
                  </a:lnTo>
                  <a:lnTo>
                    <a:pt x="85730" y="121020"/>
                  </a:lnTo>
                  <a:lnTo>
                    <a:pt x="87162" y="122704"/>
                  </a:lnTo>
                  <a:lnTo>
                    <a:pt x="88593" y="124379"/>
                  </a:lnTo>
                  <a:lnTo>
                    <a:pt x="90025" y="126035"/>
                  </a:lnTo>
                  <a:lnTo>
                    <a:pt x="91447" y="127690"/>
                  </a:lnTo>
                  <a:lnTo>
                    <a:pt x="92878" y="129326"/>
                  </a:lnTo>
                  <a:lnTo>
                    <a:pt x="94309" y="130952"/>
                  </a:lnTo>
                  <a:lnTo>
                    <a:pt x="95741" y="132578"/>
                  </a:lnTo>
                  <a:lnTo>
                    <a:pt x="97163" y="134185"/>
                  </a:lnTo>
                  <a:lnTo>
                    <a:pt x="98594" y="135782"/>
                  </a:lnTo>
                  <a:lnTo>
                    <a:pt x="100025" y="137369"/>
                  </a:lnTo>
                  <a:lnTo>
                    <a:pt x="101457" y="138947"/>
                  </a:lnTo>
                  <a:lnTo>
                    <a:pt x="102879" y="140515"/>
                  </a:lnTo>
                  <a:lnTo>
                    <a:pt x="104310" y="142073"/>
                  </a:lnTo>
                  <a:lnTo>
                    <a:pt x="105741" y="143611"/>
                  </a:lnTo>
                  <a:lnTo>
                    <a:pt x="107163" y="145150"/>
                  </a:lnTo>
                  <a:lnTo>
                    <a:pt x="108595" y="146679"/>
                  </a:lnTo>
                  <a:lnTo>
                    <a:pt x="110026" y="148188"/>
                  </a:lnTo>
                  <a:lnTo>
                    <a:pt x="111457" y="149697"/>
                  </a:lnTo>
                  <a:lnTo>
                    <a:pt x="112879" y="151187"/>
                  </a:lnTo>
                  <a:lnTo>
                    <a:pt x="114311" y="152677"/>
                  </a:lnTo>
                  <a:lnTo>
                    <a:pt x="115742" y="154147"/>
                  </a:lnTo>
                  <a:lnTo>
                    <a:pt x="117173" y="155608"/>
                  </a:lnTo>
                  <a:lnTo>
                    <a:pt x="118595" y="157069"/>
                  </a:lnTo>
                  <a:lnTo>
                    <a:pt x="120027" y="158510"/>
                  </a:lnTo>
                  <a:lnTo>
                    <a:pt x="121458" y="159941"/>
                  </a:lnTo>
                  <a:lnTo>
                    <a:pt x="122889" y="161373"/>
                  </a:lnTo>
                  <a:lnTo>
                    <a:pt x="124311" y="162785"/>
                  </a:lnTo>
                  <a:lnTo>
                    <a:pt x="125743" y="164187"/>
                  </a:lnTo>
                  <a:lnTo>
                    <a:pt x="127174" y="165579"/>
                  </a:lnTo>
                  <a:lnTo>
                    <a:pt x="128596" y="166972"/>
                  </a:lnTo>
                  <a:lnTo>
                    <a:pt x="130027" y="168345"/>
                  </a:lnTo>
                  <a:lnTo>
                    <a:pt x="131459" y="169708"/>
                  </a:lnTo>
                  <a:lnTo>
                    <a:pt x="132890" y="171062"/>
                  </a:lnTo>
                  <a:lnTo>
                    <a:pt x="134312" y="172405"/>
                  </a:lnTo>
                  <a:lnTo>
                    <a:pt x="135743" y="173749"/>
                  </a:lnTo>
                  <a:lnTo>
                    <a:pt x="137175" y="175074"/>
                  </a:lnTo>
                  <a:lnTo>
                    <a:pt x="138606" y="176388"/>
                  </a:lnTo>
                  <a:lnTo>
                    <a:pt x="140028" y="177693"/>
                  </a:lnTo>
                  <a:lnTo>
                    <a:pt x="141459" y="178998"/>
                  </a:lnTo>
                  <a:lnTo>
                    <a:pt x="142891" y="180283"/>
                  </a:lnTo>
                  <a:lnTo>
                    <a:pt x="144322" y="181559"/>
                  </a:lnTo>
                  <a:lnTo>
                    <a:pt x="145744" y="182835"/>
                  </a:lnTo>
                  <a:lnTo>
                    <a:pt x="147175" y="184091"/>
                  </a:lnTo>
                  <a:lnTo>
                    <a:pt x="148607" y="185337"/>
                  </a:lnTo>
                  <a:lnTo>
                    <a:pt x="150038" y="186584"/>
                  </a:lnTo>
                  <a:lnTo>
                    <a:pt x="151460" y="187820"/>
                  </a:lnTo>
                  <a:lnTo>
                    <a:pt x="152891" y="189037"/>
                  </a:lnTo>
                  <a:lnTo>
                    <a:pt x="154323" y="190255"/>
                  </a:lnTo>
                  <a:lnTo>
                    <a:pt x="155744" y="191462"/>
                  </a:lnTo>
                  <a:lnTo>
                    <a:pt x="157176" y="192650"/>
                  </a:lnTo>
                  <a:lnTo>
                    <a:pt x="158607" y="193838"/>
                  </a:lnTo>
                  <a:lnTo>
                    <a:pt x="160039" y="195016"/>
                  </a:lnTo>
                  <a:lnTo>
                    <a:pt x="161460" y="196185"/>
                  </a:lnTo>
                  <a:lnTo>
                    <a:pt x="162892" y="197344"/>
                  </a:lnTo>
                  <a:lnTo>
                    <a:pt x="164323" y="198493"/>
                  </a:lnTo>
                  <a:lnTo>
                    <a:pt x="165755" y="199642"/>
                  </a:lnTo>
                  <a:lnTo>
                    <a:pt x="167176" y="200771"/>
                  </a:lnTo>
                  <a:lnTo>
                    <a:pt x="168608" y="201901"/>
                  </a:lnTo>
                  <a:lnTo>
                    <a:pt x="170039" y="203011"/>
                  </a:lnTo>
                  <a:lnTo>
                    <a:pt x="171471" y="204121"/>
                  </a:lnTo>
                  <a:lnTo>
                    <a:pt x="172892" y="205221"/>
                  </a:lnTo>
                  <a:lnTo>
                    <a:pt x="174324" y="206312"/>
                  </a:lnTo>
                  <a:lnTo>
                    <a:pt x="175755" y="207393"/>
                  </a:lnTo>
                  <a:lnTo>
                    <a:pt x="177177" y="208464"/>
                  </a:lnTo>
                  <a:lnTo>
                    <a:pt x="178608" y="209525"/>
                  </a:lnTo>
                  <a:lnTo>
                    <a:pt x="180040" y="210577"/>
                  </a:lnTo>
                  <a:lnTo>
                    <a:pt x="181471" y="211629"/>
                  </a:lnTo>
                  <a:lnTo>
                    <a:pt x="182893" y="212671"/>
                  </a:lnTo>
                  <a:lnTo>
                    <a:pt x="184324" y="213703"/>
                  </a:lnTo>
                  <a:lnTo>
                    <a:pt x="185756" y="214725"/>
                  </a:lnTo>
                  <a:lnTo>
                    <a:pt x="187187" y="215738"/>
                  </a:lnTo>
                  <a:lnTo>
                    <a:pt x="188609" y="216741"/>
                  </a:lnTo>
                  <a:lnTo>
                    <a:pt x="190040" y="217734"/>
                  </a:lnTo>
                  <a:lnTo>
                    <a:pt x="191472" y="218728"/>
                  </a:lnTo>
                  <a:lnTo>
                    <a:pt x="192903" y="219711"/>
                  </a:lnTo>
                  <a:lnTo>
                    <a:pt x="194325" y="220685"/>
                  </a:lnTo>
                  <a:lnTo>
                    <a:pt x="195756" y="221649"/>
                  </a:lnTo>
                  <a:lnTo>
                    <a:pt x="197188" y="222603"/>
                  </a:lnTo>
                  <a:lnTo>
                    <a:pt x="198610" y="223557"/>
                  </a:lnTo>
                  <a:lnTo>
                    <a:pt x="200041" y="224502"/>
                  </a:lnTo>
                  <a:lnTo>
                    <a:pt x="201472" y="225427"/>
                  </a:lnTo>
                  <a:lnTo>
                    <a:pt x="202904" y="226362"/>
                  </a:lnTo>
                  <a:lnTo>
                    <a:pt x="204326" y="227277"/>
                  </a:lnTo>
                  <a:lnTo>
                    <a:pt x="205757" y="228183"/>
                  </a:lnTo>
                  <a:lnTo>
                    <a:pt x="207188" y="229088"/>
                  </a:lnTo>
                  <a:lnTo>
                    <a:pt x="208620" y="229984"/>
                  </a:lnTo>
                  <a:lnTo>
                    <a:pt x="210042" y="230870"/>
                  </a:lnTo>
                  <a:lnTo>
                    <a:pt x="211473" y="231757"/>
                  </a:lnTo>
                  <a:lnTo>
                    <a:pt x="212904" y="232623"/>
                  </a:lnTo>
                  <a:lnTo>
                    <a:pt x="214336" y="233490"/>
                  </a:lnTo>
                  <a:lnTo>
                    <a:pt x="215758" y="234347"/>
                  </a:lnTo>
                  <a:lnTo>
                    <a:pt x="217189" y="235204"/>
                  </a:lnTo>
                  <a:lnTo>
                    <a:pt x="218620" y="236041"/>
                  </a:lnTo>
                  <a:lnTo>
                    <a:pt x="220042" y="236879"/>
                  </a:lnTo>
                  <a:lnTo>
                    <a:pt x="221474" y="237706"/>
                  </a:lnTo>
                  <a:lnTo>
                    <a:pt x="222905" y="238534"/>
                  </a:lnTo>
                  <a:lnTo>
                    <a:pt x="224337" y="239342"/>
                  </a:lnTo>
                  <a:lnTo>
                    <a:pt x="225758" y="240150"/>
                  </a:lnTo>
                  <a:lnTo>
                    <a:pt x="227190" y="240949"/>
                  </a:lnTo>
                  <a:lnTo>
                    <a:pt x="228621" y="241747"/>
                  </a:lnTo>
                  <a:lnTo>
                    <a:pt x="230052" y="242536"/>
                  </a:lnTo>
                  <a:lnTo>
                    <a:pt x="231474" y="243315"/>
                  </a:lnTo>
                  <a:lnTo>
                    <a:pt x="232906" y="244084"/>
                  </a:lnTo>
                  <a:lnTo>
                    <a:pt x="234337" y="244854"/>
                  </a:lnTo>
                  <a:lnTo>
                    <a:pt x="235769" y="245613"/>
                  </a:lnTo>
                  <a:lnTo>
                    <a:pt x="237190" y="246363"/>
                  </a:lnTo>
                  <a:lnTo>
                    <a:pt x="238622" y="247103"/>
                  </a:lnTo>
                  <a:lnTo>
                    <a:pt x="240053" y="247843"/>
                  </a:lnTo>
                  <a:lnTo>
                    <a:pt x="241484" y="248574"/>
                  </a:lnTo>
                  <a:lnTo>
                    <a:pt x="242906" y="249304"/>
                  </a:lnTo>
                  <a:lnTo>
                    <a:pt x="244338" y="250024"/>
                  </a:lnTo>
                  <a:lnTo>
                    <a:pt x="245769" y="250735"/>
                  </a:lnTo>
                  <a:lnTo>
                    <a:pt x="247191" y="251436"/>
                  </a:lnTo>
                  <a:lnTo>
                    <a:pt x="248622" y="252137"/>
                  </a:lnTo>
                  <a:lnTo>
                    <a:pt x="250054" y="252829"/>
                  </a:lnTo>
                  <a:lnTo>
                    <a:pt x="251485" y="253520"/>
                  </a:lnTo>
                  <a:lnTo>
                    <a:pt x="252907" y="254202"/>
                  </a:lnTo>
                  <a:lnTo>
                    <a:pt x="254338" y="254874"/>
                  </a:lnTo>
                  <a:lnTo>
                    <a:pt x="255770" y="255546"/>
                  </a:lnTo>
                  <a:lnTo>
                    <a:pt x="257201" y="256208"/>
                  </a:lnTo>
                  <a:lnTo>
                    <a:pt x="258623" y="256860"/>
                  </a:lnTo>
                  <a:lnTo>
                    <a:pt x="260054" y="257513"/>
                  </a:lnTo>
                  <a:lnTo>
                    <a:pt x="261486" y="258155"/>
                  </a:lnTo>
                  <a:lnTo>
                    <a:pt x="262917" y="258788"/>
                  </a:lnTo>
                  <a:lnTo>
                    <a:pt x="264339" y="259421"/>
                  </a:lnTo>
                  <a:lnTo>
                    <a:pt x="265770" y="260044"/>
                  </a:lnTo>
                  <a:lnTo>
                    <a:pt x="267202" y="260668"/>
                  </a:lnTo>
                  <a:lnTo>
                    <a:pt x="268624" y="261281"/>
                  </a:lnTo>
                  <a:lnTo>
                    <a:pt x="270055" y="261895"/>
                  </a:lnTo>
                  <a:lnTo>
                    <a:pt x="271486" y="262489"/>
                  </a:lnTo>
                  <a:lnTo>
                    <a:pt x="272918" y="263092"/>
                  </a:lnTo>
                  <a:lnTo>
                    <a:pt x="274339" y="263677"/>
                  </a:lnTo>
                  <a:lnTo>
                    <a:pt x="275771" y="264271"/>
                  </a:lnTo>
                  <a:lnTo>
                    <a:pt x="277202" y="264845"/>
                  </a:lnTo>
                  <a:lnTo>
                    <a:pt x="278634" y="265420"/>
                  </a:lnTo>
                  <a:lnTo>
                    <a:pt x="280056" y="265984"/>
                  </a:lnTo>
                  <a:lnTo>
                    <a:pt x="281487" y="266549"/>
                  </a:lnTo>
                  <a:lnTo>
                    <a:pt x="282918" y="267114"/>
                  </a:lnTo>
                  <a:lnTo>
                    <a:pt x="284350" y="267659"/>
                  </a:lnTo>
                  <a:lnTo>
                    <a:pt x="285771" y="268205"/>
                  </a:lnTo>
                  <a:lnTo>
                    <a:pt x="287203" y="268750"/>
                  </a:lnTo>
                  <a:lnTo>
                    <a:pt x="288634" y="269285"/>
                  </a:lnTo>
                  <a:lnTo>
                    <a:pt x="290056" y="269821"/>
                  </a:lnTo>
                  <a:lnTo>
                    <a:pt x="291488" y="270347"/>
                  </a:lnTo>
                  <a:lnTo>
                    <a:pt x="292919" y="270863"/>
                  </a:lnTo>
                  <a:lnTo>
                    <a:pt x="294350" y="271379"/>
                  </a:lnTo>
                  <a:lnTo>
                    <a:pt x="295772" y="271895"/>
                  </a:lnTo>
                  <a:lnTo>
                    <a:pt x="297203" y="272392"/>
                  </a:lnTo>
                  <a:lnTo>
                    <a:pt x="298635" y="272898"/>
                  </a:lnTo>
                  <a:lnTo>
                    <a:pt x="300066" y="273395"/>
                  </a:lnTo>
                  <a:lnTo>
                    <a:pt x="301488" y="273882"/>
                  </a:lnTo>
                  <a:lnTo>
                    <a:pt x="302920" y="274369"/>
                  </a:lnTo>
                  <a:lnTo>
                    <a:pt x="304351" y="274846"/>
                  </a:lnTo>
                  <a:lnTo>
                    <a:pt x="305782" y="275323"/>
                  </a:lnTo>
                  <a:lnTo>
                    <a:pt x="307204" y="275800"/>
                  </a:lnTo>
                  <a:lnTo>
                    <a:pt x="308635" y="276258"/>
                  </a:lnTo>
                  <a:lnTo>
                    <a:pt x="310067" y="276725"/>
                  </a:lnTo>
                  <a:lnTo>
                    <a:pt x="311489" y="277183"/>
                  </a:lnTo>
                  <a:lnTo>
                    <a:pt x="312920" y="277631"/>
                  </a:lnTo>
                  <a:lnTo>
                    <a:pt x="314352" y="278079"/>
                  </a:lnTo>
                  <a:lnTo>
                    <a:pt x="315783" y="278527"/>
                  </a:lnTo>
                  <a:lnTo>
                    <a:pt x="317205" y="278965"/>
                  </a:lnTo>
                  <a:lnTo>
                    <a:pt x="318636" y="279393"/>
                  </a:lnTo>
                  <a:lnTo>
                    <a:pt x="320067" y="279822"/>
                  </a:lnTo>
                  <a:lnTo>
                    <a:pt x="321499" y="280250"/>
                  </a:lnTo>
                  <a:lnTo>
                    <a:pt x="322921" y="280669"/>
                  </a:lnTo>
                  <a:lnTo>
                    <a:pt x="324352" y="281088"/>
                  </a:lnTo>
                  <a:lnTo>
                    <a:pt x="325784" y="281497"/>
                  </a:lnTo>
                  <a:lnTo>
                    <a:pt x="327215" y="281906"/>
                  </a:lnTo>
                  <a:lnTo>
                    <a:pt x="328637" y="282314"/>
                  </a:lnTo>
                  <a:lnTo>
                    <a:pt x="330068" y="282714"/>
                  </a:lnTo>
                  <a:lnTo>
                    <a:pt x="331499" y="283103"/>
                  </a:lnTo>
                  <a:lnTo>
                    <a:pt x="332931" y="283503"/>
                  </a:lnTo>
                  <a:lnTo>
                    <a:pt x="334353" y="283882"/>
                  </a:lnTo>
                  <a:lnTo>
                    <a:pt x="335784" y="284272"/>
                  </a:lnTo>
                  <a:lnTo>
                    <a:pt x="337216" y="284652"/>
                  </a:lnTo>
                  <a:lnTo>
                    <a:pt x="338637" y="285022"/>
                  </a:lnTo>
                  <a:lnTo>
                    <a:pt x="340069" y="285392"/>
                  </a:lnTo>
                  <a:lnTo>
                    <a:pt x="341500" y="285762"/>
                  </a:lnTo>
                  <a:lnTo>
                    <a:pt x="342931" y="286122"/>
                  </a:lnTo>
                  <a:lnTo>
                    <a:pt x="344353" y="286482"/>
                  </a:lnTo>
                  <a:lnTo>
                    <a:pt x="345785" y="286833"/>
                  </a:lnTo>
                  <a:lnTo>
                    <a:pt x="347216" y="287193"/>
                  </a:lnTo>
                  <a:lnTo>
                    <a:pt x="348648" y="287534"/>
                  </a:lnTo>
                  <a:lnTo>
                    <a:pt x="350069" y="287885"/>
                  </a:lnTo>
                  <a:lnTo>
                    <a:pt x="351501" y="288225"/>
                  </a:lnTo>
                  <a:lnTo>
                    <a:pt x="352932" y="288556"/>
                  </a:lnTo>
                  <a:lnTo>
                    <a:pt x="354364" y="288887"/>
                  </a:lnTo>
                  <a:lnTo>
                    <a:pt x="355785" y="289219"/>
                  </a:lnTo>
                  <a:lnTo>
                    <a:pt x="357217" y="289550"/>
                  </a:lnTo>
                  <a:lnTo>
                    <a:pt x="358648" y="289871"/>
                  </a:lnTo>
                  <a:lnTo>
                    <a:pt x="360070" y="290183"/>
                  </a:lnTo>
                  <a:lnTo>
                    <a:pt x="361501" y="290504"/>
                  </a:lnTo>
                  <a:lnTo>
                    <a:pt x="362933" y="290815"/>
                  </a:lnTo>
                  <a:lnTo>
                    <a:pt x="364364" y="291117"/>
                  </a:lnTo>
                  <a:lnTo>
                    <a:pt x="365786" y="291429"/>
                  </a:lnTo>
                  <a:lnTo>
                    <a:pt x="367217" y="291731"/>
                  </a:lnTo>
                  <a:lnTo>
                    <a:pt x="368649" y="292023"/>
                  </a:lnTo>
                  <a:lnTo>
                    <a:pt x="370080" y="292325"/>
                  </a:lnTo>
                  <a:lnTo>
                    <a:pt x="371502" y="292617"/>
                  </a:lnTo>
                  <a:lnTo>
                    <a:pt x="372933" y="292899"/>
                  </a:lnTo>
                  <a:lnTo>
                    <a:pt x="374365" y="293192"/>
                  </a:lnTo>
                  <a:lnTo>
                    <a:pt x="375796" y="293464"/>
                  </a:lnTo>
                  <a:lnTo>
                    <a:pt x="377218" y="293747"/>
                  </a:lnTo>
                  <a:lnTo>
                    <a:pt x="378649" y="294019"/>
                  </a:lnTo>
                  <a:lnTo>
                    <a:pt x="380081" y="294292"/>
                  </a:lnTo>
                  <a:lnTo>
                    <a:pt x="381503" y="294565"/>
                  </a:lnTo>
                  <a:lnTo>
                    <a:pt x="382934" y="294827"/>
                  </a:lnTo>
                  <a:lnTo>
                    <a:pt x="384365" y="295100"/>
                  </a:lnTo>
                  <a:lnTo>
                    <a:pt x="385797" y="295353"/>
                  </a:lnTo>
                  <a:lnTo>
                    <a:pt x="387218" y="295616"/>
                  </a:lnTo>
                  <a:lnTo>
                    <a:pt x="388650" y="295869"/>
                  </a:lnTo>
                  <a:lnTo>
                    <a:pt x="390081" y="296123"/>
                  </a:lnTo>
                  <a:lnTo>
                    <a:pt x="391513" y="296366"/>
                  </a:lnTo>
                  <a:lnTo>
                    <a:pt x="392935" y="296619"/>
                  </a:lnTo>
                  <a:lnTo>
                    <a:pt x="394366" y="296863"/>
                  </a:lnTo>
                  <a:lnTo>
                    <a:pt x="395797" y="297096"/>
                  </a:lnTo>
                  <a:lnTo>
                    <a:pt x="397229" y="297340"/>
                  </a:lnTo>
                  <a:lnTo>
                    <a:pt x="398650" y="297573"/>
                  </a:lnTo>
                  <a:lnTo>
                    <a:pt x="400082" y="297807"/>
                  </a:lnTo>
                  <a:lnTo>
                    <a:pt x="401513" y="298031"/>
                  </a:lnTo>
                  <a:lnTo>
                    <a:pt x="402945" y="298255"/>
                  </a:lnTo>
                  <a:lnTo>
                    <a:pt x="404367" y="298479"/>
                  </a:lnTo>
                  <a:lnTo>
                    <a:pt x="405798" y="298703"/>
                  </a:lnTo>
                  <a:lnTo>
                    <a:pt x="407229" y="298927"/>
                  </a:lnTo>
                  <a:lnTo>
                    <a:pt x="408651" y="299141"/>
                  </a:lnTo>
                  <a:lnTo>
                    <a:pt x="410083" y="299355"/>
                  </a:lnTo>
                  <a:lnTo>
                    <a:pt x="411514" y="299570"/>
                  </a:lnTo>
                  <a:lnTo>
                    <a:pt x="412945" y="299774"/>
                  </a:lnTo>
                  <a:lnTo>
                    <a:pt x="414367" y="299979"/>
                  </a:lnTo>
                  <a:lnTo>
                    <a:pt x="415799" y="300183"/>
                  </a:lnTo>
                  <a:lnTo>
                    <a:pt x="417230" y="300388"/>
                  </a:lnTo>
                  <a:lnTo>
                    <a:pt x="418661" y="300582"/>
                  </a:lnTo>
                  <a:lnTo>
                    <a:pt x="420083" y="300787"/>
                  </a:lnTo>
                  <a:lnTo>
                    <a:pt x="421515" y="300982"/>
                  </a:lnTo>
                  <a:lnTo>
                    <a:pt x="422946" y="301167"/>
                  </a:lnTo>
                  <a:lnTo>
                    <a:pt x="424378" y="301361"/>
                  </a:lnTo>
                  <a:lnTo>
                    <a:pt x="425799" y="301546"/>
                  </a:lnTo>
                  <a:lnTo>
                    <a:pt x="427231" y="301731"/>
                  </a:lnTo>
                  <a:lnTo>
                    <a:pt x="427231" y="315277"/>
                  </a:lnTo>
                  <a:lnTo>
                    <a:pt x="0" y="315277"/>
                  </a:lnTo>
                  <a:lnTo>
                    <a:pt x="0" y="0"/>
                  </a:lnTo>
                  <a:close/>
                </a:path>
              </a:pathLst>
            </a:custGeom>
            <a:solidFill>
              <a:srgbClr val="0000FF">
                <a:alpha val="50000"/>
              </a:srgbClr>
            </a:solidFill>
            <a:ln w="972"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5E58EE1C-7FA5-ECF2-341F-036264DE25C1}"/>
                </a:ext>
              </a:extLst>
            </p:cNvPr>
            <p:cNvSpPr/>
            <p:nvPr/>
          </p:nvSpPr>
          <p:spPr>
            <a:xfrm>
              <a:off x="7171146" y="2330484"/>
              <a:ext cx="427230" cy="315276"/>
            </a:xfrm>
            <a:custGeom>
              <a:avLst/>
              <a:gdLst>
                <a:gd name="connsiteX0" fmla="*/ 0 w 427230"/>
                <a:gd name="connsiteY0" fmla="*/ 0 h 315276"/>
                <a:gd name="connsiteX1" fmla="*/ 1431 w 427230"/>
                <a:gd name="connsiteY1" fmla="*/ 2347 h 315276"/>
                <a:gd name="connsiteX2" fmla="*/ 2863 w 427230"/>
                <a:gd name="connsiteY2" fmla="*/ 4684 h 315276"/>
                <a:gd name="connsiteX3" fmla="*/ 4294 w 427230"/>
                <a:gd name="connsiteY3" fmla="*/ 7001 h 315276"/>
                <a:gd name="connsiteX4" fmla="*/ 5716 w 427230"/>
                <a:gd name="connsiteY4" fmla="*/ 9319 h 315276"/>
                <a:gd name="connsiteX5" fmla="*/ 7147 w 427230"/>
                <a:gd name="connsiteY5" fmla="*/ 11617 h 315276"/>
                <a:gd name="connsiteX6" fmla="*/ 8579 w 427230"/>
                <a:gd name="connsiteY6" fmla="*/ 13905 h 315276"/>
                <a:gd name="connsiteX7" fmla="*/ 10010 w 427230"/>
                <a:gd name="connsiteY7" fmla="*/ 16184 h 315276"/>
                <a:gd name="connsiteX8" fmla="*/ 11432 w 427230"/>
                <a:gd name="connsiteY8" fmla="*/ 18453 h 315276"/>
                <a:gd name="connsiteX9" fmla="*/ 12863 w 427230"/>
                <a:gd name="connsiteY9" fmla="*/ 20702 h 315276"/>
                <a:gd name="connsiteX10" fmla="*/ 14295 w 427230"/>
                <a:gd name="connsiteY10" fmla="*/ 22952 h 315276"/>
                <a:gd name="connsiteX11" fmla="*/ 15717 w 427230"/>
                <a:gd name="connsiteY11" fmla="*/ 25182 h 315276"/>
                <a:gd name="connsiteX12" fmla="*/ 17148 w 427230"/>
                <a:gd name="connsiteY12" fmla="*/ 27412 h 315276"/>
                <a:gd name="connsiteX13" fmla="*/ 18579 w 427230"/>
                <a:gd name="connsiteY13" fmla="*/ 29622 h 315276"/>
                <a:gd name="connsiteX14" fmla="*/ 20011 w 427230"/>
                <a:gd name="connsiteY14" fmla="*/ 31823 h 315276"/>
                <a:gd name="connsiteX15" fmla="*/ 21433 w 427230"/>
                <a:gd name="connsiteY15" fmla="*/ 34004 h 315276"/>
                <a:gd name="connsiteX16" fmla="*/ 22864 w 427230"/>
                <a:gd name="connsiteY16" fmla="*/ 36185 h 315276"/>
                <a:gd name="connsiteX17" fmla="*/ 24295 w 427230"/>
                <a:gd name="connsiteY17" fmla="*/ 38357 h 315276"/>
                <a:gd name="connsiteX18" fmla="*/ 25727 w 427230"/>
                <a:gd name="connsiteY18" fmla="*/ 40509 h 315276"/>
                <a:gd name="connsiteX19" fmla="*/ 27149 w 427230"/>
                <a:gd name="connsiteY19" fmla="*/ 42651 h 315276"/>
                <a:gd name="connsiteX20" fmla="*/ 28580 w 427230"/>
                <a:gd name="connsiteY20" fmla="*/ 44784 h 315276"/>
                <a:gd name="connsiteX21" fmla="*/ 30012 w 427230"/>
                <a:gd name="connsiteY21" fmla="*/ 46906 h 315276"/>
                <a:gd name="connsiteX22" fmla="*/ 31443 w 427230"/>
                <a:gd name="connsiteY22" fmla="*/ 49019 h 315276"/>
                <a:gd name="connsiteX23" fmla="*/ 32865 w 427230"/>
                <a:gd name="connsiteY23" fmla="*/ 51123 h 315276"/>
                <a:gd name="connsiteX24" fmla="*/ 34296 w 427230"/>
                <a:gd name="connsiteY24" fmla="*/ 53207 h 315276"/>
                <a:gd name="connsiteX25" fmla="*/ 35728 w 427230"/>
                <a:gd name="connsiteY25" fmla="*/ 55281 h 315276"/>
                <a:gd name="connsiteX26" fmla="*/ 37149 w 427230"/>
                <a:gd name="connsiteY26" fmla="*/ 57355 h 315276"/>
                <a:gd name="connsiteX27" fmla="*/ 38581 w 427230"/>
                <a:gd name="connsiteY27" fmla="*/ 59410 h 315276"/>
                <a:gd name="connsiteX28" fmla="*/ 40012 w 427230"/>
                <a:gd name="connsiteY28" fmla="*/ 61445 h 315276"/>
                <a:gd name="connsiteX29" fmla="*/ 41444 w 427230"/>
                <a:gd name="connsiteY29" fmla="*/ 63480 h 315276"/>
                <a:gd name="connsiteX30" fmla="*/ 42865 w 427230"/>
                <a:gd name="connsiteY30" fmla="*/ 65505 h 315276"/>
                <a:gd name="connsiteX31" fmla="*/ 44297 w 427230"/>
                <a:gd name="connsiteY31" fmla="*/ 67511 h 315276"/>
                <a:gd name="connsiteX32" fmla="*/ 45728 w 427230"/>
                <a:gd name="connsiteY32" fmla="*/ 69517 h 315276"/>
                <a:gd name="connsiteX33" fmla="*/ 47160 w 427230"/>
                <a:gd name="connsiteY33" fmla="*/ 71504 h 315276"/>
                <a:gd name="connsiteX34" fmla="*/ 48581 w 427230"/>
                <a:gd name="connsiteY34" fmla="*/ 73480 h 315276"/>
                <a:gd name="connsiteX35" fmla="*/ 50013 w 427230"/>
                <a:gd name="connsiteY35" fmla="*/ 75448 h 315276"/>
                <a:gd name="connsiteX36" fmla="*/ 51444 w 427230"/>
                <a:gd name="connsiteY36" fmla="*/ 77395 h 315276"/>
                <a:gd name="connsiteX37" fmla="*/ 52876 w 427230"/>
                <a:gd name="connsiteY37" fmla="*/ 79343 h 315276"/>
                <a:gd name="connsiteX38" fmla="*/ 54297 w 427230"/>
                <a:gd name="connsiteY38" fmla="*/ 81280 h 315276"/>
                <a:gd name="connsiteX39" fmla="*/ 55729 w 427230"/>
                <a:gd name="connsiteY39" fmla="*/ 83199 h 315276"/>
                <a:gd name="connsiteX40" fmla="*/ 57160 w 427230"/>
                <a:gd name="connsiteY40" fmla="*/ 85107 h 315276"/>
                <a:gd name="connsiteX41" fmla="*/ 58582 w 427230"/>
                <a:gd name="connsiteY41" fmla="*/ 87006 h 315276"/>
                <a:gd name="connsiteX42" fmla="*/ 60013 w 427230"/>
                <a:gd name="connsiteY42" fmla="*/ 88895 h 315276"/>
                <a:gd name="connsiteX43" fmla="*/ 61445 w 427230"/>
                <a:gd name="connsiteY43" fmla="*/ 90775 h 315276"/>
                <a:gd name="connsiteX44" fmla="*/ 62876 w 427230"/>
                <a:gd name="connsiteY44" fmla="*/ 92644 h 315276"/>
                <a:gd name="connsiteX45" fmla="*/ 64298 w 427230"/>
                <a:gd name="connsiteY45" fmla="*/ 94494 h 315276"/>
                <a:gd name="connsiteX46" fmla="*/ 65729 w 427230"/>
                <a:gd name="connsiteY46" fmla="*/ 96345 h 315276"/>
                <a:gd name="connsiteX47" fmla="*/ 67161 w 427230"/>
                <a:gd name="connsiteY47" fmla="*/ 98175 h 315276"/>
                <a:gd name="connsiteX48" fmla="*/ 68592 w 427230"/>
                <a:gd name="connsiteY48" fmla="*/ 99996 h 315276"/>
                <a:gd name="connsiteX49" fmla="*/ 70014 w 427230"/>
                <a:gd name="connsiteY49" fmla="*/ 101807 h 315276"/>
                <a:gd name="connsiteX50" fmla="*/ 71445 w 427230"/>
                <a:gd name="connsiteY50" fmla="*/ 103609 h 315276"/>
                <a:gd name="connsiteX51" fmla="*/ 72877 w 427230"/>
                <a:gd name="connsiteY51" fmla="*/ 105401 h 315276"/>
                <a:gd name="connsiteX52" fmla="*/ 74308 w 427230"/>
                <a:gd name="connsiteY52" fmla="*/ 107173 h 315276"/>
                <a:gd name="connsiteX53" fmla="*/ 75730 w 427230"/>
                <a:gd name="connsiteY53" fmla="*/ 108945 h 315276"/>
                <a:gd name="connsiteX54" fmla="*/ 77161 w 427230"/>
                <a:gd name="connsiteY54" fmla="*/ 110708 h 315276"/>
                <a:gd name="connsiteX55" fmla="*/ 78593 w 427230"/>
                <a:gd name="connsiteY55" fmla="*/ 112451 h 315276"/>
                <a:gd name="connsiteX56" fmla="*/ 80024 w 427230"/>
                <a:gd name="connsiteY56" fmla="*/ 114184 h 315276"/>
                <a:gd name="connsiteX57" fmla="*/ 81446 w 427230"/>
                <a:gd name="connsiteY57" fmla="*/ 115907 h 315276"/>
                <a:gd name="connsiteX58" fmla="*/ 82877 w 427230"/>
                <a:gd name="connsiteY58" fmla="*/ 117621 h 315276"/>
                <a:gd name="connsiteX59" fmla="*/ 84309 w 427230"/>
                <a:gd name="connsiteY59" fmla="*/ 119325 h 315276"/>
                <a:gd name="connsiteX60" fmla="*/ 85730 w 427230"/>
                <a:gd name="connsiteY60" fmla="*/ 121020 h 315276"/>
                <a:gd name="connsiteX61" fmla="*/ 87162 w 427230"/>
                <a:gd name="connsiteY61" fmla="*/ 122704 h 315276"/>
                <a:gd name="connsiteX62" fmla="*/ 88593 w 427230"/>
                <a:gd name="connsiteY62" fmla="*/ 124379 h 315276"/>
                <a:gd name="connsiteX63" fmla="*/ 90025 w 427230"/>
                <a:gd name="connsiteY63" fmla="*/ 126035 h 315276"/>
                <a:gd name="connsiteX64" fmla="*/ 91447 w 427230"/>
                <a:gd name="connsiteY64" fmla="*/ 127690 h 315276"/>
                <a:gd name="connsiteX65" fmla="*/ 92878 w 427230"/>
                <a:gd name="connsiteY65" fmla="*/ 129326 h 315276"/>
                <a:gd name="connsiteX66" fmla="*/ 94309 w 427230"/>
                <a:gd name="connsiteY66" fmla="*/ 130952 h 315276"/>
                <a:gd name="connsiteX67" fmla="*/ 95741 w 427230"/>
                <a:gd name="connsiteY67" fmla="*/ 132578 h 315276"/>
                <a:gd name="connsiteX68" fmla="*/ 97163 w 427230"/>
                <a:gd name="connsiteY68" fmla="*/ 134185 h 315276"/>
                <a:gd name="connsiteX69" fmla="*/ 98594 w 427230"/>
                <a:gd name="connsiteY69" fmla="*/ 135782 h 315276"/>
                <a:gd name="connsiteX70" fmla="*/ 100025 w 427230"/>
                <a:gd name="connsiteY70" fmla="*/ 137369 h 315276"/>
                <a:gd name="connsiteX71" fmla="*/ 101457 w 427230"/>
                <a:gd name="connsiteY71" fmla="*/ 138947 h 315276"/>
                <a:gd name="connsiteX72" fmla="*/ 102879 w 427230"/>
                <a:gd name="connsiteY72" fmla="*/ 140515 h 315276"/>
                <a:gd name="connsiteX73" fmla="*/ 104310 w 427230"/>
                <a:gd name="connsiteY73" fmla="*/ 142073 h 315276"/>
                <a:gd name="connsiteX74" fmla="*/ 105741 w 427230"/>
                <a:gd name="connsiteY74" fmla="*/ 143611 h 315276"/>
                <a:gd name="connsiteX75" fmla="*/ 107163 w 427230"/>
                <a:gd name="connsiteY75" fmla="*/ 145150 h 315276"/>
                <a:gd name="connsiteX76" fmla="*/ 108595 w 427230"/>
                <a:gd name="connsiteY76" fmla="*/ 146679 h 315276"/>
                <a:gd name="connsiteX77" fmla="*/ 110026 w 427230"/>
                <a:gd name="connsiteY77" fmla="*/ 148188 h 315276"/>
                <a:gd name="connsiteX78" fmla="*/ 111457 w 427230"/>
                <a:gd name="connsiteY78" fmla="*/ 149697 h 315276"/>
                <a:gd name="connsiteX79" fmla="*/ 112879 w 427230"/>
                <a:gd name="connsiteY79" fmla="*/ 151187 h 315276"/>
                <a:gd name="connsiteX80" fmla="*/ 114311 w 427230"/>
                <a:gd name="connsiteY80" fmla="*/ 152677 h 315276"/>
                <a:gd name="connsiteX81" fmla="*/ 115742 w 427230"/>
                <a:gd name="connsiteY81" fmla="*/ 154147 h 315276"/>
                <a:gd name="connsiteX82" fmla="*/ 117173 w 427230"/>
                <a:gd name="connsiteY82" fmla="*/ 155608 h 315276"/>
                <a:gd name="connsiteX83" fmla="*/ 118595 w 427230"/>
                <a:gd name="connsiteY83" fmla="*/ 157069 h 315276"/>
                <a:gd name="connsiteX84" fmla="*/ 120027 w 427230"/>
                <a:gd name="connsiteY84" fmla="*/ 158510 h 315276"/>
                <a:gd name="connsiteX85" fmla="*/ 121458 w 427230"/>
                <a:gd name="connsiteY85" fmla="*/ 159941 h 315276"/>
                <a:gd name="connsiteX86" fmla="*/ 122889 w 427230"/>
                <a:gd name="connsiteY86" fmla="*/ 161373 h 315276"/>
                <a:gd name="connsiteX87" fmla="*/ 124311 w 427230"/>
                <a:gd name="connsiteY87" fmla="*/ 162785 h 315276"/>
                <a:gd name="connsiteX88" fmla="*/ 125743 w 427230"/>
                <a:gd name="connsiteY88" fmla="*/ 164187 h 315276"/>
                <a:gd name="connsiteX89" fmla="*/ 127174 w 427230"/>
                <a:gd name="connsiteY89" fmla="*/ 165579 h 315276"/>
                <a:gd name="connsiteX90" fmla="*/ 128596 w 427230"/>
                <a:gd name="connsiteY90" fmla="*/ 166972 h 315276"/>
                <a:gd name="connsiteX91" fmla="*/ 130027 w 427230"/>
                <a:gd name="connsiteY91" fmla="*/ 168345 h 315276"/>
                <a:gd name="connsiteX92" fmla="*/ 131459 w 427230"/>
                <a:gd name="connsiteY92" fmla="*/ 169708 h 315276"/>
                <a:gd name="connsiteX93" fmla="*/ 132890 w 427230"/>
                <a:gd name="connsiteY93" fmla="*/ 171062 h 315276"/>
                <a:gd name="connsiteX94" fmla="*/ 134312 w 427230"/>
                <a:gd name="connsiteY94" fmla="*/ 172405 h 315276"/>
                <a:gd name="connsiteX95" fmla="*/ 135743 w 427230"/>
                <a:gd name="connsiteY95" fmla="*/ 173749 h 315276"/>
                <a:gd name="connsiteX96" fmla="*/ 137175 w 427230"/>
                <a:gd name="connsiteY96" fmla="*/ 175074 h 315276"/>
                <a:gd name="connsiteX97" fmla="*/ 138606 w 427230"/>
                <a:gd name="connsiteY97" fmla="*/ 176388 h 315276"/>
                <a:gd name="connsiteX98" fmla="*/ 140028 w 427230"/>
                <a:gd name="connsiteY98" fmla="*/ 177693 h 315276"/>
                <a:gd name="connsiteX99" fmla="*/ 141459 w 427230"/>
                <a:gd name="connsiteY99" fmla="*/ 178998 h 315276"/>
                <a:gd name="connsiteX100" fmla="*/ 142891 w 427230"/>
                <a:gd name="connsiteY100" fmla="*/ 180283 h 315276"/>
                <a:gd name="connsiteX101" fmla="*/ 144322 w 427230"/>
                <a:gd name="connsiteY101" fmla="*/ 181559 h 315276"/>
                <a:gd name="connsiteX102" fmla="*/ 145744 w 427230"/>
                <a:gd name="connsiteY102" fmla="*/ 182835 h 315276"/>
                <a:gd name="connsiteX103" fmla="*/ 147175 w 427230"/>
                <a:gd name="connsiteY103" fmla="*/ 184091 h 315276"/>
                <a:gd name="connsiteX104" fmla="*/ 148607 w 427230"/>
                <a:gd name="connsiteY104" fmla="*/ 185337 h 315276"/>
                <a:gd name="connsiteX105" fmla="*/ 150038 w 427230"/>
                <a:gd name="connsiteY105" fmla="*/ 186584 h 315276"/>
                <a:gd name="connsiteX106" fmla="*/ 151460 w 427230"/>
                <a:gd name="connsiteY106" fmla="*/ 187820 h 315276"/>
                <a:gd name="connsiteX107" fmla="*/ 152891 w 427230"/>
                <a:gd name="connsiteY107" fmla="*/ 189037 h 315276"/>
                <a:gd name="connsiteX108" fmla="*/ 154323 w 427230"/>
                <a:gd name="connsiteY108" fmla="*/ 190255 h 315276"/>
                <a:gd name="connsiteX109" fmla="*/ 155744 w 427230"/>
                <a:gd name="connsiteY109" fmla="*/ 191462 h 315276"/>
                <a:gd name="connsiteX110" fmla="*/ 157176 w 427230"/>
                <a:gd name="connsiteY110" fmla="*/ 192650 h 315276"/>
                <a:gd name="connsiteX111" fmla="*/ 158607 w 427230"/>
                <a:gd name="connsiteY111" fmla="*/ 193838 h 315276"/>
                <a:gd name="connsiteX112" fmla="*/ 160039 w 427230"/>
                <a:gd name="connsiteY112" fmla="*/ 195016 h 315276"/>
                <a:gd name="connsiteX113" fmla="*/ 161460 w 427230"/>
                <a:gd name="connsiteY113" fmla="*/ 196185 h 315276"/>
                <a:gd name="connsiteX114" fmla="*/ 162892 w 427230"/>
                <a:gd name="connsiteY114" fmla="*/ 197344 h 315276"/>
                <a:gd name="connsiteX115" fmla="*/ 164323 w 427230"/>
                <a:gd name="connsiteY115" fmla="*/ 198493 h 315276"/>
                <a:gd name="connsiteX116" fmla="*/ 165755 w 427230"/>
                <a:gd name="connsiteY116" fmla="*/ 199642 h 315276"/>
                <a:gd name="connsiteX117" fmla="*/ 167176 w 427230"/>
                <a:gd name="connsiteY117" fmla="*/ 200771 h 315276"/>
                <a:gd name="connsiteX118" fmla="*/ 168608 w 427230"/>
                <a:gd name="connsiteY118" fmla="*/ 201901 h 315276"/>
                <a:gd name="connsiteX119" fmla="*/ 170039 w 427230"/>
                <a:gd name="connsiteY119" fmla="*/ 203011 h 315276"/>
                <a:gd name="connsiteX120" fmla="*/ 171471 w 427230"/>
                <a:gd name="connsiteY120" fmla="*/ 204121 h 315276"/>
                <a:gd name="connsiteX121" fmla="*/ 172892 w 427230"/>
                <a:gd name="connsiteY121" fmla="*/ 205221 h 315276"/>
                <a:gd name="connsiteX122" fmla="*/ 174324 w 427230"/>
                <a:gd name="connsiteY122" fmla="*/ 206312 h 315276"/>
                <a:gd name="connsiteX123" fmla="*/ 175755 w 427230"/>
                <a:gd name="connsiteY123" fmla="*/ 207393 h 315276"/>
                <a:gd name="connsiteX124" fmla="*/ 177177 w 427230"/>
                <a:gd name="connsiteY124" fmla="*/ 208464 h 315276"/>
                <a:gd name="connsiteX125" fmla="*/ 178608 w 427230"/>
                <a:gd name="connsiteY125" fmla="*/ 209525 h 315276"/>
                <a:gd name="connsiteX126" fmla="*/ 180040 w 427230"/>
                <a:gd name="connsiteY126" fmla="*/ 210577 h 315276"/>
                <a:gd name="connsiteX127" fmla="*/ 181471 w 427230"/>
                <a:gd name="connsiteY127" fmla="*/ 211629 h 315276"/>
                <a:gd name="connsiteX128" fmla="*/ 182893 w 427230"/>
                <a:gd name="connsiteY128" fmla="*/ 212671 h 315276"/>
                <a:gd name="connsiteX129" fmla="*/ 184324 w 427230"/>
                <a:gd name="connsiteY129" fmla="*/ 213703 h 315276"/>
                <a:gd name="connsiteX130" fmla="*/ 185756 w 427230"/>
                <a:gd name="connsiteY130" fmla="*/ 214725 h 315276"/>
                <a:gd name="connsiteX131" fmla="*/ 187187 w 427230"/>
                <a:gd name="connsiteY131" fmla="*/ 215738 h 315276"/>
                <a:gd name="connsiteX132" fmla="*/ 188609 w 427230"/>
                <a:gd name="connsiteY132" fmla="*/ 216741 h 315276"/>
                <a:gd name="connsiteX133" fmla="*/ 190040 w 427230"/>
                <a:gd name="connsiteY133" fmla="*/ 217734 h 315276"/>
                <a:gd name="connsiteX134" fmla="*/ 191472 w 427230"/>
                <a:gd name="connsiteY134" fmla="*/ 218728 h 315276"/>
                <a:gd name="connsiteX135" fmla="*/ 192903 w 427230"/>
                <a:gd name="connsiteY135" fmla="*/ 219711 h 315276"/>
                <a:gd name="connsiteX136" fmla="*/ 194325 w 427230"/>
                <a:gd name="connsiteY136" fmla="*/ 220685 h 315276"/>
                <a:gd name="connsiteX137" fmla="*/ 195756 w 427230"/>
                <a:gd name="connsiteY137" fmla="*/ 221649 h 315276"/>
                <a:gd name="connsiteX138" fmla="*/ 197188 w 427230"/>
                <a:gd name="connsiteY138" fmla="*/ 222603 h 315276"/>
                <a:gd name="connsiteX139" fmla="*/ 198610 w 427230"/>
                <a:gd name="connsiteY139" fmla="*/ 223557 h 315276"/>
                <a:gd name="connsiteX140" fmla="*/ 200041 w 427230"/>
                <a:gd name="connsiteY140" fmla="*/ 224502 h 315276"/>
                <a:gd name="connsiteX141" fmla="*/ 201472 w 427230"/>
                <a:gd name="connsiteY141" fmla="*/ 225427 h 315276"/>
                <a:gd name="connsiteX142" fmla="*/ 202904 w 427230"/>
                <a:gd name="connsiteY142" fmla="*/ 226362 h 315276"/>
                <a:gd name="connsiteX143" fmla="*/ 204326 w 427230"/>
                <a:gd name="connsiteY143" fmla="*/ 227277 h 315276"/>
                <a:gd name="connsiteX144" fmla="*/ 205757 w 427230"/>
                <a:gd name="connsiteY144" fmla="*/ 228183 h 315276"/>
                <a:gd name="connsiteX145" fmla="*/ 207188 w 427230"/>
                <a:gd name="connsiteY145" fmla="*/ 229088 h 315276"/>
                <a:gd name="connsiteX146" fmla="*/ 208620 w 427230"/>
                <a:gd name="connsiteY146" fmla="*/ 229984 h 315276"/>
                <a:gd name="connsiteX147" fmla="*/ 210042 w 427230"/>
                <a:gd name="connsiteY147" fmla="*/ 230870 h 315276"/>
                <a:gd name="connsiteX148" fmla="*/ 211473 w 427230"/>
                <a:gd name="connsiteY148" fmla="*/ 231757 h 315276"/>
                <a:gd name="connsiteX149" fmla="*/ 212904 w 427230"/>
                <a:gd name="connsiteY149" fmla="*/ 232623 h 315276"/>
                <a:gd name="connsiteX150" fmla="*/ 214336 w 427230"/>
                <a:gd name="connsiteY150" fmla="*/ 233490 h 315276"/>
                <a:gd name="connsiteX151" fmla="*/ 215758 w 427230"/>
                <a:gd name="connsiteY151" fmla="*/ 234347 h 315276"/>
                <a:gd name="connsiteX152" fmla="*/ 217189 w 427230"/>
                <a:gd name="connsiteY152" fmla="*/ 235204 h 315276"/>
                <a:gd name="connsiteX153" fmla="*/ 218620 w 427230"/>
                <a:gd name="connsiteY153" fmla="*/ 236041 h 315276"/>
                <a:gd name="connsiteX154" fmla="*/ 220042 w 427230"/>
                <a:gd name="connsiteY154" fmla="*/ 236879 h 315276"/>
                <a:gd name="connsiteX155" fmla="*/ 221474 w 427230"/>
                <a:gd name="connsiteY155" fmla="*/ 237706 h 315276"/>
                <a:gd name="connsiteX156" fmla="*/ 222905 w 427230"/>
                <a:gd name="connsiteY156" fmla="*/ 238534 h 315276"/>
                <a:gd name="connsiteX157" fmla="*/ 224337 w 427230"/>
                <a:gd name="connsiteY157" fmla="*/ 239342 h 315276"/>
                <a:gd name="connsiteX158" fmla="*/ 225758 w 427230"/>
                <a:gd name="connsiteY158" fmla="*/ 240150 h 315276"/>
                <a:gd name="connsiteX159" fmla="*/ 227190 w 427230"/>
                <a:gd name="connsiteY159" fmla="*/ 240949 h 315276"/>
                <a:gd name="connsiteX160" fmla="*/ 228621 w 427230"/>
                <a:gd name="connsiteY160" fmla="*/ 241747 h 315276"/>
                <a:gd name="connsiteX161" fmla="*/ 230052 w 427230"/>
                <a:gd name="connsiteY161" fmla="*/ 242536 h 315276"/>
                <a:gd name="connsiteX162" fmla="*/ 231474 w 427230"/>
                <a:gd name="connsiteY162" fmla="*/ 243315 h 315276"/>
                <a:gd name="connsiteX163" fmla="*/ 232906 w 427230"/>
                <a:gd name="connsiteY163" fmla="*/ 244084 h 315276"/>
                <a:gd name="connsiteX164" fmla="*/ 234337 w 427230"/>
                <a:gd name="connsiteY164" fmla="*/ 244854 h 315276"/>
                <a:gd name="connsiteX165" fmla="*/ 235769 w 427230"/>
                <a:gd name="connsiteY165" fmla="*/ 245613 h 315276"/>
                <a:gd name="connsiteX166" fmla="*/ 237190 w 427230"/>
                <a:gd name="connsiteY166" fmla="*/ 246363 h 315276"/>
                <a:gd name="connsiteX167" fmla="*/ 238622 w 427230"/>
                <a:gd name="connsiteY167" fmla="*/ 247103 h 315276"/>
                <a:gd name="connsiteX168" fmla="*/ 240053 w 427230"/>
                <a:gd name="connsiteY168" fmla="*/ 247843 h 315276"/>
                <a:gd name="connsiteX169" fmla="*/ 241484 w 427230"/>
                <a:gd name="connsiteY169" fmla="*/ 248574 h 315276"/>
                <a:gd name="connsiteX170" fmla="*/ 242906 w 427230"/>
                <a:gd name="connsiteY170" fmla="*/ 249304 h 315276"/>
                <a:gd name="connsiteX171" fmla="*/ 244338 w 427230"/>
                <a:gd name="connsiteY171" fmla="*/ 250024 h 315276"/>
                <a:gd name="connsiteX172" fmla="*/ 245769 w 427230"/>
                <a:gd name="connsiteY172" fmla="*/ 250735 h 315276"/>
                <a:gd name="connsiteX173" fmla="*/ 247191 w 427230"/>
                <a:gd name="connsiteY173" fmla="*/ 251436 h 315276"/>
                <a:gd name="connsiteX174" fmla="*/ 248622 w 427230"/>
                <a:gd name="connsiteY174" fmla="*/ 252137 h 315276"/>
                <a:gd name="connsiteX175" fmla="*/ 250054 w 427230"/>
                <a:gd name="connsiteY175" fmla="*/ 252829 h 315276"/>
                <a:gd name="connsiteX176" fmla="*/ 251485 w 427230"/>
                <a:gd name="connsiteY176" fmla="*/ 253520 h 315276"/>
                <a:gd name="connsiteX177" fmla="*/ 252907 w 427230"/>
                <a:gd name="connsiteY177" fmla="*/ 254202 h 315276"/>
                <a:gd name="connsiteX178" fmla="*/ 254338 w 427230"/>
                <a:gd name="connsiteY178" fmla="*/ 254874 h 315276"/>
                <a:gd name="connsiteX179" fmla="*/ 255770 w 427230"/>
                <a:gd name="connsiteY179" fmla="*/ 255546 h 315276"/>
                <a:gd name="connsiteX180" fmla="*/ 257201 w 427230"/>
                <a:gd name="connsiteY180" fmla="*/ 256208 h 315276"/>
                <a:gd name="connsiteX181" fmla="*/ 258623 w 427230"/>
                <a:gd name="connsiteY181" fmla="*/ 256860 h 315276"/>
                <a:gd name="connsiteX182" fmla="*/ 260054 w 427230"/>
                <a:gd name="connsiteY182" fmla="*/ 257513 h 315276"/>
                <a:gd name="connsiteX183" fmla="*/ 261486 w 427230"/>
                <a:gd name="connsiteY183" fmla="*/ 258155 h 315276"/>
                <a:gd name="connsiteX184" fmla="*/ 262917 w 427230"/>
                <a:gd name="connsiteY184" fmla="*/ 258788 h 315276"/>
                <a:gd name="connsiteX185" fmla="*/ 264339 w 427230"/>
                <a:gd name="connsiteY185" fmla="*/ 259421 h 315276"/>
                <a:gd name="connsiteX186" fmla="*/ 265770 w 427230"/>
                <a:gd name="connsiteY186" fmla="*/ 260044 h 315276"/>
                <a:gd name="connsiteX187" fmla="*/ 267202 w 427230"/>
                <a:gd name="connsiteY187" fmla="*/ 260668 h 315276"/>
                <a:gd name="connsiteX188" fmla="*/ 268624 w 427230"/>
                <a:gd name="connsiteY188" fmla="*/ 261281 h 315276"/>
                <a:gd name="connsiteX189" fmla="*/ 270055 w 427230"/>
                <a:gd name="connsiteY189" fmla="*/ 261895 h 315276"/>
                <a:gd name="connsiteX190" fmla="*/ 271486 w 427230"/>
                <a:gd name="connsiteY190" fmla="*/ 262489 h 315276"/>
                <a:gd name="connsiteX191" fmla="*/ 272918 w 427230"/>
                <a:gd name="connsiteY191" fmla="*/ 263092 h 315276"/>
                <a:gd name="connsiteX192" fmla="*/ 274339 w 427230"/>
                <a:gd name="connsiteY192" fmla="*/ 263677 h 315276"/>
                <a:gd name="connsiteX193" fmla="*/ 275771 w 427230"/>
                <a:gd name="connsiteY193" fmla="*/ 264271 h 315276"/>
                <a:gd name="connsiteX194" fmla="*/ 277202 w 427230"/>
                <a:gd name="connsiteY194" fmla="*/ 264845 h 315276"/>
                <a:gd name="connsiteX195" fmla="*/ 278634 w 427230"/>
                <a:gd name="connsiteY195" fmla="*/ 265420 h 315276"/>
                <a:gd name="connsiteX196" fmla="*/ 280056 w 427230"/>
                <a:gd name="connsiteY196" fmla="*/ 265984 h 315276"/>
                <a:gd name="connsiteX197" fmla="*/ 281487 w 427230"/>
                <a:gd name="connsiteY197" fmla="*/ 266549 h 315276"/>
                <a:gd name="connsiteX198" fmla="*/ 282918 w 427230"/>
                <a:gd name="connsiteY198" fmla="*/ 267114 h 315276"/>
                <a:gd name="connsiteX199" fmla="*/ 284350 w 427230"/>
                <a:gd name="connsiteY199" fmla="*/ 267659 h 315276"/>
                <a:gd name="connsiteX200" fmla="*/ 285771 w 427230"/>
                <a:gd name="connsiteY200" fmla="*/ 268205 h 315276"/>
                <a:gd name="connsiteX201" fmla="*/ 287203 w 427230"/>
                <a:gd name="connsiteY201" fmla="*/ 268750 h 315276"/>
                <a:gd name="connsiteX202" fmla="*/ 288634 w 427230"/>
                <a:gd name="connsiteY202" fmla="*/ 269285 h 315276"/>
                <a:gd name="connsiteX203" fmla="*/ 290056 w 427230"/>
                <a:gd name="connsiteY203" fmla="*/ 269821 h 315276"/>
                <a:gd name="connsiteX204" fmla="*/ 291488 w 427230"/>
                <a:gd name="connsiteY204" fmla="*/ 270347 h 315276"/>
                <a:gd name="connsiteX205" fmla="*/ 292919 w 427230"/>
                <a:gd name="connsiteY205" fmla="*/ 270863 h 315276"/>
                <a:gd name="connsiteX206" fmla="*/ 294350 w 427230"/>
                <a:gd name="connsiteY206" fmla="*/ 271379 h 315276"/>
                <a:gd name="connsiteX207" fmla="*/ 295772 w 427230"/>
                <a:gd name="connsiteY207" fmla="*/ 271895 h 315276"/>
                <a:gd name="connsiteX208" fmla="*/ 297203 w 427230"/>
                <a:gd name="connsiteY208" fmla="*/ 272392 h 315276"/>
                <a:gd name="connsiteX209" fmla="*/ 298635 w 427230"/>
                <a:gd name="connsiteY209" fmla="*/ 272898 h 315276"/>
                <a:gd name="connsiteX210" fmla="*/ 300066 w 427230"/>
                <a:gd name="connsiteY210" fmla="*/ 273395 h 315276"/>
                <a:gd name="connsiteX211" fmla="*/ 301488 w 427230"/>
                <a:gd name="connsiteY211" fmla="*/ 273882 h 315276"/>
                <a:gd name="connsiteX212" fmla="*/ 302920 w 427230"/>
                <a:gd name="connsiteY212" fmla="*/ 274369 h 315276"/>
                <a:gd name="connsiteX213" fmla="*/ 304351 w 427230"/>
                <a:gd name="connsiteY213" fmla="*/ 274846 h 315276"/>
                <a:gd name="connsiteX214" fmla="*/ 305782 w 427230"/>
                <a:gd name="connsiteY214" fmla="*/ 275323 h 315276"/>
                <a:gd name="connsiteX215" fmla="*/ 307204 w 427230"/>
                <a:gd name="connsiteY215" fmla="*/ 275800 h 315276"/>
                <a:gd name="connsiteX216" fmla="*/ 308635 w 427230"/>
                <a:gd name="connsiteY216" fmla="*/ 276258 h 315276"/>
                <a:gd name="connsiteX217" fmla="*/ 310067 w 427230"/>
                <a:gd name="connsiteY217" fmla="*/ 276725 h 315276"/>
                <a:gd name="connsiteX218" fmla="*/ 311489 w 427230"/>
                <a:gd name="connsiteY218" fmla="*/ 277183 h 315276"/>
                <a:gd name="connsiteX219" fmla="*/ 312920 w 427230"/>
                <a:gd name="connsiteY219" fmla="*/ 277631 h 315276"/>
                <a:gd name="connsiteX220" fmla="*/ 314352 w 427230"/>
                <a:gd name="connsiteY220" fmla="*/ 278079 h 315276"/>
                <a:gd name="connsiteX221" fmla="*/ 315783 w 427230"/>
                <a:gd name="connsiteY221" fmla="*/ 278527 h 315276"/>
                <a:gd name="connsiteX222" fmla="*/ 317205 w 427230"/>
                <a:gd name="connsiteY222" fmla="*/ 278965 h 315276"/>
                <a:gd name="connsiteX223" fmla="*/ 318636 w 427230"/>
                <a:gd name="connsiteY223" fmla="*/ 279393 h 315276"/>
                <a:gd name="connsiteX224" fmla="*/ 320067 w 427230"/>
                <a:gd name="connsiteY224" fmla="*/ 279822 h 315276"/>
                <a:gd name="connsiteX225" fmla="*/ 321499 w 427230"/>
                <a:gd name="connsiteY225" fmla="*/ 280250 h 315276"/>
                <a:gd name="connsiteX226" fmla="*/ 322921 w 427230"/>
                <a:gd name="connsiteY226" fmla="*/ 280669 h 315276"/>
                <a:gd name="connsiteX227" fmla="*/ 324352 w 427230"/>
                <a:gd name="connsiteY227" fmla="*/ 281088 h 315276"/>
                <a:gd name="connsiteX228" fmla="*/ 325784 w 427230"/>
                <a:gd name="connsiteY228" fmla="*/ 281497 h 315276"/>
                <a:gd name="connsiteX229" fmla="*/ 327215 w 427230"/>
                <a:gd name="connsiteY229" fmla="*/ 281906 h 315276"/>
                <a:gd name="connsiteX230" fmla="*/ 328637 w 427230"/>
                <a:gd name="connsiteY230" fmla="*/ 282314 h 315276"/>
                <a:gd name="connsiteX231" fmla="*/ 330068 w 427230"/>
                <a:gd name="connsiteY231" fmla="*/ 282714 h 315276"/>
                <a:gd name="connsiteX232" fmla="*/ 331499 w 427230"/>
                <a:gd name="connsiteY232" fmla="*/ 283103 h 315276"/>
                <a:gd name="connsiteX233" fmla="*/ 332931 w 427230"/>
                <a:gd name="connsiteY233" fmla="*/ 283503 h 315276"/>
                <a:gd name="connsiteX234" fmla="*/ 334353 w 427230"/>
                <a:gd name="connsiteY234" fmla="*/ 283882 h 315276"/>
                <a:gd name="connsiteX235" fmla="*/ 335784 w 427230"/>
                <a:gd name="connsiteY235" fmla="*/ 284272 h 315276"/>
                <a:gd name="connsiteX236" fmla="*/ 337216 w 427230"/>
                <a:gd name="connsiteY236" fmla="*/ 284652 h 315276"/>
                <a:gd name="connsiteX237" fmla="*/ 338637 w 427230"/>
                <a:gd name="connsiteY237" fmla="*/ 285022 h 315276"/>
                <a:gd name="connsiteX238" fmla="*/ 340069 w 427230"/>
                <a:gd name="connsiteY238" fmla="*/ 285392 h 315276"/>
                <a:gd name="connsiteX239" fmla="*/ 341500 w 427230"/>
                <a:gd name="connsiteY239" fmla="*/ 285762 h 315276"/>
                <a:gd name="connsiteX240" fmla="*/ 342931 w 427230"/>
                <a:gd name="connsiteY240" fmla="*/ 286122 h 315276"/>
                <a:gd name="connsiteX241" fmla="*/ 344353 w 427230"/>
                <a:gd name="connsiteY241" fmla="*/ 286482 h 315276"/>
                <a:gd name="connsiteX242" fmla="*/ 345785 w 427230"/>
                <a:gd name="connsiteY242" fmla="*/ 286833 h 315276"/>
                <a:gd name="connsiteX243" fmla="*/ 347216 w 427230"/>
                <a:gd name="connsiteY243" fmla="*/ 287193 h 315276"/>
                <a:gd name="connsiteX244" fmla="*/ 348648 w 427230"/>
                <a:gd name="connsiteY244" fmla="*/ 287534 h 315276"/>
                <a:gd name="connsiteX245" fmla="*/ 350069 w 427230"/>
                <a:gd name="connsiteY245" fmla="*/ 287885 h 315276"/>
                <a:gd name="connsiteX246" fmla="*/ 351501 w 427230"/>
                <a:gd name="connsiteY246" fmla="*/ 288225 h 315276"/>
                <a:gd name="connsiteX247" fmla="*/ 352932 w 427230"/>
                <a:gd name="connsiteY247" fmla="*/ 288556 h 315276"/>
                <a:gd name="connsiteX248" fmla="*/ 354364 w 427230"/>
                <a:gd name="connsiteY248" fmla="*/ 288887 h 315276"/>
                <a:gd name="connsiteX249" fmla="*/ 355785 w 427230"/>
                <a:gd name="connsiteY249" fmla="*/ 289219 h 315276"/>
                <a:gd name="connsiteX250" fmla="*/ 357217 w 427230"/>
                <a:gd name="connsiteY250" fmla="*/ 289550 h 315276"/>
                <a:gd name="connsiteX251" fmla="*/ 358648 w 427230"/>
                <a:gd name="connsiteY251" fmla="*/ 289871 h 315276"/>
                <a:gd name="connsiteX252" fmla="*/ 360070 w 427230"/>
                <a:gd name="connsiteY252" fmla="*/ 290183 h 315276"/>
                <a:gd name="connsiteX253" fmla="*/ 361501 w 427230"/>
                <a:gd name="connsiteY253" fmla="*/ 290504 h 315276"/>
                <a:gd name="connsiteX254" fmla="*/ 362933 w 427230"/>
                <a:gd name="connsiteY254" fmla="*/ 290815 h 315276"/>
                <a:gd name="connsiteX255" fmla="*/ 364364 w 427230"/>
                <a:gd name="connsiteY255" fmla="*/ 291117 h 315276"/>
                <a:gd name="connsiteX256" fmla="*/ 365786 w 427230"/>
                <a:gd name="connsiteY256" fmla="*/ 291429 h 315276"/>
                <a:gd name="connsiteX257" fmla="*/ 367217 w 427230"/>
                <a:gd name="connsiteY257" fmla="*/ 291731 h 315276"/>
                <a:gd name="connsiteX258" fmla="*/ 368649 w 427230"/>
                <a:gd name="connsiteY258" fmla="*/ 292023 h 315276"/>
                <a:gd name="connsiteX259" fmla="*/ 370080 w 427230"/>
                <a:gd name="connsiteY259" fmla="*/ 292325 h 315276"/>
                <a:gd name="connsiteX260" fmla="*/ 371502 w 427230"/>
                <a:gd name="connsiteY260" fmla="*/ 292617 h 315276"/>
                <a:gd name="connsiteX261" fmla="*/ 372933 w 427230"/>
                <a:gd name="connsiteY261" fmla="*/ 292899 h 315276"/>
                <a:gd name="connsiteX262" fmla="*/ 374365 w 427230"/>
                <a:gd name="connsiteY262" fmla="*/ 293192 h 315276"/>
                <a:gd name="connsiteX263" fmla="*/ 375796 w 427230"/>
                <a:gd name="connsiteY263" fmla="*/ 293464 h 315276"/>
                <a:gd name="connsiteX264" fmla="*/ 377218 w 427230"/>
                <a:gd name="connsiteY264" fmla="*/ 293747 h 315276"/>
                <a:gd name="connsiteX265" fmla="*/ 378649 w 427230"/>
                <a:gd name="connsiteY265" fmla="*/ 294019 h 315276"/>
                <a:gd name="connsiteX266" fmla="*/ 380081 w 427230"/>
                <a:gd name="connsiteY266" fmla="*/ 294292 h 315276"/>
                <a:gd name="connsiteX267" fmla="*/ 381503 w 427230"/>
                <a:gd name="connsiteY267" fmla="*/ 294565 h 315276"/>
                <a:gd name="connsiteX268" fmla="*/ 382934 w 427230"/>
                <a:gd name="connsiteY268" fmla="*/ 294827 h 315276"/>
                <a:gd name="connsiteX269" fmla="*/ 384365 w 427230"/>
                <a:gd name="connsiteY269" fmla="*/ 295100 h 315276"/>
                <a:gd name="connsiteX270" fmla="*/ 385797 w 427230"/>
                <a:gd name="connsiteY270" fmla="*/ 295353 h 315276"/>
                <a:gd name="connsiteX271" fmla="*/ 387218 w 427230"/>
                <a:gd name="connsiteY271" fmla="*/ 295616 h 315276"/>
                <a:gd name="connsiteX272" fmla="*/ 388650 w 427230"/>
                <a:gd name="connsiteY272" fmla="*/ 295869 h 315276"/>
                <a:gd name="connsiteX273" fmla="*/ 390081 w 427230"/>
                <a:gd name="connsiteY273" fmla="*/ 296123 h 315276"/>
                <a:gd name="connsiteX274" fmla="*/ 391513 w 427230"/>
                <a:gd name="connsiteY274" fmla="*/ 296366 h 315276"/>
                <a:gd name="connsiteX275" fmla="*/ 392935 w 427230"/>
                <a:gd name="connsiteY275" fmla="*/ 296619 h 315276"/>
                <a:gd name="connsiteX276" fmla="*/ 394366 w 427230"/>
                <a:gd name="connsiteY276" fmla="*/ 296863 h 315276"/>
                <a:gd name="connsiteX277" fmla="*/ 395797 w 427230"/>
                <a:gd name="connsiteY277" fmla="*/ 297096 h 315276"/>
                <a:gd name="connsiteX278" fmla="*/ 397229 w 427230"/>
                <a:gd name="connsiteY278" fmla="*/ 297340 h 315276"/>
                <a:gd name="connsiteX279" fmla="*/ 398650 w 427230"/>
                <a:gd name="connsiteY279" fmla="*/ 297573 h 315276"/>
                <a:gd name="connsiteX280" fmla="*/ 400082 w 427230"/>
                <a:gd name="connsiteY280" fmla="*/ 297807 h 315276"/>
                <a:gd name="connsiteX281" fmla="*/ 401513 w 427230"/>
                <a:gd name="connsiteY281" fmla="*/ 298031 h 315276"/>
                <a:gd name="connsiteX282" fmla="*/ 402945 w 427230"/>
                <a:gd name="connsiteY282" fmla="*/ 298255 h 315276"/>
                <a:gd name="connsiteX283" fmla="*/ 404367 w 427230"/>
                <a:gd name="connsiteY283" fmla="*/ 298479 h 315276"/>
                <a:gd name="connsiteX284" fmla="*/ 405798 w 427230"/>
                <a:gd name="connsiteY284" fmla="*/ 298703 h 315276"/>
                <a:gd name="connsiteX285" fmla="*/ 407229 w 427230"/>
                <a:gd name="connsiteY285" fmla="*/ 298927 h 315276"/>
                <a:gd name="connsiteX286" fmla="*/ 408651 w 427230"/>
                <a:gd name="connsiteY286" fmla="*/ 299141 h 315276"/>
                <a:gd name="connsiteX287" fmla="*/ 410083 w 427230"/>
                <a:gd name="connsiteY287" fmla="*/ 299355 h 315276"/>
                <a:gd name="connsiteX288" fmla="*/ 411514 w 427230"/>
                <a:gd name="connsiteY288" fmla="*/ 299570 h 315276"/>
                <a:gd name="connsiteX289" fmla="*/ 412945 w 427230"/>
                <a:gd name="connsiteY289" fmla="*/ 299774 h 315276"/>
                <a:gd name="connsiteX290" fmla="*/ 414367 w 427230"/>
                <a:gd name="connsiteY290" fmla="*/ 299979 h 315276"/>
                <a:gd name="connsiteX291" fmla="*/ 415799 w 427230"/>
                <a:gd name="connsiteY291" fmla="*/ 300183 h 315276"/>
                <a:gd name="connsiteX292" fmla="*/ 417230 w 427230"/>
                <a:gd name="connsiteY292" fmla="*/ 300388 h 315276"/>
                <a:gd name="connsiteX293" fmla="*/ 418661 w 427230"/>
                <a:gd name="connsiteY293" fmla="*/ 300582 h 315276"/>
                <a:gd name="connsiteX294" fmla="*/ 420083 w 427230"/>
                <a:gd name="connsiteY294" fmla="*/ 300787 h 315276"/>
                <a:gd name="connsiteX295" fmla="*/ 421515 w 427230"/>
                <a:gd name="connsiteY295" fmla="*/ 300982 h 315276"/>
                <a:gd name="connsiteX296" fmla="*/ 422946 w 427230"/>
                <a:gd name="connsiteY296" fmla="*/ 301167 h 315276"/>
                <a:gd name="connsiteX297" fmla="*/ 424378 w 427230"/>
                <a:gd name="connsiteY297" fmla="*/ 301361 h 315276"/>
                <a:gd name="connsiteX298" fmla="*/ 425799 w 427230"/>
                <a:gd name="connsiteY298" fmla="*/ 301546 h 315276"/>
                <a:gd name="connsiteX299" fmla="*/ 427231 w 427230"/>
                <a:gd name="connsiteY299" fmla="*/ 301731 h 315276"/>
                <a:gd name="connsiteX300" fmla="*/ 427231 w 427230"/>
                <a:gd name="connsiteY300" fmla="*/ 315277 h 315276"/>
                <a:gd name="connsiteX301" fmla="*/ 0 w 427230"/>
                <a:gd name="connsiteY301" fmla="*/ 315277 h 315276"/>
                <a:gd name="connsiteX302" fmla="*/ 0 w 427230"/>
                <a:gd name="connsiteY302" fmla="*/ 0 h 31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427230" h="315276">
                  <a:moveTo>
                    <a:pt x="0" y="0"/>
                  </a:moveTo>
                  <a:lnTo>
                    <a:pt x="1431" y="2347"/>
                  </a:lnTo>
                  <a:lnTo>
                    <a:pt x="2863" y="4684"/>
                  </a:lnTo>
                  <a:lnTo>
                    <a:pt x="4294" y="7001"/>
                  </a:lnTo>
                  <a:lnTo>
                    <a:pt x="5716" y="9319"/>
                  </a:lnTo>
                  <a:lnTo>
                    <a:pt x="7147" y="11617"/>
                  </a:lnTo>
                  <a:lnTo>
                    <a:pt x="8579" y="13905"/>
                  </a:lnTo>
                  <a:lnTo>
                    <a:pt x="10010" y="16184"/>
                  </a:lnTo>
                  <a:lnTo>
                    <a:pt x="11432" y="18453"/>
                  </a:lnTo>
                  <a:lnTo>
                    <a:pt x="12863" y="20702"/>
                  </a:lnTo>
                  <a:lnTo>
                    <a:pt x="14295" y="22952"/>
                  </a:lnTo>
                  <a:lnTo>
                    <a:pt x="15717" y="25182"/>
                  </a:lnTo>
                  <a:lnTo>
                    <a:pt x="17148" y="27412"/>
                  </a:lnTo>
                  <a:lnTo>
                    <a:pt x="18579" y="29622"/>
                  </a:lnTo>
                  <a:lnTo>
                    <a:pt x="20011" y="31823"/>
                  </a:lnTo>
                  <a:lnTo>
                    <a:pt x="21433" y="34004"/>
                  </a:lnTo>
                  <a:lnTo>
                    <a:pt x="22864" y="36185"/>
                  </a:lnTo>
                  <a:lnTo>
                    <a:pt x="24295" y="38357"/>
                  </a:lnTo>
                  <a:lnTo>
                    <a:pt x="25727" y="40509"/>
                  </a:lnTo>
                  <a:lnTo>
                    <a:pt x="27149" y="42651"/>
                  </a:lnTo>
                  <a:lnTo>
                    <a:pt x="28580" y="44784"/>
                  </a:lnTo>
                  <a:lnTo>
                    <a:pt x="30012" y="46906"/>
                  </a:lnTo>
                  <a:lnTo>
                    <a:pt x="31443" y="49019"/>
                  </a:lnTo>
                  <a:lnTo>
                    <a:pt x="32865" y="51123"/>
                  </a:lnTo>
                  <a:lnTo>
                    <a:pt x="34296" y="53207"/>
                  </a:lnTo>
                  <a:lnTo>
                    <a:pt x="35728" y="55281"/>
                  </a:lnTo>
                  <a:lnTo>
                    <a:pt x="37149" y="57355"/>
                  </a:lnTo>
                  <a:lnTo>
                    <a:pt x="38581" y="59410"/>
                  </a:lnTo>
                  <a:lnTo>
                    <a:pt x="40012" y="61445"/>
                  </a:lnTo>
                  <a:lnTo>
                    <a:pt x="41444" y="63480"/>
                  </a:lnTo>
                  <a:lnTo>
                    <a:pt x="42865" y="65505"/>
                  </a:lnTo>
                  <a:lnTo>
                    <a:pt x="44297" y="67511"/>
                  </a:lnTo>
                  <a:lnTo>
                    <a:pt x="45728" y="69517"/>
                  </a:lnTo>
                  <a:lnTo>
                    <a:pt x="47160" y="71504"/>
                  </a:lnTo>
                  <a:lnTo>
                    <a:pt x="48581" y="73480"/>
                  </a:lnTo>
                  <a:lnTo>
                    <a:pt x="50013" y="75448"/>
                  </a:lnTo>
                  <a:lnTo>
                    <a:pt x="51444" y="77395"/>
                  </a:lnTo>
                  <a:lnTo>
                    <a:pt x="52876" y="79343"/>
                  </a:lnTo>
                  <a:lnTo>
                    <a:pt x="54297" y="81280"/>
                  </a:lnTo>
                  <a:lnTo>
                    <a:pt x="55729" y="83199"/>
                  </a:lnTo>
                  <a:lnTo>
                    <a:pt x="57160" y="85107"/>
                  </a:lnTo>
                  <a:lnTo>
                    <a:pt x="58582" y="87006"/>
                  </a:lnTo>
                  <a:lnTo>
                    <a:pt x="60013" y="88895"/>
                  </a:lnTo>
                  <a:lnTo>
                    <a:pt x="61445" y="90775"/>
                  </a:lnTo>
                  <a:lnTo>
                    <a:pt x="62876" y="92644"/>
                  </a:lnTo>
                  <a:lnTo>
                    <a:pt x="64298" y="94494"/>
                  </a:lnTo>
                  <a:lnTo>
                    <a:pt x="65729" y="96345"/>
                  </a:lnTo>
                  <a:lnTo>
                    <a:pt x="67161" y="98175"/>
                  </a:lnTo>
                  <a:lnTo>
                    <a:pt x="68592" y="99996"/>
                  </a:lnTo>
                  <a:lnTo>
                    <a:pt x="70014" y="101807"/>
                  </a:lnTo>
                  <a:lnTo>
                    <a:pt x="71445" y="103609"/>
                  </a:lnTo>
                  <a:lnTo>
                    <a:pt x="72877" y="105401"/>
                  </a:lnTo>
                  <a:lnTo>
                    <a:pt x="74308" y="107173"/>
                  </a:lnTo>
                  <a:lnTo>
                    <a:pt x="75730" y="108945"/>
                  </a:lnTo>
                  <a:lnTo>
                    <a:pt x="77161" y="110708"/>
                  </a:lnTo>
                  <a:lnTo>
                    <a:pt x="78593" y="112451"/>
                  </a:lnTo>
                  <a:lnTo>
                    <a:pt x="80024" y="114184"/>
                  </a:lnTo>
                  <a:lnTo>
                    <a:pt x="81446" y="115907"/>
                  </a:lnTo>
                  <a:lnTo>
                    <a:pt x="82877" y="117621"/>
                  </a:lnTo>
                  <a:lnTo>
                    <a:pt x="84309" y="119325"/>
                  </a:lnTo>
                  <a:lnTo>
                    <a:pt x="85730" y="121020"/>
                  </a:lnTo>
                  <a:lnTo>
                    <a:pt x="87162" y="122704"/>
                  </a:lnTo>
                  <a:lnTo>
                    <a:pt x="88593" y="124379"/>
                  </a:lnTo>
                  <a:lnTo>
                    <a:pt x="90025" y="126035"/>
                  </a:lnTo>
                  <a:lnTo>
                    <a:pt x="91447" y="127690"/>
                  </a:lnTo>
                  <a:lnTo>
                    <a:pt x="92878" y="129326"/>
                  </a:lnTo>
                  <a:lnTo>
                    <a:pt x="94309" y="130952"/>
                  </a:lnTo>
                  <a:lnTo>
                    <a:pt x="95741" y="132578"/>
                  </a:lnTo>
                  <a:lnTo>
                    <a:pt x="97163" y="134185"/>
                  </a:lnTo>
                  <a:lnTo>
                    <a:pt x="98594" y="135782"/>
                  </a:lnTo>
                  <a:lnTo>
                    <a:pt x="100025" y="137369"/>
                  </a:lnTo>
                  <a:lnTo>
                    <a:pt x="101457" y="138947"/>
                  </a:lnTo>
                  <a:lnTo>
                    <a:pt x="102879" y="140515"/>
                  </a:lnTo>
                  <a:lnTo>
                    <a:pt x="104310" y="142073"/>
                  </a:lnTo>
                  <a:lnTo>
                    <a:pt x="105741" y="143611"/>
                  </a:lnTo>
                  <a:lnTo>
                    <a:pt x="107163" y="145150"/>
                  </a:lnTo>
                  <a:lnTo>
                    <a:pt x="108595" y="146679"/>
                  </a:lnTo>
                  <a:lnTo>
                    <a:pt x="110026" y="148188"/>
                  </a:lnTo>
                  <a:lnTo>
                    <a:pt x="111457" y="149697"/>
                  </a:lnTo>
                  <a:lnTo>
                    <a:pt x="112879" y="151187"/>
                  </a:lnTo>
                  <a:lnTo>
                    <a:pt x="114311" y="152677"/>
                  </a:lnTo>
                  <a:lnTo>
                    <a:pt x="115742" y="154147"/>
                  </a:lnTo>
                  <a:lnTo>
                    <a:pt x="117173" y="155608"/>
                  </a:lnTo>
                  <a:lnTo>
                    <a:pt x="118595" y="157069"/>
                  </a:lnTo>
                  <a:lnTo>
                    <a:pt x="120027" y="158510"/>
                  </a:lnTo>
                  <a:lnTo>
                    <a:pt x="121458" y="159941"/>
                  </a:lnTo>
                  <a:lnTo>
                    <a:pt x="122889" y="161373"/>
                  </a:lnTo>
                  <a:lnTo>
                    <a:pt x="124311" y="162785"/>
                  </a:lnTo>
                  <a:lnTo>
                    <a:pt x="125743" y="164187"/>
                  </a:lnTo>
                  <a:lnTo>
                    <a:pt x="127174" y="165579"/>
                  </a:lnTo>
                  <a:lnTo>
                    <a:pt x="128596" y="166972"/>
                  </a:lnTo>
                  <a:lnTo>
                    <a:pt x="130027" y="168345"/>
                  </a:lnTo>
                  <a:lnTo>
                    <a:pt x="131459" y="169708"/>
                  </a:lnTo>
                  <a:lnTo>
                    <a:pt x="132890" y="171062"/>
                  </a:lnTo>
                  <a:lnTo>
                    <a:pt x="134312" y="172405"/>
                  </a:lnTo>
                  <a:lnTo>
                    <a:pt x="135743" y="173749"/>
                  </a:lnTo>
                  <a:lnTo>
                    <a:pt x="137175" y="175074"/>
                  </a:lnTo>
                  <a:lnTo>
                    <a:pt x="138606" y="176388"/>
                  </a:lnTo>
                  <a:lnTo>
                    <a:pt x="140028" y="177693"/>
                  </a:lnTo>
                  <a:lnTo>
                    <a:pt x="141459" y="178998"/>
                  </a:lnTo>
                  <a:lnTo>
                    <a:pt x="142891" y="180283"/>
                  </a:lnTo>
                  <a:lnTo>
                    <a:pt x="144322" y="181559"/>
                  </a:lnTo>
                  <a:lnTo>
                    <a:pt x="145744" y="182835"/>
                  </a:lnTo>
                  <a:lnTo>
                    <a:pt x="147175" y="184091"/>
                  </a:lnTo>
                  <a:lnTo>
                    <a:pt x="148607" y="185337"/>
                  </a:lnTo>
                  <a:lnTo>
                    <a:pt x="150038" y="186584"/>
                  </a:lnTo>
                  <a:lnTo>
                    <a:pt x="151460" y="187820"/>
                  </a:lnTo>
                  <a:lnTo>
                    <a:pt x="152891" y="189037"/>
                  </a:lnTo>
                  <a:lnTo>
                    <a:pt x="154323" y="190255"/>
                  </a:lnTo>
                  <a:lnTo>
                    <a:pt x="155744" y="191462"/>
                  </a:lnTo>
                  <a:lnTo>
                    <a:pt x="157176" y="192650"/>
                  </a:lnTo>
                  <a:lnTo>
                    <a:pt x="158607" y="193838"/>
                  </a:lnTo>
                  <a:lnTo>
                    <a:pt x="160039" y="195016"/>
                  </a:lnTo>
                  <a:lnTo>
                    <a:pt x="161460" y="196185"/>
                  </a:lnTo>
                  <a:lnTo>
                    <a:pt x="162892" y="197344"/>
                  </a:lnTo>
                  <a:lnTo>
                    <a:pt x="164323" y="198493"/>
                  </a:lnTo>
                  <a:lnTo>
                    <a:pt x="165755" y="199642"/>
                  </a:lnTo>
                  <a:lnTo>
                    <a:pt x="167176" y="200771"/>
                  </a:lnTo>
                  <a:lnTo>
                    <a:pt x="168608" y="201901"/>
                  </a:lnTo>
                  <a:lnTo>
                    <a:pt x="170039" y="203011"/>
                  </a:lnTo>
                  <a:lnTo>
                    <a:pt x="171471" y="204121"/>
                  </a:lnTo>
                  <a:lnTo>
                    <a:pt x="172892" y="205221"/>
                  </a:lnTo>
                  <a:lnTo>
                    <a:pt x="174324" y="206312"/>
                  </a:lnTo>
                  <a:lnTo>
                    <a:pt x="175755" y="207393"/>
                  </a:lnTo>
                  <a:lnTo>
                    <a:pt x="177177" y="208464"/>
                  </a:lnTo>
                  <a:lnTo>
                    <a:pt x="178608" y="209525"/>
                  </a:lnTo>
                  <a:lnTo>
                    <a:pt x="180040" y="210577"/>
                  </a:lnTo>
                  <a:lnTo>
                    <a:pt x="181471" y="211629"/>
                  </a:lnTo>
                  <a:lnTo>
                    <a:pt x="182893" y="212671"/>
                  </a:lnTo>
                  <a:lnTo>
                    <a:pt x="184324" y="213703"/>
                  </a:lnTo>
                  <a:lnTo>
                    <a:pt x="185756" y="214725"/>
                  </a:lnTo>
                  <a:lnTo>
                    <a:pt x="187187" y="215738"/>
                  </a:lnTo>
                  <a:lnTo>
                    <a:pt x="188609" y="216741"/>
                  </a:lnTo>
                  <a:lnTo>
                    <a:pt x="190040" y="217734"/>
                  </a:lnTo>
                  <a:lnTo>
                    <a:pt x="191472" y="218728"/>
                  </a:lnTo>
                  <a:lnTo>
                    <a:pt x="192903" y="219711"/>
                  </a:lnTo>
                  <a:lnTo>
                    <a:pt x="194325" y="220685"/>
                  </a:lnTo>
                  <a:lnTo>
                    <a:pt x="195756" y="221649"/>
                  </a:lnTo>
                  <a:lnTo>
                    <a:pt x="197188" y="222603"/>
                  </a:lnTo>
                  <a:lnTo>
                    <a:pt x="198610" y="223557"/>
                  </a:lnTo>
                  <a:lnTo>
                    <a:pt x="200041" y="224502"/>
                  </a:lnTo>
                  <a:lnTo>
                    <a:pt x="201472" y="225427"/>
                  </a:lnTo>
                  <a:lnTo>
                    <a:pt x="202904" y="226362"/>
                  </a:lnTo>
                  <a:lnTo>
                    <a:pt x="204326" y="227277"/>
                  </a:lnTo>
                  <a:lnTo>
                    <a:pt x="205757" y="228183"/>
                  </a:lnTo>
                  <a:lnTo>
                    <a:pt x="207188" y="229088"/>
                  </a:lnTo>
                  <a:lnTo>
                    <a:pt x="208620" y="229984"/>
                  </a:lnTo>
                  <a:lnTo>
                    <a:pt x="210042" y="230870"/>
                  </a:lnTo>
                  <a:lnTo>
                    <a:pt x="211473" y="231757"/>
                  </a:lnTo>
                  <a:lnTo>
                    <a:pt x="212904" y="232623"/>
                  </a:lnTo>
                  <a:lnTo>
                    <a:pt x="214336" y="233490"/>
                  </a:lnTo>
                  <a:lnTo>
                    <a:pt x="215758" y="234347"/>
                  </a:lnTo>
                  <a:lnTo>
                    <a:pt x="217189" y="235204"/>
                  </a:lnTo>
                  <a:lnTo>
                    <a:pt x="218620" y="236041"/>
                  </a:lnTo>
                  <a:lnTo>
                    <a:pt x="220042" y="236879"/>
                  </a:lnTo>
                  <a:lnTo>
                    <a:pt x="221474" y="237706"/>
                  </a:lnTo>
                  <a:lnTo>
                    <a:pt x="222905" y="238534"/>
                  </a:lnTo>
                  <a:lnTo>
                    <a:pt x="224337" y="239342"/>
                  </a:lnTo>
                  <a:lnTo>
                    <a:pt x="225758" y="240150"/>
                  </a:lnTo>
                  <a:lnTo>
                    <a:pt x="227190" y="240949"/>
                  </a:lnTo>
                  <a:lnTo>
                    <a:pt x="228621" y="241747"/>
                  </a:lnTo>
                  <a:lnTo>
                    <a:pt x="230052" y="242536"/>
                  </a:lnTo>
                  <a:lnTo>
                    <a:pt x="231474" y="243315"/>
                  </a:lnTo>
                  <a:lnTo>
                    <a:pt x="232906" y="244084"/>
                  </a:lnTo>
                  <a:lnTo>
                    <a:pt x="234337" y="244854"/>
                  </a:lnTo>
                  <a:lnTo>
                    <a:pt x="235769" y="245613"/>
                  </a:lnTo>
                  <a:lnTo>
                    <a:pt x="237190" y="246363"/>
                  </a:lnTo>
                  <a:lnTo>
                    <a:pt x="238622" y="247103"/>
                  </a:lnTo>
                  <a:lnTo>
                    <a:pt x="240053" y="247843"/>
                  </a:lnTo>
                  <a:lnTo>
                    <a:pt x="241484" y="248574"/>
                  </a:lnTo>
                  <a:lnTo>
                    <a:pt x="242906" y="249304"/>
                  </a:lnTo>
                  <a:lnTo>
                    <a:pt x="244338" y="250024"/>
                  </a:lnTo>
                  <a:lnTo>
                    <a:pt x="245769" y="250735"/>
                  </a:lnTo>
                  <a:lnTo>
                    <a:pt x="247191" y="251436"/>
                  </a:lnTo>
                  <a:lnTo>
                    <a:pt x="248622" y="252137"/>
                  </a:lnTo>
                  <a:lnTo>
                    <a:pt x="250054" y="252829"/>
                  </a:lnTo>
                  <a:lnTo>
                    <a:pt x="251485" y="253520"/>
                  </a:lnTo>
                  <a:lnTo>
                    <a:pt x="252907" y="254202"/>
                  </a:lnTo>
                  <a:lnTo>
                    <a:pt x="254338" y="254874"/>
                  </a:lnTo>
                  <a:lnTo>
                    <a:pt x="255770" y="255546"/>
                  </a:lnTo>
                  <a:lnTo>
                    <a:pt x="257201" y="256208"/>
                  </a:lnTo>
                  <a:lnTo>
                    <a:pt x="258623" y="256860"/>
                  </a:lnTo>
                  <a:lnTo>
                    <a:pt x="260054" y="257513"/>
                  </a:lnTo>
                  <a:lnTo>
                    <a:pt x="261486" y="258155"/>
                  </a:lnTo>
                  <a:lnTo>
                    <a:pt x="262917" y="258788"/>
                  </a:lnTo>
                  <a:lnTo>
                    <a:pt x="264339" y="259421"/>
                  </a:lnTo>
                  <a:lnTo>
                    <a:pt x="265770" y="260044"/>
                  </a:lnTo>
                  <a:lnTo>
                    <a:pt x="267202" y="260668"/>
                  </a:lnTo>
                  <a:lnTo>
                    <a:pt x="268624" y="261281"/>
                  </a:lnTo>
                  <a:lnTo>
                    <a:pt x="270055" y="261895"/>
                  </a:lnTo>
                  <a:lnTo>
                    <a:pt x="271486" y="262489"/>
                  </a:lnTo>
                  <a:lnTo>
                    <a:pt x="272918" y="263092"/>
                  </a:lnTo>
                  <a:lnTo>
                    <a:pt x="274339" y="263677"/>
                  </a:lnTo>
                  <a:lnTo>
                    <a:pt x="275771" y="264271"/>
                  </a:lnTo>
                  <a:lnTo>
                    <a:pt x="277202" y="264845"/>
                  </a:lnTo>
                  <a:lnTo>
                    <a:pt x="278634" y="265420"/>
                  </a:lnTo>
                  <a:lnTo>
                    <a:pt x="280056" y="265984"/>
                  </a:lnTo>
                  <a:lnTo>
                    <a:pt x="281487" y="266549"/>
                  </a:lnTo>
                  <a:lnTo>
                    <a:pt x="282918" y="267114"/>
                  </a:lnTo>
                  <a:lnTo>
                    <a:pt x="284350" y="267659"/>
                  </a:lnTo>
                  <a:lnTo>
                    <a:pt x="285771" y="268205"/>
                  </a:lnTo>
                  <a:lnTo>
                    <a:pt x="287203" y="268750"/>
                  </a:lnTo>
                  <a:lnTo>
                    <a:pt x="288634" y="269285"/>
                  </a:lnTo>
                  <a:lnTo>
                    <a:pt x="290056" y="269821"/>
                  </a:lnTo>
                  <a:lnTo>
                    <a:pt x="291488" y="270347"/>
                  </a:lnTo>
                  <a:lnTo>
                    <a:pt x="292919" y="270863"/>
                  </a:lnTo>
                  <a:lnTo>
                    <a:pt x="294350" y="271379"/>
                  </a:lnTo>
                  <a:lnTo>
                    <a:pt x="295772" y="271895"/>
                  </a:lnTo>
                  <a:lnTo>
                    <a:pt x="297203" y="272392"/>
                  </a:lnTo>
                  <a:lnTo>
                    <a:pt x="298635" y="272898"/>
                  </a:lnTo>
                  <a:lnTo>
                    <a:pt x="300066" y="273395"/>
                  </a:lnTo>
                  <a:lnTo>
                    <a:pt x="301488" y="273882"/>
                  </a:lnTo>
                  <a:lnTo>
                    <a:pt x="302920" y="274369"/>
                  </a:lnTo>
                  <a:lnTo>
                    <a:pt x="304351" y="274846"/>
                  </a:lnTo>
                  <a:lnTo>
                    <a:pt x="305782" y="275323"/>
                  </a:lnTo>
                  <a:lnTo>
                    <a:pt x="307204" y="275800"/>
                  </a:lnTo>
                  <a:lnTo>
                    <a:pt x="308635" y="276258"/>
                  </a:lnTo>
                  <a:lnTo>
                    <a:pt x="310067" y="276725"/>
                  </a:lnTo>
                  <a:lnTo>
                    <a:pt x="311489" y="277183"/>
                  </a:lnTo>
                  <a:lnTo>
                    <a:pt x="312920" y="277631"/>
                  </a:lnTo>
                  <a:lnTo>
                    <a:pt x="314352" y="278079"/>
                  </a:lnTo>
                  <a:lnTo>
                    <a:pt x="315783" y="278527"/>
                  </a:lnTo>
                  <a:lnTo>
                    <a:pt x="317205" y="278965"/>
                  </a:lnTo>
                  <a:lnTo>
                    <a:pt x="318636" y="279393"/>
                  </a:lnTo>
                  <a:lnTo>
                    <a:pt x="320067" y="279822"/>
                  </a:lnTo>
                  <a:lnTo>
                    <a:pt x="321499" y="280250"/>
                  </a:lnTo>
                  <a:lnTo>
                    <a:pt x="322921" y="280669"/>
                  </a:lnTo>
                  <a:lnTo>
                    <a:pt x="324352" y="281088"/>
                  </a:lnTo>
                  <a:lnTo>
                    <a:pt x="325784" y="281497"/>
                  </a:lnTo>
                  <a:lnTo>
                    <a:pt x="327215" y="281906"/>
                  </a:lnTo>
                  <a:lnTo>
                    <a:pt x="328637" y="282314"/>
                  </a:lnTo>
                  <a:lnTo>
                    <a:pt x="330068" y="282714"/>
                  </a:lnTo>
                  <a:lnTo>
                    <a:pt x="331499" y="283103"/>
                  </a:lnTo>
                  <a:lnTo>
                    <a:pt x="332931" y="283503"/>
                  </a:lnTo>
                  <a:lnTo>
                    <a:pt x="334353" y="283882"/>
                  </a:lnTo>
                  <a:lnTo>
                    <a:pt x="335784" y="284272"/>
                  </a:lnTo>
                  <a:lnTo>
                    <a:pt x="337216" y="284652"/>
                  </a:lnTo>
                  <a:lnTo>
                    <a:pt x="338637" y="285022"/>
                  </a:lnTo>
                  <a:lnTo>
                    <a:pt x="340069" y="285392"/>
                  </a:lnTo>
                  <a:lnTo>
                    <a:pt x="341500" y="285762"/>
                  </a:lnTo>
                  <a:lnTo>
                    <a:pt x="342931" y="286122"/>
                  </a:lnTo>
                  <a:lnTo>
                    <a:pt x="344353" y="286482"/>
                  </a:lnTo>
                  <a:lnTo>
                    <a:pt x="345785" y="286833"/>
                  </a:lnTo>
                  <a:lnTo>
                    <a:pt x="347216" y="287193"/>
                  </a:lnTo>
                  <a:lnTo>
                    <a:pt x="348648" y="287534"/>
                  </a:lnTo>
                  <a:lnTo>
                    <a:pt x="350069" y="287885"/>
                  </a:lnTo>
                  <a:lnTo>
                    <a:pt x="351501" y="288225"/>
                  </a:lnTo>
                  <a:lnTo>
                    <a:pt x="352932" y="288556"/>
                  </a:lnTo>
                  <a:lnTo>
                    <a:pt x="354364" y="288887"/>
                  </a:lnTo>
                  <a:lnTo>
                    <a:pt x="355785" y="289219"/>
                  </a:lnTo>
                  <a:lnTo>
                    <a:pt x="357217" y="289550"/>
                  </a:lnTo>
                  <a:lnTo>
                    <a:pt x="358648" y="289871"/>
                  </a:lnTo>
                  <a:lnTo>
                    <a:pt x="360070" y="290183"/>
                  </a:lnTo>
                  <a:lnTo>
                    <a:pt x="361501" y="290504"/>
                  </a:lnTo>
                  <a:lnTo>
                    <a:pt x="362933" y="290815"/>
                  </a:lnTo>
                  <a:lnTo>
                    <a:pt x="364364" y="291117"/>
                  </a:lnTo>
                  <a:lnTo>
                    <a:pt x="365786" y="291429"/>
                  </a:lnTo>
                  <a:lnTo>
                    <a:pt x="367217" y="291731"/>
                  </a:lnTo>
                  <a:lnTo>
                    <a:pt x="368649" y="292023"/>
                  </a:lnTo>
                  <a:lnTo>
                    <a:pt x="370080" y="292325"/>
                  </a:lnTo>
                  <a:lnTo>
                    <a:pt x="371502" y="292617"/>
                  </a:lnTo>
                  <a:lnTo>
                    <a:pt x="372933" y="292899"/>
                  </a:lnTo>
                  <a:lnTo>
                    <a:pt x="374365" y="293192"/>
                  </a:lnTo>
                  <a:lnTo>
                    <a:pt x="375796" y="293464"/>
                  </a:lnTo>
                  <a:lnTo>
                    <a:pt x="377218" y="293747"/>
                  </a:lnTo>
                  <a:lnTo>
                    <a:pt x="378649" y="294019"/>
                  </a:lnTo>
                  <a:lnTo>
                    <a:pt x="380081" y="294292"/>
                  </a:lnTo>
                  <a:lnTo>
                    <a:pt x="381503" y="294565"/>
                  </a:lnTo>
                  <a:lnTo>
                    <a:pt x="382934" y="294827"/>
                  </a:lnTo>
                  <a:lnTo>
                    <a:pt x="384365" y="295100"/>
                  </a:lnTo>
                  <a:lnTo>
                    <a:pt x="385797" y="295353"/>
                  </a:lnTo>
                  <a:lnTo>
                    <a:pt x="387218" y="295616"/>
                  </a:lnTo>
                  <a:lnTo>
                    <a:pt x="388650" y="295869"/>
                  </a:lnTo>
                  <a:lnTo>
                    <a:pt x="390081" y="296123"/>
                  </a:lnTo>
                  <a:lnTo>
                    <a:pt x="391513" y="296366"/>
                  </a:lnTo>
                  <a:lnTo>
                    <a:pt x="392935" y="296619"/>
                  </a:lnTo>
                  <a:lnTo>
                    <a:pt x="394366" y="296863"/>
                  </a:lnTo>
                  <a:lnTo>
                    <a:pt x="395797" y="297096"/>
                  </a:lnTo>
                  <a:lnTo>
                    <a:pt x="397229" y="297340"/>
                  </a:lnTo>
                  <a:lnTo>
                    <a:pt x="398650" y="297573"/>
                  </a:lnTo>
                  <a:lnTo>
                    <a:pt x="400082" y="297807"/>
                  </a:lnTo>
                  <a:lnTo>
                    <a:pt x="401513" y="298031"/>
                  </a:lnTo>
                  <a:lnTo>
                    <a:pt x="402945" y="298255"/>
                  </a:lnTo>
                  <a:lnTo>
                    <a:pt x="404367" y="298479"/>
                  </a:lnTo>
                  <a:lnTo>
                    <a:pt x="405798" y="298703"/>
                  </a:lnTo>
                  <a:lnTo>
                    <a:pt x="407229" y="298927"/>
                  </a:lnTo>
                  <a:lnTo>
                    <a:pt x="408651" y="299141"/>
                  </a:lnTo>
                  <a:lnTo>
                    <a:pt x="410083" y="299355"/>
                  </a:lnTo>
                  <a:lnTo>
                    <a:pt x="411514" y="299570"/>
                  </a:lnTo>
                  <a:lnTo>
                    <a:pt x="412945" y="299774"/>
                  </a:lnTo>
                  <a:lnTo>
                    <a:pt x="414367" y="299979"/>
                  </a:lnTo>
                  <a:lnTo>
                    <a:pt x="415799" y="300183"/>
                  </a:lnTo>
                  <a:lnTo>
                    <a:pt x="417230" y="300388"/>
                  </a:lnTo>
                  <a:lnTo>
                    <a:pt x="418661" y="300582"/>
                  </a:lnTo>
                  <a:lnTo>
                    <a:pt x="420083" y="300787"/>
                  </a:lnTo>
                  <a:lnTo>
                    <a:pt x="421515" y="300982"/>
                  </a:lnTo>
                  <a:lnTo>
                    <a:pt x="422946" y="301167"/>
                  </a:lnTo>
                  <a:lnTo>
                    <a:pt x="424378" y="301361"/>
                  </a:lnTo>
                  <a:lnTo>
                    <a:pt x="425799" y="301546"/>
                  </a:lnTo>
                  <a:lnTo>
                    <a:pt x="427231" y="301731"/>
                  </a:lnTo>
                  <a:lnTo>
                    <a:pt x="427231" y="315277"/>
                  </a:lnTo>
                  <a:lnTo>
                    <a:pt x="0" y="315277"/>
                  </a:lnTo>
                  <a:lnTo>
                    <a:pt x="0" y="0"/>
                  </a:lnTo>
                </a:path>
              </a:pathLst>
            </a:custGeom>
            <a:noFill/>
            <a:ln w="3889" cap="rnd">
              <a:solidFill>
                <a:srgbClr val="000000">
                  <a:alpha val="50000"/>
                </a:srgbClr>
              </a:solidFill>
              <a:prstDash val="solid"/>
              <a:round/>
            </a:ln>
          </p:spPr>
          <p:txBody>
            <a:bodyPr rtlCol="0" anchor="ctr"/>
            <a:lstStyle/>
            <a:p>
              <a:endParaRPr lang="en-DE"/>
            </a:p>
          </p:txBody>
        </p:sp>
      </p:grpSp>
      <p:grpSp>
        <p:nvGrpSpPr>
          <p:cNvPr id="242" name="Group 241">
            <a:extLst>
              <a:ext uri="{FF2B5EF4-FFF2-40B4-BE49-F238E27FC236}">
                <a16:creationId xmlns:a16="http://schemas.microsoft.com/office/drawing/2014/main" id="{8590240A-B46E-8000-C043-1A8F11933E97}"/>
              </a:ext>
            </a:extLst>
          </p:cNvPr>
          <p:cNvGrpSpPr/>
          <p:nvPr/>
        </p:nvGrpSpPr>
        <p:grpSpPr>
          <a:xfrm>
            <a:off x="7367234" y="2298962"/>
            <a:ext cx="35055" cy="305696"/>
            <a:chOff x="7367234" y="2298962"/>
            <a:chExt cx="35055" cy="305696"/>
          </a:xfrm>
        </p:grpSpPr>
        <p:sp>
          <p:nvSpPr>
            <p:cNvPr id="227" name="Freeform 226">
              <a:extLst>
                <a:ext uri="{FF2B5EF4-FFF2-40B4-BE49-F238E27FC236}">
                  <a16:creationId xmlns:a16="http://schemas.microsoft.com/office/drawing/2014/main" id="{08B9A3DA-5218-148D-E67E-4C62E2DFE285}"/>
                </a:ext>
              </a:extLst>
            </p:cNvPr>
            <p:cNvSpPr/>
            <p:nvPr/>
          </p:nvSpPr>
          <p:spPr>
            <a:xfrm>
              <a:off x="7384761" y="2298962"/>
              <a:ext cx="973" cy="305696"/>
            </a:xfrm>
            <a:custGeom>
              <a:avLst/>
              <a:gdLst>
                <a:gd name="connsiteX0" fmla="*/ 0 w 973"/>
                <a:gd name="connsiteY0" fmla="*/ 0 h 305696"/>
                <a:gd name="connsiteX1" fmla="*/ 0 w 973"/>
                <a:gd name="connsiteY1" fmla="*/ 305697 h 305696"/>
              </a:gdLst>
              <a:ahLst/>
              <a:cxnLst>
                <a:cxn ang="0">
                  <a:pos x="connsiteX0" y="connsiteY0"/>
                </a:cxn>
                <a:cxn ang="0">
                  <a:pos x="connsiteX1" y="connsiteY1"/>
                </a:cxn>
              </a:cxnLst>
              <a:rect l="l" t="t" r="r" b="b"/>
              <a:pathLst>
                <a:path w="973" h="305696">
                  <a:moveTo>
                    <a:pt x="0" y="0"/>
                  </a:moveTo>
                  <a:lnTo>
                    <a:pt x="0" y="305697"/>
                  </a:lnTo>
                </a:path>
              </a:pathLst>
            </a:custGeom>
            <a:noFill/>
            <a:ln w="3889" cap="rnd">
              <a:solidFill>
                <a:srgbClr val="000000"/>
              </a:solidFill>
              <a:prstDash val="solid"/>
              <a:round/>
            </a:ln>
          </p:spPr>
          <p:txBody>
            <a:bodyPr rtlCol="0" anchor="ctr"/>
            <a:lstStyle/>
            <a:p>
              <a:endParaRPr lang="en-DE"/>
            </a:p>
          </p:txBody>
        </p:sp>
        <p:sp>
          <p:nvSpPr>
            <p:cNvPr id="228" name="Freeform 227">
              <a:extLst>
                <a:ext uri="{FF2B5EF4-FFF2-40B4-BE49-F238E27FC236}">
                  <a16:creationId xmlns:a16="http://schemas.microsoft.com/office/drawing/2014/main" id="{7F603C8A-A0CD-FC91-4BB2-2B51B0C8BA1E}"/>
                </a:ext>
              </a:extLst>
            </p:cNvPr>
            <p:cNvSpPr/>
            <p:nvPr/>
          </p:nvSpPr>
          <p:spPr>
            <a:xfrm>
              <a:off x="7367234" y="2569603"/>
              <a:ext cx="35055" cy="35055"/>
            </a:xfrm>
            <a:custGeom>
              <a:avLst/>
              <a:gdLst>
                <a:gd name="connsiteX0" fmla="*/ 17528 w 35055"/>
                <a:gd name="connsiteY0" fmla="*/ 0 h 35055"/>
                <a:gd name="connsiteX1" fmla="*/ 35056 w 35055"/>
                <a:gd name="connsiteY1" fmla="*/ 0 h 35055"/>
                <a:gd name="connsiteX2" fmla="*/ 17528 w 35055"/>
                <a:gd name="connsiteY2" fmla="*/ 35056 h 35055"/>
                <a:gd name="connsiteX3" fmla="*/ 0 w 35055"/>
                <a:gd name="connsiteY3" fmla="*/ 0 h 35055"/>
              </a:gdLst>
              <a:ahLst/>
              <a:cxnLst>
                <a:cxn ang="0">
                  <a:pos x="connsiteX0" y="connsiteY0"/>
                </a:cxn>
                <a:cxn ang="0">
                  <a:pos x="connsiteX1" y="connsiteY1"/>
                </a:cxn>
                <a:cxn ang="0">
                  <a:pos x="connsiteX2" y="connsiteY2"/>
                </a:cxn>
                <a:cxn ang="0">
                  <a:pos x="connsiteX3" y="connsiteY3"/>
                </a:cxn>
              </a:cxnLst>
              <a:rect l="l" t="t" r="r" b="b"/>
              <a:pathLst>
                <a:path w="35055" h="35055">
                  <a:moveTo>
                    <a:pt x="17528" y="0"/>
                  </a:moveTo>
                  <a:lnTo>
                    <a:pt x="35056" y="0"/>
                  </a:lnTo>
                  <a:lnTo>
                    <a:pt x="17528" y="35056"/>
                  </a:lnTo>
                  <a:lnTo>
                    <a:pt x="0" y="0"/>
                  </a:lnTo>
                  <a:close/>
                </a:path>
              </a:pathLst>
            </a:custGeom>
            <a:solidFill>
              <a:srgbClr val="000000"/>
            </a:solidFill>
            <a:ln w="972" cap="flat">
              <a:noFill/>
              <a:prstDash val="solid"/>
              <a:miter/>
            </a:ln>
          </p:spPr>
          <p:txBody>
            <a:bodyPr rtlCol="0" anchor="ctr"/>
            <a:lstStyle/>
            <a:p>
              <a:endParaRPr lang="en-DE"/>
            </a:p>
          </p:txBody>
        </p:sp>
        <p:sp>
          <p:nvSpPr>
            <p:cNvPr id="229" name="Freeform 228">
              <a:extLst>
                <a:ext uri="{FF2B5EF4-FFF2-40B4-BE49-F238E27FC236}">
                  <a16:creationId xmlns:a16="http://schemas.microsoft.com/office/drawing/2014/main" id="{538680EC-0872-8F11-B48A-7C0A2C07E7CC}"/>
                </a:ext>
              </a:extLst>
            </p:cNvPr>
            <p:cNvSpPr/>
            <p:nvPr/>
          </p:nvSpPr>
          <p:spPr>
            <a:xfrm>
              <a:off x="7384761" y="2298962"/>
              <a:ext cx="973" cy="270640"/>
            </a:xfrm>
            <a:custGeom>
              <a:avLst/>
              <a:gdLst>
                <a:gd name="connsiteX0" fmla="*/ 0 w 973"/>
                <a:gd name="connsiteY0" fmla="*/ 270641 h 270640"/>
                <a:gd name="connsiteX1" fmla="*/ 0 w 973"/>
                <a:gd name="connsiteY1" fmla="*/ 0 h 270640"/>
              </a:gdLst>
              <a:ahLst/>
              <a:cxnLst>
                <a:cxn ang="0">
                  <a:pos x="connsiteX0" y="connsiteY0"/>
                </a:cxn>
                <a:cxn ang="0">
                  <a:pos x="connsiteX1" y="connsiteY1"/>
                </a:cxn>
              </a:cxnLst>
              <a:rect l="l" t="t" r="r" b="b"/>
              <a:pathLst>
                <a:path w="973" h="270640">
                  <a:moveTo>
                    <a:pt x="0" y="270641"/>
                  </a:moveTo>
                  <a:lnTo>
                    <a:pt x="0" y="0"/>
                  </a:lnTo>
                </a:path>
              </a:pathLst>
            </a:custGeom>
            <a:noFill/>
            <a:ln w="3889" cap="rnd">
              <a:solidFill>
                <a:srgbClr val="000000"/>
              </a:solidFill>
              <a:prstDash val="solid"/>
              <a:round/>
            </a:ln>
          </p:spPr>
          <p:txBody>
            <a:bodyPr rtlCol="0" anchor="ctr"/>
            <a:lstStyle/>
            <a:p>
              <a:endParaRPr lang="en-DE"/>
            </a:p>
          </p:txBody>
        </p:sp>
      </p:grpSp>
      <p:grpSp>
        <p:nvGrpSpPr>
          <p:cNvPr id="241" name="Group 240">
            <a:extLst>
              <a:ext uri="{FF2B5EF4-FFF2-40B4-BE49-F238E27FC236}">
                <a16:creationId xmlns:a16="http://schemas.microsoft.com/office/drawing/2014/main" id="{686A4951-A6CD-C470-2650-E058C16589BD}"/>
              </a:ext>
            </a:extLst>
          </p:cNvPr>
          <p:cNvGrpSpPr/>
          <p:nvPr/>
        </p:nvGrpSpPr>
        <p:grpSpPr>
          <a:xfrm>
            <a:off x="5706802" y="1426228"/>
            <a:ext cx="1464344" cy="1219533"/>
            <a:chOff x="5706802" y="1426228"/>
            <a:chExt cx="1464344" cy="1219533"/>
          </a:xfrm>
        </p:grpSpPr>
        <p:sp>
          <p:nvSpPr>
            <p:cNvPr id="230" name="Freeform 229">
              <a:extLst>
                <a:ext uri="{FF2B5EF4-FFF2-40B4-BE49-F238E27FC236}">
                  <a16:creationId xmlns:a16="http://schemas.microsoft.com/office/drawing/2014/main" id="{332F1432-EA58-31C1-0FD2-4CA3B9A6F40C}"/>
                </a:ext>
              </a:extLst>
            </p:cNvPr>
            <p:cNvSpPr/>
            <p:nvPr/>
          </p:nvSpPr>
          <p:spPr>
            <a:xfrm>
              <a:off x="5706802" y="1426228"/>
              <a:ext cx="1464344" cy="1219533"/>
            </a:xfrm>
            <a:custGeom>
              <a:avLst/>
              <a:gdLst>
                <a:gd name="connsiteX0" fmla="*/ 0 w 1464344"/>
                <a:gd name="connsiteY0" fmla="*/ 1205988 h 1219533"/>
                <a:gd name="connsiteX1" fmla="*/ 4897 w 1464344"/>
                <a:gd name="connsiteY1" fmla="*/ 1205345 h 1219533"/>
                <a:gd name="connsiteX2" fmla="*/ 9795 w 1464344"/>
                <a:gd name="connsiteY2" fmla="*/ 1204673 h 1219533"/>
                <a:gd name="connsiteX3" fmla="*/ 14692 w 1464344"/>
                <a:gd name="connsiteY3" fmla="*/ 1203972 h 1219533"/>
                <a:gd name="connsiteX4" fmla="*/ 19590 w 1464344"/>
                <a:gd name="connsiteY4" fmla="*/ 1203242 h 1219533"/>
                <a:gd name="connsiteX5" fmla="*/ 24487 w 1464344"/>
                <a:gd name="connsiteY5" fmla="*/ 1202482 h 1219533"/>
                <a:gd name="connsiteX6" fmla="*/ 29384 w 1464344"/>
                <a:gd name="connsiteY6" fmla="*/ 1201694 h 1219533"/>
                <a:gd name="connsiteX7" fmla="*/ 34282 w 1464344"/>
                <a:gd name="connsiteY7" fmla="*/ 1200876 h 1219533"/>
                <a:gd name="connsiteX8" fmla="*/ 39180 w 1464344"/>
                <a:gd name="connsiteY8" fmla="*/ 1200019 h 1219533"/>
                <a:gd name="connsiteX9" fmla="*/ 44078 w 1464344"/>
                <a:gd name="connsiteY9" fmla="*/ 1199133 h 1219533"/>
                <a:gd name="connsiteX10" fmla="*/ 48975 w 1464344"/>
                <a:gd name="connsiteY10" fmla="*/ 1198208 h 1219533"/>
                <a:gd name="connsiteX11" fmla="*/ 53872 w 1464344"/>
                <a:gd name="connsiteY11" fmla="*/ 1197244 h 1219533"/>
                <a:gd name="connsiteX12" fmla="*/ 58770 w 1464344"/>
                <a:gd name="connsiteY12" fmla="*/ 1196241 h 1219533"/>
                <a:gd name="connsiteX13" fmla="*/ 63667 w 1464344"/>
                <a:gd name="connsiteY13" fmla="*/ 1195208 h 1219533"/>
                <a:gd name="connsiteX14" fmla="*/ 68565 w 1464344"/>
                <a:gd name="connsiteY14" fmla="*/ 1194127 h 1219533"/>
                <a:gd name="connsiteX15" fmla="*/ 73462 w 1464344"/>
                <a:gd name="connsiteY15" fmla="*/ 1193008 h 1219533"/>
                <a:gd name="connsiteX16" fmla="*/ 78360 w 1464344"/>
                <a:gd name="connsiteY16" fmla="*/ 1191849 h 1219533"/>
                <a:gd name="connsiteX17" fmla="*/ 83257 w 1464344"/>
                <a:gd name="connsiteY17" fmla="*/ 1190641 h 1219533"/>
                <a:gd name="connsiteX18" fmla="*/ 88154 w 1464344"/>
                <a:gd name="connsiteY18" fmla="*/ 1189395 h 1219533"/>
                <a:gd name="connsiteX19" fmla="*/ 93052 w 1464344"/>
                <a:gd name="connsiteY19" fmla="*/ 1188090 h 1219533"/>
                <a:gd name="connsiteX20" fmla="*/ 97949 w 1464344"/>
                <a:gd name="connsiteY20" fmla="*/ 1186746 h 1219533"/>
                <a:gd name="connsiteX21" fmla="*/ 102847 w 1464344"/>
                <a:gd name="connsiteY21" fmla="*/ 1185354 h 1219533"/>
                <a:gd name="connsiteX22" fmla="*/ 107744 w 1464344"/>
                <a:gd name="connsiteY22" fmla="*/ 1183913 h 1219533"/>
                <a:gd name="connsiteX23" fmla="*/ 112642 w 1464344"/>
                <a:gd name="connsiteY23" fmla="*/ 1182413 h 1219533"/>
                <a:gd name="connsiteX24" fmla="*/ 117540 w 1464344"/>
                <a:gd name="connsiteY24" fmla="*/ 1180865 h 1219533"/>
                <a:gd name="connsiteX25" fmla="*/ 122437 w 1464344"/>
                <a:gd name="connsiteY25" fmla="*/ 1179258 h 1219533"/>
                <a:gd name="connsiteX26" fmla="*/ 127335 w 1464344"/>
                <a:gd name="connsiteY26" fmla="*/ 1177593 h 1219533"/>
                <a:gd name="connsiteX27" fmla="*/ 132232 w 1464344"/>
                <a:gd name="connsiteY27" fmla="*/ 1175869 h 1219533"/>
                <a:gd name="connsiteX28" fmla="*/ 137130 w 1464344"/>
                <a:gd name="connsiteY28" fmla="*/ 1174087 h 1219533"/>
                <a:gd name="connsiteX29" fmla="*/ 142027 w 1464344"/>
                <a:gd name="connsiteY29" fmla="*/ 1172247 h 1219533"/>
                <a:gd name="connsiteX30" fmla="*/ 146924 w 1464344"/>
                <a:gd name="connsiteY30" fmla="*/ 1170348 h 1219533"/>
                <a:gd name="connsiteX31" fmla="*/ 151822 w 1464344"/>
                <a:gd name="connsiteY31" fmla="*/ 1168371 h 1219533"/>
                <a:gd name="connsiteX32" fmla="*/ 156719 w 1464344"/>
                <a:gd name="connsiteY32" fmla="*/ 1166336 h 1219533"/>
                <a:gd name="connsiteX33" fmla="*/ 161617 w 1464344"/>
                <a:gd name="connsiteY33" fmla="*/ 1164233 h 1219533"/>
                <a:gd name="connsiteX34" fmla="*/ 166514 w 1464344"/>
                <a:gd name="connsiteY34" fmla="*/ 1162061 h 1219533"/>
                <a:gd name="connsiteX35" fmla="*/ 171412 w 1464344"/>
                <a:gd name="connsiteY35" fmla="*/ 1159822 h 1219533"/>
                <a:gd name="connsiteX36" fmla="*/ 176309 w 1464344"/>
                <a:gd name="connsiteY36" fmla="*/ 1157504 h 1219533"/>
                <a:gd name="connsiteX37" fmla="*/ 181206 w 1464344"/>
                <a:gd name="connsiteY37" fmla="*/ 1155118 h 1219533"/>
                <a:gd name="connsiteX38" fmla="*/ 186104 w 1464344"/>
                <a:gd name="connsiteY38" fmla="*/ 1152655 h 1219533"/>
                <a:gd name="connsiteX39" fmla="*/ 191002 w 1464344"/>
                <a:gd name="connsiteY39" fmla="*/ 1150113 h 1219533"/>
                <a:gd name="connsiteX40" fmla="*/ 195900 w 1464344"/>
                <a:gd name="connsiteY40" fmla="*/ 1147484 h 1219533"/>
                <a:gd name="connsiteX41" fmla="*/ 200797 w 1464344"/>
                <a:gd name="connsiteY41" fmla="*/ 1144787 h 1219533"/>
                <a:gd name="connsiteX42" fmla="*/ 205695 w 1464344"/>
                <a:gd name="connsiteY42" fmla="*/ 1142002 h 1219533"/>
                <a:gd name="connsiteX43" fmla="*/ 210592 w 1464344"/>
                <a:gd name="connsiteY43" fmla="*/ 1139129 h 1219533"/>
                <a:gd name="connsiteX44" fmla="*/ 215489 w 1464344"/>
                <a:gd name="connsiteY44" fmla="*/ 1136179 h 1219533"/>
                <a:gd name="connsiteX45" fmla="*/ 220387 w 1464344"/>
                <a:gd name="connsiteY45" fmla="*/ 1133131 h 1219533"/>
                <a:gd name="connsiteX46" fmla="*/ 225284 w 1464344"/>
                <a:gd name="connsiteY46" fmla="*/ 1129995 h 1219533"/>
                <a:gd name="connsiteX47" fmla="*/ 230182 w 1464344"/>
                <a:gd name="connsiteY47" fmla="*/ 1126772 h 1219533"/>
                <a:gd name="connsiteX48" fmla="*/ 235079 w 1464344"/>
                <a:gd name="connsiteY48" fmla="*/ 1123451 h 1219533"/>
                <a:gd name="connsiteX49" fmla="*/ 239976 w 1464344"/>
                <a:gd name="connsiteY49" fmla="*/ 1120043 h 1219533"/>
                <a:gd name="connsiteX50" fmla="*/ 244874 w 1464344"/>
                <a:gd name="connsiteY50" fmla="*/ 1116528 h 1219533"/>
                <a:gd name="connsiteX51" fmla="*/ 249771 w 1464344"/>
                <a:gd name="connsiteY51" fmla="*/ 1112925 h 1219533"/>
                <a:gd name="connsiteX52" fmla="*/ 254669 w 1464344"/>
                <a:gd name="connsiteY52" fmla="*/ 1109215 h 1219533"/>
                <a:gd name="connsiteX53" fmla="*/ 259566 w 1464344"/>
                <a:gd name="connsiteY53" fmla="*/ 1105408 h 1219533"/>
                <a:gd name="connsiteX54" fmla="*/ 264464 w 1464344"/>
                <a:gd name="connsiteY54" fmla="*/ 1101503 h 1219533"/>
                <a:gd name="connsiteX55" fmla="*/ 269362 w 1464344"/>
                <a:gd name="connsiteY55" fmla="*/ 1097481 h 1219533"/>
                <a:gd name="connsiteX56" fmla="*/ 274259 w 1464344"/>
                <a:gd name="connsiteY56" fmla="*/ 1093362 h 1219533"/>
                <a:gd name="connsiteX57" fmla="*/ 279157 w 1464344"/>
                <a:gd name="connsiteY57" fmla="*/ 1089136 h 1219533"/>
                <a:gd name="connsiteX58" fmla="*/ 284054 w 1464344"/>
                <a:gd name="connsiteY58" fmla="*/ 1084793 h 1219533"/>
                <a:gd name="connsiteX59" fmla="*/ 288952 w 1464344"/>
                <a:gd name="connsiteY59" fmla="*/ 1080343 h 1219533"/>
                <a:gd name="connsiteX60" fmla="*/ 293849 w 1464344"/>
                <a:gd name="connsiteY60" fmla="*/ 1075786 h 1219533"/>
                <a:gd name="connsiteX61" fmla="*/ 298747 w 1464344"/>
                <a:gd name="connsiteY61" fmla="*/ 1071112 h 1219533"/>
                <a:gd name="connsiteX62" fmla="*/ 303644 w 1464344"/>
                <a:gd name="connsiteY62" fmla="*/ 1066321 h 1219533"/>
                <a:gd name="connsiteX63" fmla="*/ 308541 w 1464344"/>
                <a:gd name="connsiteY63" fmla="*/ 1061413 h 1219533"/>
                <a:gd name="connsiteX64" fmla="*/ 313439 w 1464344"/>
                <a:gd name="connsiteY64" fmla="*/ 1056388 h 1219533"/>
                <a:gd name="connsiteX65" fmla="*/ 318336 w 1464344"/>
                <a:gd name="connsiteY65" fmla="*/ 1051247 h 1219533"/>
                <a:gd name="connsiteX66" fmla="*/ 323234 w 1464344"/>
                <a:gd name="connsiteY66" fmla="*/ 1045988 h 1219533"/>
                <a:gd name="connsiteX67" fmla="*/ 328131 w 1464344"/>
                <a:gd name="connsiteY67" fmla="*/ 1040603 h 1219533"/>
                <a:gd name="connsiteX68" fmla="*/ 333028 w 1464344"/>
                <a:gd name="connsiteY68" fmla="*/ 1035092 h 1219533"/>
                <a:gd name="connsiteX69" fmla="*/ 337926 w 1464344"/>
                <a:gd name="connsiteY69" fmla="*/ 1029463 h 1219533"/>
                <a:gd name="connsiteX70" fmla="*/ 342823 w 1464344"/>
                <a:gd name="connsiteY70" fmla="*/ 1023708 h 1219533"/>
                <a:gd name="connsiteX71" fmla="*/ 347722 w 1464344"/>
                <a:gd name="connsiteY71" fmla="*/ 1017827 h 1219533"/>
                <a:gd name="connsiteX72" fmla="*/ 352619 w 1464344"/>
                <a:gd name="connsiteY72" fmla="*/ 1011819 h 1219533"/>
                <a:gd name="connsiteX73" fmla="*/ 357517 w 1464344"/>
                <a:gd name="connsiteY73" fmla="*/ 1005684 h 1219533"/>
                <a:gd name="connsiteX74" fmla="*/ 362414 w 1464344"/>
                <a:gd name="connsiteY74" fmla="*/ 999413 h 1219533"/>
                <a:gd name="connsiteX75" fmla="*/ 367311 w 1464344"/>
                <a:gd name="connsiteY75" fmla="*/ 993025 h 1219533"/>
                <a:gd name="connsiteX76" fmla="*/ 372209 w 1464344"/>
                <a:gd name="connsiteY76" fmla="*/ 986501 h 1219533"/>
                <a:gd name="connsiteX77" fmla="*/ 377106 w 1464344"/>
                <a:gd name="connsiteY77" fmla="*/ 979850 h 1219533"/>
                <a:gd name="connsiteX78" fmla="*/ 382004 w 1464344"/>
                <a:gd name="connsiteY78" fmla="*/ 973073 h 1219533"/>
                <a:gd name="connsiteX79" fmla="*/ 386901 w 1464344"/>
                <a:gd name="connsiteY79" fmla="*/ 966159 h 1219533"/>
                <a:gd name="connsiteX80" fmla="*/ 391799 w 1464344"/>
                <a:gd name="connsiteY80" fmla="*/ 959119 h 1219533"/>
                <a:gd name="connsiteX81" fmla="*/ 396696 w 1464344"/>
                <a:gd name="connsiteY81" fmla="*/ 951942 h 1219533"/>
                <a:gd name="connsiteX82" fmla="*/ 401593 w 1464344"/>
                <a:gd name="connsiteY82" fmla="*/ 944639 h 1219533"/>
                <a:gd name="connsiteX83" fmla="*/ 406491 w 1464344"/>
                <a:gd name="connsiteY83" fmla="*/ 937199 h 1219533"/>
                <a:gd name="connsiteX84" fmla="*/ 411388 w 1464344"/>
                <a:gd name="connsiteY84" fmla="*/ 929633 h 1219533"/>
                <a:gd name="connsiteX85" fmla="*/ 416286 w 1464344"/>
                <a:gd name="connsiteY85" fmla="*/ 921930 h 1219533"/>
                <a:gd name="connsiteX86" fmla="*/ 421183 w 1464344"/>
                <a:gd name="connsiteY86" fmla="*/ 914101 h 1219533"/>
                <a:gd name="connsiteX87" fmla="*/ 426081 w 1464344"/>
                <a:gd name="connsiteY87" fmla="*/ 906136 h 1219533"/>
                <a:gd name="connsiteX88" fmla="*/ 430979 w 1464344"/>
                <a:gd name="connsiteY88" fmla="*/ 898044 h 1219533"/>
                <a:gd name="connsiteX89" fmla="*/ 435876 w 1464344"/>
                <a:gd name="connsiteY89" fmla="*/ 889828 h 1219533"/>
                <a:gd name="connsiteX90" fmla="*/ 440774 w 1464344"/>
                <a:gd name="connsiteY90" fmla="*/ 881480 h 1219533"/>
                <a:gd name="connsiteX91" fmla="*/ 445671 w 1464344"/>
                <a:gd name="connsiteY91" fmla="*/ 873003 h 1219533"/>
                <a:gd name="connsiteX92" fmla="*/ 450569 w 1464344"/>
                <a:gd name="connsiteY92" fmla="*/ 864401 h 1219533"/>
                <a:gd name="connsiteX93" fmla="*/ 455466 w 1464344"/>
                <a:gd name="connsiteY93" fmla="*/ 855672 h 1219533"/>
                <a:gd name="connsiteX94" fmla="*/ 460363 w 1464344"/>
                <a:gd name="connsiteY94" fmla="*/ 846819 h 1219533"/>
                <a:gd name="connsiteX95" fmla="*/ 465261 w 1464344"/>
                <a:gd name="connsiteY95" fmla="*/ 837843 h 1219533"/>
                <a:gd name="connsiteX96" fmla="*/ 470158 w 1464344"/>
                <a:gd name="connsiteY96" fmla="*/ 828744 h 1219533"/>
                <a:gd name="connsiteX97" fmla="*/ 475056 w 1464344"/>
                <a:gd name="connsiteY97" fmla="*/ 819525 h 1219533"/>
                <a:gd name="connsiteX98" fmla="*/ 479953 w 1464344"/>
                <a:gd name="connsiteY98" fmla="*/ 810188 h 1219533"/>
                <a:gd name="connsiteX99" fmla="*/ 484851 w 1464344"/>
                <a:gd name="connsiteY99" fmla="*/ 800733 h 1219533"/>
                <a:gd name="connsiteX100" fmla="*/ 489748 w 1464344"/>
                <a:gd name="connsiteY100" fmla="*/ 791164 h 1219533"/>
                <a:gd name="connsiteX101" fmla="*/ 494645 w 1464344"/>
                <a:gd name="connsiteY101" fmla="*/ 781482 h 1219533"/>
                <a:gd name="connsiteX102" fmla="*/ 499544 w 1464344"/>
                <a:gd name="connsiteY102" fmla="*/ 771689 h 1219533"/>
                <a:gd name="connsiteX103" fmla="*/ 504441 w 1464344"/>
                <a:gd name="connsiteY103" fmla="*/ 761788 h 1219533"/>
                <a:gd name="connsiteX104" fmla="*/ 509339 w 1464344"/>
                <a:gd name="connsiteY104" fmla="*/ 751780 h 1219533"/>
                <a:gd name="connsiteX105" fmla="*/ 514236 w 1464344"/>
                <a:gd name="connsiteY105" fmla="*/ 741669 h 1219533"/>
                <a:gd name="connsiteX106" fmla="*/ 519133 w 1464344"/>
                <a:gd name="connsiteY106" fmla="*/ 731457 h 1219533"/>
                <a:gd name="connsiteX107" fmla="*/ 524031 w 1464344"/>
                <a:gd name="connsiteY107" fmla="*/ 721147 h 1219533"/>
                <a:gd name="connsiteX108" fmla="*/ 528928 w 1464344"/>
                <a:gd name="connsiteY108" fmla="*/ 710743 h 1219533"/>
                <a:gd name="connsiteX109" fmla="*/ 533826 w 1464344"/>
                <a:gd name="connsiteY109" fmla="*/ 700247 h 1219533"/>
                <a:gd name="connsiteX110" fmla="*/ 538723 w 1464344"/>
                <a:gd name="connsiteY110" fmla="*/ 689662 h 1219533"/>
                <a:gd name="connsiteX111" fmla="*/ 543621 w 1464344"/>
                <a:gd name="connsiteY111" fmla="*/ 678991 h 1219533"/>
                <a:gd name="connsiteX112" fmla="*/ 548518 w 1464344"/>
                <a:gd name="connsiteY112" fmla="*/ 668239 h 1219533"/>
                <a:gd name="connsiteX113" fmla="*/ 553415 w 1464344"/>
                <a:gd name="connsiteY113" fmla="*/ 657409 h 1219533"/>
                <a:gd name="connsiteX114" fmla="*/ 558313 w 1464344"/>
                <a:gd name="connsiteY114" fmla="*/ 646503 h 1219533"/>
                <a:gd name="connsiteX115" fmla="*/ 563210 w 1464344"/>
                <a:gd name="connsiteY115" fmla="*/ 635528 h 1219533"/>
                <a:gd name="connsiteX116" fmla="*/ 568108 w 1464344"/>
                <a:gd name="connsiteY116" fmla="*/ 624486 h 1219533"/>
                <a:gd name="connsiteX117" fmla="*/ 573005 w 1464344"/>
                <a:gd name="connsiteY117" fmla="*/ 613382 h 1219533"/>
                <a:gd name="connsiteX118" fmla="*/ 577904 w 1464344"/>
                <a:gd name="connsiteY118" fmla="*/ 602218 h 1219533"/>
                <a:gd name="connsiteX119" fmla="*/ 582801 w 1464344"/>
                <a:gd name="connsiteY119" fmla="*/ 591002 h 1219533"/>
                <a:gd name="connsiteX120" fmla="*/ 587698 w 1464344"/>
                <a:gd name="connsiteY120" fmla="*/ 579736 h 1219533"/>
                <a:gd name="connsiteX121" fmla="*/ 592596 w 1464344"/>
                <a:gd name="connsiteY121" fmla="*/ 568425 h 1219533"/>
                <a:gd name="connsiteX122" fmla="*/ 597493 w 1464344"/>
                <a:gd name="connsiteY122" fmla="*/ 557075 h 1219533"/>
                <a:gd name="connsiteX123" fmla="*/ 602391 w 1464344"/>
                <a:gd name="connsiteY123" fmla="*/ 545688 h 1219533"/>
                <a:gd name="connsiteX124" fmla="*/ 607288 w 1464344"/>
                <a:gd name="connsiteY124" fmla="*/ 534272 h 1219533"/>
                <a:gd name="connsiteX125" fmla="*/ 612186 w 1464344"/>
                <a:gd name="connsiteY125" fmla="*/ 522830 h 1219533"/>
                <a:gd name="connsiteX126" fmla="*/ 617083 w 1464344"/>
                <a:gd name="connsiteY126" fmla="*/ 511368 h 1219533"/>
                <a:gd name="connsiteX127" fmla="*/ 621980 w 1464344"/>
                <a:gd name="connsiteY127" fmla="*/ 499891 h 1219533"/>
                <a:gd name="connsiteX128" fmla="*/ 626878 w 1464344"/>
                <a:gd name="connsiteY128" fmla="*/ 488404 h 1219533"/>
                <a:gd name="connsiteX129" fmla="*/ 631773 w 1464344"/>
                <a:gd name="connsiteY129" fmla="*/ 476915 h 1219533"/>
                <a:gd name="connsiteX130" fmla="*/ 636671 w 1464344"/>
                <a:gd name="connsiteY130" fmla="*/ 465426 h 1219533"/>
                <a:gd name="connsiteX131" fmla="*/ 641569 w 1464344"/>
                <a:gd name="connsiteY131" fmla="*/ 453944 h 1219533"/>
                <a:gd name="connsiteX132" fmla="*/ 646467 w 1464344"/>
                <a:gd name="connsiteY132" fmla="*/ 442475 h 1219533"/>
                <a:gd name="connsiteX133" fmla="*/ 651365 w 1464344"/>
                <a:gd name="connsiteY133" fmla="*/ 431024 h 1219533"/>
                <a:gd name="connsiteX134" fmla="*/ 656264 w 1464344"/>
                <a:gd name="connsiteY134" fmla="*/ 419597 h 1219533"/>
                <a:gd name="connsiteX135" fmla="*/ 661162 w 1464344"/>
                <a:gd name="connsiteY135" fmla="*/ 408201 h 1219533"/>
                <a:gd name="connsiteX136" fmla="*/ 666060 w 1464344"/>
                <a:gd name="connsiteY136" fmla="*/ 396841 h 1219533"/>
                <a:gd name="connsiteX137" fmla="*/ 670958 w 1464344"/>
                <a:gd name="connsiteY137" fmla="*/ 385524 h 1219533"/>
                <a:gd name="connsiteX138" fmla="*/ 675856 w 1464344"/>
                <a:gd name="connsiteY138" fmla="*/ 374255 h 1219533"/>
                <a:gd name="connsiteX139" fmla="*/ 680754 w 1464344"/>
                <a:gd name="connsiteY139" fmla="*/ 363040 h 1219533"/>
                <a:gd name="connsiteX140" fmla="*/ 685652 w 1464344"/>
                <a:gd name="connsiteY140" fmla="*/ 351885 h 1219533"/>
                <a:gd name="connsiteX141" fmla="*/ 690550 w 1464344"/>
                <a:gd name="connsiteY141" fmla="*/ 340798 h 1219533"/>
                <a:gd name="connsiteX142" fmla="*/ 695438 w 1464344"/>
                <a:gd name="connsiteY142" fmla="*/ 329784 h 1219533"/>
                <a:gd name="connsiteX143" fmla="*/ 700336 w 1464344"/>
                <a:gd name="connsiteY143" fmla="*/ 318848 h 1219533"/>
                <a:gd name="connsiteX144" fmla="*/ 705234 w 1464344"/>
                <a:gd name="connsiteY144" fmla="*/ 307999 h 1219533"/>
                <a:gd name="connsiteX145" fmla="*/ 710132 w 1464344"/>
                <a:gd name="connsiteY145" fmla="*/ 297241 h 1219533"/>
                <a:gd name="connsiteX146" fmla="*/ 715030 w 1464344"/>
                <a:gd name="connsiteY146" fmla="*/ 286582 h 1219533"/>
                <a:gd name="connsiteX147" fmla="*/ 719928 w 1464344"/>
                <a:gd name="connsiteY147" fmla="*/ 276027 h 1219533"/>
                <a:gd name="connsiteX148" fmla="*/ 724827 w 1464344"/>
                <a:gd name="connsiteY148" fmla="*/ 265583 h 1219533"/>
                <a:gd name="connsiteX149" fmla="*/ 729724 w 1464344"/>
                <a:gd name="connsiteY149" fmla="*/ 255256 h 1219533"/>
                <a:gd name="connsiteX150" fmla="*/ 734623 w 1464344"/>
                <a:gd name="connsiteY150" fmla="*/ 245052 h 1219533"/>
                <a:gd name="connsiteX151" fmla="*/ 739521 w 1464344"/>
                <a:gd name="connsiteY151" fmla="*/ 234979 h 1219533"/>
                <a:gd name="connsiteX152" fmla="*/ 744419 w 1464344"/>
                <a:gd name="connsiteY152" fmla="*/ 225040 h 1219533"/>
                <a:gd name="connsiteX153" fmla="*/ 749317 w 1464344"/>
                <a:gd name="connsiteY153" fmla="*/ 215245 h 1219533"/>
                <a:gd name="connsiteX154" fmla="*/ 754215 w 1464344"/>
                <a:gd name="connsiteY154" fmla="*/ 205597 h 1219533"/>
                <a:gd name="connsiteX155" fmla="*/ 759113 w 1464344"/>
                <a:gd name="connsiteY155" fmla="*/ 196104 h 1219533"/>
                <a:gd name="connsiteX156" fmla="*/ 764011 w 1464344"/>
                <a:gd name="connsiteY156" fmla="*/ 186771 h 1219533"/>
                <a:gd name="connsiteX157" fmla="*/ 768909 w 1464344"/>
                <a:gd name="connsiteY157" fmla="*/ 177604 h 1219533"/>
                <a:gd name="connsiteX158" fmla="*/ 773807 w 1464344"/>
                <a:gd name="connsiteY158" fmla="*/ 168611 h 1219533"/>
                <a:gd name="connsiteX159" fmla="*/ 778695 w 1464344"/>
                <a:gd name="connsiteY159" fmla="*/ 159794 h 1219533"/>
                <a:gd name="connsiteX160" fmla="*/ 783593 w 1464344"/>
                <a:gd name="connsiteY160" fmla="*/ 151162 h 1219533"/>
                <a:gd name="connsiteX161" fmla="*/ 788491 w 1464344"/>
                <a:gd name="connsiteY161" fmla="*/ 142719 h 1219533"/>
                <a:gd name="connsiteX162" fmla="*/ 793389 w 1464344"/>
                <a:gd name="connsiteY162" fmla="*/ 134472 h 1219533"/>
                <a:gd name="connsiteX163" fmla="*/ 798287 w 1464344"/>
                <a:gd name="connsiteY163" fmla="*/ 126425 h 1219533"/>
                <a:gd name="connsiteX164" fmla="*/ 803186 w 1464344"/>
                <a:gd name="connsiteY164" fmla="*/ 118584 h 1219533"/>
                <a:gd name="connsiteX165" fmla="*/ 808084 w 1464344"/>
                <a:gd name="connsiteY165" fmla="*/ 110955 h 1219533"/>
                <a:gd name="connsiteX166" fmla="*/ 812982 w 1464344"/>
                <a:gd name="connsiteY166" fmla="*/ 103542 h 1219533"/>
                <a:gd name="connsiteX167" fmla="*/ 817880 w 1464344"/>
                <a:gd name="connsiteY167" fmla="*/ 96350 h 1219533"/>
                <a:gd name="connsiteX168" fmla="*/ 822778 w 1464344"/>
                <a:gd name="connsiteY168" fmla="*/ 89385 h 1219533"/>
                <a:gd name="connsiteX169" fmla="*/ 827676 w 1464344"/>
                <a:gd name="connsiteY169" fmla="*/ 82651 h 1219533"/>
                <a:gd name="connsiteX170" fmla="*/ 832574 w 1464344"/>
                <a:gd name="connsiteY170" fmla="*/ 76153 h 1219533"/>
                <a:gd name="connsiteX171" fmla="*/ 837472 w 1464344"/>
                <a:gd name="connsiteY171" fmla="*/ 69896 h 1219533"/>
                <a:gd name="connsiteX172" fmla="*/ 842370 w 1464344"/>
                <a:gd name="connsiteY172" fmla="*/ 63883 h 1219533"/>
                <a:gd name="connsiteX173" fmla="*/ 847268 w 1464344"/>
                <a:gd name="connsiteY173" fmla="*/ 58118 h 1219533"/>
                <a:gd name="connsiteX174" fmla="*/ 852166 w 1464344"/>
                <a:gd name="connsiteY174" fmla="*/ 52608 h 1219533"/>
                <a:gd name="connsiteX175" fmla="*/ 857064 w 1464344"/>
                <a:gd name="connsiteY175" fmla="*/ 47353 h 1219533"/>
                <a:gd name="connsiteX176" fmla="*/ 861952 w 1464344"/>
                <a:gd name="connsiteY176" fmla="*/ 42359 h 1219533"/>
                <a:gd name="connsiteX177" fmla="*/ 866850 w 1464344"/>
                <a:gd name="connsiteY177" fmla="*/ 37629 h 1219533"/>
                <a:gd name="connsiteX178" fmla="*/ 871749 w 1464344"/>
                <a:gd name="connsiteY178" fmla="*/ 33167 h 1219533"/>
                <a:gd name="connsiteX179" fmla="*/ 876646 w 1464344"/>
                <a:gd name="connsiteY179" fmla="*/ 28973 h 1219533"/>
                <a:gd name="connsiteX180" fmla="*/ 881545 w 1464344"/>
                <a:gd name="connsiteY180" fmla="*/ 25055 h 1219533"/>
                <a:gd name="connsiteX181" fmla="*/ 886443 w 1464344"/>
                <a:gd name="connsiteY181" fmla="*/ 21413 h 1219533"/>
                <a:gd name="connsiteX182" fmla="*/ 891341 w 1464344"/>
                <a:gd name="connsiteY182" fmla="*/ 18049 h 1219533"/>
                <a:gd name="connsiteX183" fmla="*/ 896239 w 1464344"/>
                <a:gd name="connsiteY183" fmla="*/ 14967 h 1219533"/>
                <a:gd name="connsiteX184" fmla="*/ 901137 w 1464344"/>
                <a:gd name="connsiteY184" fmla="*/ 12168 h 1219533"/>
                <a:gd name="connsiteX185" fmla="*/ 906035 w 1464344"/>
                <a:gd name="connsiteY185" fmla="*/ 9655 h 1219533"/>
                <a:gd name="connsiteX186" fmla="*/ 910933 w 1464344"/>
                <a:gd name="connsiteY186" fmla="*/ 7429 h 1219533"/>
                <a:gd name="connsiteX187" fmla="*/ 915831 w 1464344"/>
                <a:gd name="connsiteY187" fmla="*/ 5492 h 1219533"/>
                <a:gd name="connsiteX188" fmla="*/ 920729 w 1464344"/>
                <a:gd name="connsiteY188" fmla="*/ 3845 h 1219533"/>
                <a:gd name="connsiteX189" fmla="*/ 925627 w 1464344"/>
                <a:gd name="connsiteY189" fmla="*/ 2490 h 1219533"/>
                <a:gd name="connsiteX190" fmla="*/ 930525 w 1464344"/>
                <a:gd name="connsiteY190" fmla="*/ 1427 h 1219533"/>
                <a:gd name="connsiteX191" fmla="*/ 935423 w 1464344"/>
                <a:gd name="connsiteY191" fmla="*/ 657 h 1219533"/>
                <a:gd name="connsiteX192" fmla="*/ 940321 w 1464344"/>
                <a:gd name="connsiteY192" fmla="*/ 182 h 1219533"/>
                <a:gd name="connsiteX193" fmla="*/ 945219 w 1464344"/>
                <a:gd name="connsiteY193" fmla="*/ 0 h 1219533"/>
                <a:gd name="connsiteX194" fmla="*/ 950108 w 1464344"/>
                <a:gd name="connsiteY194" fmla="*/ 113 h 1219533"/>
                <a:gd name="connsiteX195" fmla="*/ 955006 w 1464344"/>
                <a:gd name="connsiteY195" fmla="*/ 520 h 1219533"/>
                <a:gd name="connsiteX196" fmla="*/ 959904 w 1464344"/>
                <a:gd name="connsiteY196" fmla="*/ 1220 h 1219533"/>
                <a:gd name="connsiteX197" fmla="*/ 964802 w 1464344"/>
                <a:gd name="connsiteY197" fmla="*/ 2215 h 1219533"/>
                <a:gd name="connsiteX198" fmla="*/ 969700 w 1464344"/>
                <a:gd name="connsiteY198" fmla="*/ 3502 h 1219533"/>
                <a:gd name="connsiteX199" fmla="*/ 974598 w 1464344"/>
                <a:gd name="connsiteY199" fmla="*/ 5080 h 1219533"/>
                <a:gd name="connsiteX200" fmla="*/ 979496 w 1464344"/>
                <a:gd name="connsiteY200" fmla="*/ 6950 h 1219533"/>
                <a:gd name="connsiteX201" fmla="*/ 984394 w 1464344"/>
                <a:gd name="connsiteY201" fmla="*/ 9108 h 1219533"/>
                <a:gd name="connsiteX202" fmla="*/ 989292 w 1464344"/>
                <a:gd name="connsiteY202" fmla="*/ 11554 h 1219533"/>
                <a:gd name="connsiteX203" fmla="*/ 994190 w 1464344"/>
                <a:gd name="connsiteY203" fmla="*/ 14286 h 1219533"/>
                <a:gd name="connsiteX204" fmla="*/ 999088 w 1464344"/>
                <a:gd name="connsiteY204" fmla="*/ 17303 h 1219533"/>
                <a:gd name="connsiteX205" fmla="*/ 1003986 w 1464344"/>
                <a:gd name="connsiteY205" fmla="*/ 20601 h 1219533"/>
                <a:gd name="connsiteX206" fmla="*/ 1008884 w 1464344"/>
                <a:gd name="connsiteY206" fmla="*/ 24179 h 1219533"/>
                <a:gd name="connsiteX207" fmla="*/ 1013782 w 1464344"/>
                <a:gd name="connsiteY207" fmla="*/ 28033 h 1219533"/>
                <a:gd name="connsiteX208" fmla="*/ 1018680 w 1464344"/>
                <a:gd name="connsiteY208" fmla="*/ 32162 h 1219533"/>
                <a:gd name="connsiteX209" fmla="*/ 1023578 w 1464344"/>
                <a:gd name="connsiteY209" fmla="*/ 36561 h 1219533"/>
                <a:gd name="connsiteX210" fmla="*/ 1028476 w 1464344"/>
                <a:gd name="connsiteY210" fmla="*/ 41228 h 1219533"/>
                <a:gd name="connsiteX211" fmla="*/ 1033365 w 1464344"/>
                <a:gd name="connsiteY211" fmla="*/ 46161 h 1219533"/>
                <a:gd name="connsiteX212" fmla="*/ 1038263 w 1464344"/>
                <a:gd name="connsiteY212" fmla="*/ 51355 h 1219533"/>
                <a:gd name="connsiteX213" fmla="*/ 1043161 w 1464344"/>
                <a:gd name="connsiteY213" fmla="*/ 56807 h 1219533"/>
                <a:gd name="connsiteX214" fmla="*/ 1048059 w 1464344"/>
                <a:gd name="connsiteY214" fmla="*/ 62512 h 1219533"/>
                <a:gd name="connsiteX215" fmla="*/ 1052957 w 1464344"/>
                <a:gd name="connsiteY215" fmla="*/ 68468 h 1219533"/>
                <a:gd name="connsiteX216" fmla="*/ 1057855 w 1464344"/>
                <a:gd name="connsiteY216" fmla="*/ 74668 h 1219533"/>
                <a:gd name="connsiteX217" fmla="*/ 1062753 w 1464344"/>
                <a:gd name="connsiteY217" fmla="*/ 81110 h 1219533"/>
                <a:gd name="connsiteX218" fmla="*/ 1067651 w 1464344"/>
                <a:gd name="connsiteY218" fmla="*/ 87789 h 1219533"/>
                <a:gd name="connsiteX219" fmla="*/ 1072549 w 1464344"/>
                <a:gd name="connsiteY219" fmla="*/ 94701 h 1219533"/>
                <a:gd name="connsiteX220" fmla="*/ 1077447 w 1464344"/>
                <a:gd name="connsiteY220" fmla="*/ 101839 h 1219533"/>
                <a:gd name="connsiteX221" fmla="*/ 1082345 w 1464344"/>
                <a:gd name="connsiteY221" fmla="*/ 109201 h 1219533"/>
                <a:gd name="connsiteX222" fmla="*/ 1087243 w 1464344"/>
                <a:gd name="connsiteY222" fmla="*/ 116781 h 1219533"/>
                <a:gd name="connsiteX223" fmla="*/ 1092141 w 1464344"/>
                <a:gd name="connsiteY223" fmla="*/ 124572 h 1219533"/>
                <a:gd name="connsiteX224" fmla="*/ 1097039 w 1464344"/>
                <a:gd name="connsiteY224" fmla="*/ 132572 h 1219533"/>
                <a:gd name="connsiteX225" fmla="*/ 1101937 w 1464344"/>
                <a:gd name="connsiteY225" fmla="*/ 140773 h 1219533"/>
                <a:gd name="connsiteX226" fmla="*/ 1106835 w 1464344"/>
                <a:gd name="connsiteY226" fmla="*/ 149170 h 1219533"/>
                <a:gd name="connsiteX227" fmla="*/ 1111733 w 1464344"/>
                <a:gd name="connsiteY227" fmla="*/ 157758 h 1219533"/>
                <a:gd name="connsiteX228" fmla="*/ 1116622 w 1464344"/>
                <a:gd name="connsiteY228" fmla="*/ 166532 h 1219533"/>
                <a:gd name="connsiteX229" fmla="*/ 1121520 w 1464344"/>
                <a:gd name="connsiteY229" fmla="*/ 175485 h 1219533"/>
                <a:gd name="connsiteX230" fmla="*/ 1126418 w 1464344"/>
                <a:gd name="connsiteY230" fmla="*/ 184612 h 1219533"/>
                <a:gd name="connsiteX231" fmla="*/ 1131316 w 1464344"/>
                <a:gd name="connsiteY231" fmla="*/ 193906 h 1219533"/>
                <a:gd name="connsiteX232" fmla="*/ 1136214 w 1464344"/>
                <a:gd name="connsiteY232" fmla="*/ 203362 h 1219533"/>
                <a:gd name="connsiteX233" fmla="*/ 1141112 w 1464344"/>
                <a:gd name="connsiteY233" fmla="*/ 212975 h 1219533"/>
                <a:gd name="connsiteX234" fmla="*/ 1146010 w 1464344"/>
                <a:gd name="connsiteY234" fmla="*/ 222737 h 1219533"/>
                <a:gd name="connsiteX235" fmla="*/ 1150908 w 1464344"/>
                <a:gd name="connsiteY235" fmla="*/ 232642 h 1219533"/>
                <a:gd name="connsiteX236" fmla="*/ 1155806 w 1464344"/>
                <a:gd name="connsiteY236" fmla="*/ 242684 h 1219533"/>
                <a:gd name="connsiteX237" fmla="*/ 1160704 w 1464344"/>
                <a:gd name="connsiteY237" fmla="*/ 252858 h 1219533"/>
                <a:gd name="connsiteX238" fmla="*/ 1165602 w 1464344"/>
                <a:gd name="connsiteY238" fmla="*/ 263157 h 1219533"/>
                <a:gd name="connsiteX239" fmla="*/ 1170500 w 1464344"/>
                <a:gd name="connsiteY239" fmla="*/ 273574 h 1219533"/>
                <a:gd name="connsiteX240" fmla="*/ 1175398 w 1464344"/>
                <a:gd name="connsiteY240" fmla="*/ 284103 h 1219533"/>
                <a:gd name="connsiteX241" fmla="*/ 1180296 w 1464344"/>
                <a:gd name="connsiteY241" fmla="*/ 294739 h 1219533"/>
                <a:gd name="connsiteX242" fmla="*/ 1185194 w 1464344"/>
                <a:gd name="connsiteY242" fmla="*/ 305474 h 1219533"/>
                <a:gd name="connsiteX243" fmla="*/ 1190092 w 1464344"/>
                <a:gd name="connsiteY243" fmla="*/ 316303 h 1219533"/>
                <a:gd name="connsiteX244" fmla="*/ 1194990 w 1464344"/>
                <a:gd name="connsiteY244" fmla="*/ 327218 h 1219533"/>
                <a:gd name="connsiteX245" fmla="*/ 1199889 w 1464344"/>
                <a:gd name="connsiteY245" fmla="*/ 338215 h 1219533"/>
                <a:gd name="connsiteX246" fmla="*/ 1204777 w 1464344"/>
                <a:gd name="connsiteY246" fmla="*/ 349285 h 1219533"/>
                <a:gd name="connsiteX247" fmla="*/ 1209675 w 1464344"/>
                <a:gd name="connsiteY247" fmla="*/ 360424 h 1219533"/>
                <a:gd name="connsiteX248" fmla="*/ 1214573 w 1464344"/>
                <a:gd name="connsiteY248" fmla="*/ 371625 h 1219533"/>
                <a:gd name="connsiteX249" fmla="*/ 1219471 w 1464344"/>
                <a:gd name="connsiteY249" fmla="*/ 382883 h 1219533"/>
                <a:gd name="connsiteX250" fmla="*/ 1224369 w 1464344"/>
                <a:gd name="connsiteY250" fmla="*/ 394190 h 1219533"/>
                <a:gd name="connsiteX251" fmla="*/ 1229267 w 1464344"/>
                <a:gd name="connsiteY251" fmla="*/ 405541 h 1219533"/>
                <a:gd name="connsiteX252" fmla="*/ 1234165 w 1464344"/>
                <a:gd name="connsiteY252" fmla="*/ 416929 h 1219533"/>
                <a:gd name="connsiteX253" fmla="*/ 1239063 w 1464344"/>
                <a:gd name="connsiteY253" fmla="*/ 428348 h 1219533"/>
                <a:gd name="connsiteX254" fmla="*/ 1243961 w 1464344"/>
                <a:gd name="connsiteY254" fmla="*/ 439794 h 1219533"/>
                <a:gd name="connsiteX255" fmla="*/ 1248859 w 1464344"/>
                <a:gd name="connsiteY255" fmla="*/ 451259 h 1219533"/>
                <a:gd name="connsiteX256" fmla="*/ 1253757 w 1464344"/>
                <a:gd name="connsiteY256" fmla="*/ 462739 h 1219533"/>
                <a:gd name="connsiteX257" fmla="*/ 1258655 w 1464344"/>
                <a:gd name="connsiteY257" fmla="*/ 474226 h 1219533"/>
                <a:gd name="connsiteX258" fmla="*/ 1263553 w 1464344"/>
                <a:gd name="connsiteY258" fmla="*/ 485717 h 1219533"/>
                <a:gd name="connsiteX259" fmla="*/ 1268451 w 1464344"/>
                <a:gd name="connsiteY259" fmla="*/ 497205 h 1219533"/>
                <a:gd name="connsiteX260" fmla="*/ 1273349 w 1464344"/>
                <a:gd name="connsiteY260" fmla="*/ 508684 h 1219533"/>
                <a:gd name="connsiteX261" fmla="*/ 1278248 w 1464344"/>
                <a:gd name="connsiteY261" fmla="*/ 520150 h 1219533"/>
                <a:gd name="connsiteX262" fmla="*/ 1283146 w 1464344"/>
                <a:gd name="connsiteY262" fmla="*/ 531597 h 1219533"/>
                <a:gd name="connsiteX263" fmla="*/ 1288034 w 1464344"/>
                <a:gd name="connsiteY263" fmla="*/ 543020 h 1219533"/>
                <a:gd name="connsiteX264" fmla="*/ 1292932 w 1464344"/>
                <a:gd name="connsiteY264" fmla="*/ 554414 h 1219533"/>
                <a:gd name="connsiteX265" fmla="*/ 1297830 w 1464344"/>
                <a:gd name="connsiteY265" fmla="*/ 565773 h 1219533"/>
                <a:gd name="connsiteX266" fmla="*/ 1302728 w 1464344"/>
                <a:gd name="connsiteY266" fmla="*/ 577094 h 1219533"/>
                <a:gd name="connsiteX267" fmla="*/ 1307626 w 1464344"/>
                <a:gd name="connsiteY267" fmla="*/ 588371 h 1219533"/>
                <a:gd name="connsiteX268" fmla="*/ 1312524 w 1464344"/>
                <a:gd name="connsiteY268" fmla="*/ 599600 h 1219533"/>
                <a:gd name="connsiteX269" fmla="*/ 1317422 w 1464344"/>
                <a:gd name="connsiteY269" fmla="*/ 610776 h 1219533"/>
                <a:gd name="connsiteX270" fmla="*/ 1322320 w 1464344"/>
                <a:gd name="connsiteY270" fmla="*/ 621894 h 1219533"/>
                <a:gd name="connsiteX271" fmla="*/ 1327218 w 1464344"/>
                <a:gd name="connsiteY271" fmla="*/ 632951 h 1219533"/>
                <a:gd name="connsiteX272" fmla="*/ 1332116 w 1464344"/>
                <a:gd name="connsiteY272" fmla="*/ 643942 h 1219533"/>
                <a:gd name="connsiteX273" fmla="*/ 1337014 w 1464344"/>
                <a:gd name="connsiteY273" fmla="*/ 654864 h 1219533"/>
                <a:gd name="connsiteX274" fmla="*/ 1341912 w 1464344"/>
                <a:gd name="connsiteY274" fmla="*/ 665712 h 1219533"/>
                <a:gd name="connsiteX275" fmla="*/ 1346811 w 1464344"/>
                <a:gd name="connsiteY275" fmla="*/ 676483 h 1219533"/>
                <a:gd name="connsiteX276" fmla="*/ 1351709 w 1464344"/>
                <a:gd name="connsiteY276" fmla="*/ 687173 h 1219533"/>
                <a:gd name="connsiteX277" fmla="*/ 1356607 w 1464344"/>
                <a:gd name="connsiteY277" fmla="*/ 697778 h 1219533"/>
                <a:gd name="connsiteX278" fmla="*/ 1361505 w 1464344"/>
                <a:gd name="connsiteY278" fmla="*/ 708296 h 1219533"/>
                <a:gd name="connsiteX279" fmla="*/ 1366403 w 1464344"/>
                <a:gd name="connsiteY279" fmla="*/ 718722 h 1219533"/>
                <a:gd name="connsiteX280" fmla="*/ 1371291 w 1464344"/>
                <a:gd name="connsiteY280" fmla="*/ 729054 h 1219533"/>
                <a:gd name="connsiteX281" fmla="*/ 1376189 w 1464344"/>
                <a:gd name="connsiteY281" fmla="*/ 739289 h 1219533"/>
                <a:gd name="connsiteX282" fmla="*/ 1381087 w 1464344"/>
                <a:gd name="connsiteY282" fmla="*/ 749424 h 1219533"/>
                <a:gd name="connsiteX283" fmla="*/ 1385985 w 1464344"/>
                <a:gd name="connsiteY283" fmla="*/ 759455 h 1219533"/>
                <a:gd name="connsiteX284" fmla="*/ 1390883 w 1464344"/>
                <a:gd name="connsiteY284" fmla="*/ 769382 h 1219533"/>
                <a:gd name="connsiteX285" fmla="*/ 1395781 w 1464344"/>
                <a:gd name="connsiteY285" fmla="*/ 779200 h 1219533"/>
                <a:gd name="connsiteX286" fmla="*/ 1400679 w 1464344"/>
                <a:gd name="connsiteY286" fmla="*/ 788909 h 1219533"/>
                <a:gd name="connsiteX287" fmla="*/ 1405577 w 1464344"/>
                <a:gd name="connsiteY287" fmla="*/ 798505 h 1219533"/>
                <a:gd name="connsiteX288" fmla="*/ 1410475 w 1464344"/>
                <a:gd name="connsiteY288" fmla="*/ 807986 h 1219533"/>
                <a:gd name="connsiteX289" fmla="*/ 1415373 w 1464344"/>
                <a:gd name="connsiteY289" fmla="*/ 817352 h 1219533"/>
                <a:gd name="connsiteX290" fmla="*/ 1420271 w 1464344"/>
                <a:gd name="connsiteY290" fmla="*/ 826599 h 1219533"/>
                <a:gd name="connsiteX291" fmla="*/ 1425170 w 1464344"/>
                <a:gd name="connsiteY291" fmla="*/ 835725 h 1219533"/>
                <a:gd name="connsiteX292" fmla="*/ 1430068 w 1464344"/>
                <a:gd name="connsiteY292" fmla="*/ 844730 h 1219533"/>
                <a:gd name="connsiteX293" fmla="*/ 1434966 w 1464344"/>
                <a:gd name="connsiteY293" fmla="*/ 853612 h 1219533"/>
                <a:gd name="connsiteX294" fmla="*/ 1439864 w 1464344"/>
                <a:gd name="connsiteY294" fmla="*/ 862370 h 1219533"/>
                <a:gd name="connsiteX295" fmla="*/ 1444762 w 1464344"/>
                <a:gd name="connsiteY295" fmla="*/ 871002 h 1219533"/>
                <a:gd name="connsiteX296" fmla="*/ 1449660 w 1464344"/>
                <a:gd name="connsiteY296" fmla="*/ 879508 h 1219533"/>
                <a:gd name="connsiteX297" fmla="*/ 1454548 w 1464344"/>
                <a:gd name="connsiteY297" fmla="*/ 887887 h 1219533"/>
                <a:gd name="connsiteX298" fmla="*/ 1459446 w 1464344"/>
                <a:gd name="connsiteY298" fmla="*/ 896135 h 1219533"/>
                <a:gd name="connsiteX299" fmla="*/ 1464344 w 1464344"/>
                <a:gd name="connsiteY299" fmla="*/ 904256 h 1219533"/>
                <a:gd name="connsiteX300" fmla="*/ 1464344 w 1464344"/>
                <a:gd name="connsiteY300" fmla="*/ 1219533 h 1219533"/>
                <a:gd name="connsiteX301" fmla="*/ 0 w 1464344"/>
                <a:gd name="connsiteY301" fmla="*/ 1219533 h 1219533"/>
                <a:gd name="connsiteX302" fmla="*/ 0 w 1464344"/>
                <a:gd name="connsiteY302" fmla="*/ 1205988 h 1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464344" h="1219533">
                  <a:moveTo>
                    <a:pt x="0" y="1205988"/>
                  </a:moveTo>
                  <a:lnTo>
                    <a:pt x="4897" y="1205345"/>
                  </a:lnTo>
                  <a:lnTo>
                    <a:pt x="9795" y="1204673"/>
                  </a:lnTo>
                  <a:lnTo>
                    <a:pt x="14692" y="1203972"/>
                  </a:lnTo>
                  <a:lnTo>
                    <a:pt x="19590" y="1203242"/>
                  </a:lnTo>
                  <a:lnTo>
                    <a:pt x="24487" y="1202482"/>
                  </a:lnTo>
                  <a:lnTo>
                    <a:pt x="29384" y="1201694"/>
                  </a:lnTo>
                  <a:lnTo>
                    <a:pt x="34282" y="1200876"/>
                  </a:lnTo>
                  <a:lnTo>
                    <a:pt x="39180" y="1200019"/>
                  </a:lnTo>
                  <a:lnTo>
                    <a:pt x="44078" y="1199133"/>
                  </a:lnTo>
                  <a:lnTo>
                    <a:pt x="48975" y="1198208"/>
                  </a:lnTo>
                  <a:lnTo>
                    <a:pt x="53872" y="1197244"/>
                  </a:lnTo>
                  <a:lnTo>
                    <a:pt x="58770" y="1196241"/>
                  </a:lnTo>
                  <a:lnTo>
                    <a:pt x="63667" y="1195208"/>
                  </a:lnTo>
                  <a:lnTo>
                    <a:pt x="68565" y="1194127"/>
                  </a:lnTo>
                  <a:lnTo>
                    <a:pt x="73462" y="1193008"/>
                  </a:lnTo>
                  <a:lnTo>
                    <a:pt x="78360" y="1191849"/>
                  </a:lnTo>
                  <a:lnTo>
                    <a:pt x="83257" y="1190641"/>
                  </a:lnTo>
                  <a:lnTo>
                    <a:pt x="88154" y="1189395"/>
                  </a:lnTo>
                  <a:lnTo>
                    <a:pt x="93052" y="1188090"/>
                  </a:lnTo>
                  <a:lnTo>
                    <a:pt x="97949" y="1186746"/>
                  </a:lnTo>
                  <a:lnTo>
                    <a:pt x="102847" y="1185354"/>
                  </a:lnTo>
                  <a:lnTo>
                    <a:pt x="107744" y="1183913"/>
                  </a:lnTo>
                  <a:lnTo>
                    <a:pt x="112642" y="1182413"/>
                  </a:lnTo>
                  <a:lnTo>
                    <a:pt x="117540" y="1180865"/>
                  </a:lnTo>
                  <a:lnTo>
                    <a:pt x="122437" y="1179258"/>
                  </a:lnTo>
                  <a:lnTo>
                    <a:pt x="127335" y="1177593"/>
                  </a:lnTo>
                  <a:lnTo>
                    <a:pt x="132232" y="1175869"/>
                  </a:lnTo>
                  <a:lnTo>
                    <a:pt x="137130" y="1174087"/>
                  </a:lnTo>
                  <a:lnTo>
                    <a:pt x="142027" y="1172247"/>
                  </a:lnTo>
                  <a:lnTo>
                    <a:pt x="146924" y="1170348"/>
                  </a:lnTo>
                  <a:lnTo>
                    <a:pt x="151822" y="1168371"/>
                  </a:lnTo>
                  <a:lnTo>
                    <a:pt x="156719" y="1166336"/>
                  </a:lnTo>
                  <a:lnTo>
                    <a:pt x="161617" y="1164233"/>
                  </a:lnTo>
                  <a:lnTo>
                    <a:pt x="166514" y="1162061"/>
                  </a:lnTo>
                  <a:lnTo>
                    <a:pt x="171412" y="1159822"/>
                  </a:lnTo>
                  <a:lnTo>
                    <a:pt x="176309" y="1157504"/>
                  </a:lnTo>
                  <a:lnTo>
                    <a:pt x="181206" y="1155118"/>
                  </a:lnTo>
                  <a:lnTo>
                    <a:pt x="186104" y="1152655"/>
                  </a:lnTo>
                  <a:lnTo>
                    <a:pt x="191002" y="1150113"/>
                  </a:lnTo>
                  <a:lnTo>
                    <a:pt x="195900" y="1147484"/>
                  </a:lnTo>
                  <a:lnTo>
                    <a:pt x="200797" y="1144787"/>
                  </a:lnTo>
                  <a:lnTo>
                    <a:pt x="205695" y="1142002"/>
                  </a:lnTo>
                  <a:lnTo>
                    <a:pt x="210592" y="1139129"/>
                  </a:lnTo>
                  <a:lnTo>
                    <a:pt x="215489" y="1136179"/>
                  </a:lnTo>
                  <a:lnTo>
                    <a:pt x="220387" y="1133131"/>
                  </a:lnTo>
                  <a:lnTo>
                    <a:pt x="225284" y="1129995"/>
                  </a:lnTo>
                  <a:lnTo>
                    <a:pt x="230182" y="1126772"/>
                  </a:lnTo>
                  <a:lnTo>
                    <a:pt x="235079" y="1123451"/>
                  </a:lnTo>
                  <a:lnTo>
                    <a:pt x="239976" y="1120043"/>
                  </a:lnTo>
                  <a:lnTo>
                    <a:pt x="244874" y="1116528"/>
                  </a:lnTo>
                  <a:lnTo>
                    <a:pt x="249771" y="1112925"/>
                  </a:lnTo>
                  <a:lnTo>
                    <a:pt x="254669" y="1109215"/>
                  </a:lnTo>
                  <a:lnTo>
                    <a:pt x="259566" y="1105408"/>
                  </a:lnTo>
                  <a:lnTo>
                    <a:pt x="264464" y="1101503"/>
                  </a:lnTo>
                  <a:lnTo>
                    <a:pt x="269362" y="1097481"/>
                  </a:lnTo>
                  <a:lnTo>
                    <a:pt x="274259" y="1093362"/>
                  </a:lnTo>
                  <a:lnTo>
                    <a:pt x="279157" y="1089136"/>
                  </a:lnTo>
                  <a:lnTo>
                    <a:pt x="284054" y="1084793"/>
                  </a:lnTo>
                  <a:lnTo>
                    <a:pt x="288952" y="1080343"/>
                  </a:lnTo>
                  <a:lnTo>
                    <a:pt x="293849" y="1075786"/>
                  </a:lnTo>
                  <a:lnTo>
                    <a:pt x="298747" y="1071112"/>
                  </a:lnTo>
                  <a:lnTo>
                    <a:pt x="303644" y="1066321"/>
                  </a:lnTo>
                  <a:lnTo>
                    <a:pt x="308541" y="1061413"/>
                  </a:lnTo>
                  <a:lnTo>
                    <a:pt x="313439" y="1056388"/>
                  </a:lnTo>
                  <a:lnTo>
                    <a:pt x="318336" y="1051247"/>
                  </a:lnTo>
                  <a:lnTo>
                    <a:pt x="323234" y="1045988"/>
                  </a:lnTo>
                  <a:lnTo>
                    <a:pt x="328131" y="1040603"/>
                  </a:lnTo>
                  <a:lnTo>
                    <a:pt x="333028" y="1035092"/>
                  </a:lnTo>
                  <a:lnTo>
                    <a:pt x="337926" y="1029463"/>
                  </a:lnTo>
                  <a:lnTo>
                    <a:pt x="342823" y="1023708"/>
                  </a:lnTo>
                  <a:lnTo>
                    <a:pt x="347722" y="1017827"/>
                  </a:lnTo>
                  <a:lnTo>
                    <a:pt x="352619" y="1011819"/>
                  </a:lnTo>
                  <a:lnTo>
                    <a:pt x="357517" y="1005684"/>
                  </a:lnTo>
                  <a:lnTo>
                    <a:pt x="362414" y="999413"/>
                  </a:lnTo>
                  <a:lnTo>
                    <a:pt x="367311" y="993025"/>
                  </a:lnTo>
                  <a:lnTo>
                    <a:pt x="372209" y="986501"/>
                  </a:lnTo>
                  <a:lnTo>
                    <a:pt x="377106" y="979850"/>
                  </a:lnTo>
                  <a:lnTo>
                    <a:pt x="382004" y="973073"/>
                  </a:lnTo>
                  <a:lnTo>
                    <a:pt x="386901" y="966159"/>
                  </a:lnTo>
                  <a:lnTo>
                    <a:pt x="391799" y="959119"/>
                  </a:lnTo>
                  <a:lnTo>
                    <a:pt x="396696" y="951942"/>
                  </a:lnTo>
                  <a:lnTo>
                    <a:pt x="401593" y="944639"/>
                  </a:lnTo>
                  <a:lnTo>
                    <a:pt x="406491" y="937199"/>
                  </a:lnTo>
                  <a:lnTo>
                    <a:pt x="411388" y="929633"/>
                  </a:lnTo>
                  <a:lnTo>
                    <a:pt x="416286" y="921930"/>
                  </a:lnTo>
                  <a:lnTo>
                    <a:pt x="421183" y="914101"/>
                  </a:lnTo>
                  <a:lnTo>
                    <a:pt x="426081" y="906136"/>
                  </a:lnTo>
                  <a:lnTo>
                    <a:pt x="430979" y="898044"/>
                  </a:lnTo>
                  <a:lnTo>
                    <a:pt x="435876" y="889828"/>
                  </a:lnTo>
                  <a:lnTo>
                    <a:pt x="440774" y="881480"/>
                  </a:lnTo>
                  <a:lnTo>
                    <a:pt x="445671" y="873003"/>
                  </a:lnTo>
                  <a:lnTo>
                    <a:pt x="450569" y="864401"/>
                  </a:lnTo>
                  <a:lnTo>
                    <a:pt x="455466" y="855672"/>
                  </a:lnTo>
                  <a:lnTo>
                    <a:pt x="460363" y="846819"/>
                  </a:lnTo>
                  <a:lnTo>
                    <a:pt x="465261" y="837843"/>
                  </a:lnTo>
                  <a:lnTo>
                    <a:pt x="470158" y="828744"/>
                  </a:lnTo>
                  <a:lnTo>
                    <a:pt x="475056" y="819525"/>
                  </a:lnTo>
                  <a:lnTo>
                    <a:pt x="479953" y="810188"/>
                  </a:lnTo>
                  <a:lnTo>
                    <a:pt x="484851" y="800733"/>
                  </a:lnTo>
                  <a:lnTo>
                    <a:pt x="489748" y="791164"/>
                  </a:lnTo>
                  <a:lnTo>
                    <a:pt x="494645" y="781482"/>
                  </a:lnTo>
                  <a:lnTo>
                    <a:pt x="499544" y="771689"/>
                  </a:lnTo>
                  <a:lnTo>
                    <a:pt x="504441" y="761788"/>
                  </a:lnTo>
                  <a:lnTo>
                    <a:pt x="509339" y="751780"/>
                  </a:lnTo>
                  <a:lnTo>
                    <a:pt x="514236" y="741669"/>
                  </a:lnTo>
                  <a:lnTo>
                    <a:pt x="519133" y="731457"/>
                  </a:lnTo>
                  <a:lnTo>
                    <a:pt x="524031" y="721147"/>
                  </a:lnTo>
                  <a:lnTo>
                    <a:pt x="528928" y="710743"/>
                  </a:lnTo>
                  <a:lnTo>
                    <a:pt x="533826" y="700247"/>
                  </a:lnTo>
                  <a:lnTo>
                    <a:pt x="538723" y="689662"/>
                  </a:lnTo>
                  <a:lnTo>
                    <a:pt x="543621" y="678991"/>
                  </a:lnTo>
                  <a:lnTo>
                    <a:pt x="548518" y="668239"/>
                  </a:lnTo>
                  <a:lnTo>
                    <a:pt x="553415" y="657409"/>
                  </a:lnTo>
                  <a:lnTo>
                    <a:pt x="558313" y="646503"/>
                  </a:lnTo>
                  <a:lnTo>
                    <a:pt x="563210" y="635528"/>
                  </a:lnTo>
                  <a:lnTo>
                    <a:pt x="568108" y="624486"/>
                  </a:lnTo>
                  <a:lnTo>
                    <a:pt x="573005" y="613382"/>
                  </a:lnTo>
                  <a:lnTo>
                    <a:pt x="577904" y="602218"/>
                  </a:lnTo>
                  <a:lnTo>
                    <a:pt x="582801" y="591002"/>
                  </a:lnTo>
                  <a:lnTo>
                    <a:pt x="587698" y="579736"/>
                  </a:lnTo>
                  <a:lnTo>
                    <a:pt x="592596" y="568425"/>
                  </a:lnTo>
                  <a:lnTo>
                    <a:pt x="597493" y="557075"/>
                  </a:lnTo>
                  <a:lnTo>
                    <a:pt x="602391" y="545688"/>
                  </a:lnTo>
                  <a:lnTo>
                    <a:pt x="607288" y="534272"/>
                  </a:lnTo>
                  <a:lnTo>
                    <a:pt x="612186" y="522830"/>
                  </a:lnTo>
                  <a:lnTo>
                    <a:pt x="617083" y="511368"/>
                  </a:lnTo>
                  <a:lnTo>
                    <a:pt x="621980" y="499891"/>
                  </a:lnTo>
                  <a:lnTo>
                    <a:pt x="626878" y="488404"/>
                  </a:lnTo>
                  <a:lnTo>
                    <a:pt x="631773" y="476915"/>
                  </a:lnTo>
                  <a:lnTo>
                    <a:pt x="636671" y="465426"/>
                  </a:lnTo>
                  <a:lnTo>
                    <a:pt x="641569" y="453944"/>
                  </a:lnTo>
                  <a:lnTo>
                    <a:pt x="646467" y="442475"/>
                  </a:lnTo>
                  <a:lnTo>
                    <a:pt x="651365" y="431024"/>
                  </a:lnTo>
                  <a:lnTo>
                    <a:pt x="656264" y="419597"/>
                  </a:lnTo>
                  <a:lnTo>
                    <a:pt x="661162" y="408201"/>
                  </a:lnTo>
                  <a:lnTo>
                    <a:pt x="666060" y="396841"/>
                  </a:lnTo>
                  <a:lnTo>
                    <a:pt x="670958" y="385524"/>
                  </a:lnTo>
                  <a:lnTo>
                    <a:pt x="675856" y="374255"/>
                  </a:lnTo>
                  <a:lnTo>
                    <a:pt x="680754" y="363040"/>
                  </a:lnTo>
                  <a:lnTo>
                    <a:pt x="685652" y="351885"/>
                  </a:lnTo>
                  <a:lnTo>
                    <a:pt x="690550" y="340798"/>
                  </a:lnTo>
                  <a:lnTo>
                    <a:pt x="695438" y="329784"/>
                  </a:lnTo>
                  <a:lnTo>
                    <a:pt x="700336" y="318848"/>
                  </a:lnTo>
                  <a:lnTo>
                    <a:pt x="705234" y="307999"/>
                  </a:lnTo>
                  <a:lnTo>
                    <a:pt x="710132" y="297241"/>
                  </a:lnTo>
                  <a:lnTo>
                    <a:pt x="715030" y="286582"/>
                  </a:lnTo>
                  <a:lnTo>
                    <a:pt x="719928" y="276027"/>
                  </a:lnTo>
                  <a:lnTo>
                    <a:pt x="724827" y="265583"/>
                  </a:lnTo>
                  <a:lnTo>
                    <a:pt x="729724" y="255256"/>
                  </a:lnTo>
                  <a:lnTo>
                    <a:pt x="734623" y="245052"/>
                  </a:lnTo>
                  <a:lnTo>
                    <a:pt x="739521" y="234979"/>
                  </a:lnTo>
                  <a:lnTo>
                    <a:pt x="744419" y="225040"/>
                  </a:lnTo>
                  <a:lnTo>
                    <a:pt x="749317" y="215245"/>
                  </a:lnTo>
                  <a:lnTo>
                    <a:pt x="754215" y="205597"/>
                  </a:lnTo>
                  <a:lnTo>
                    <a:pt x="759113" y="196104"/>
                  </a:lnTo>
                  <a:lnTo>
                    <a:pt x="764011" y="186771"/>
                  </a:lnTo>
                  <a:lnTo>
                    <a:pt x="768909" y="177604"/>
                  </a:lnTo>
                  <a:lnTo>
                    <a:pt x="773807" y="168611"/>
                  </a:lnTo>
                  <a:lnTo>
                    <a:pt x="778695" y="159794"/>
                  </a:lnTo>
                  <a:lnTo>
                    <a:pt x="783593" y="151162"/>
                  </a:lnTo>
                  <a:lnTo>
                    <a:pt x="788491" y="142719"/>
                  </a:lnTo>
                  <a:lnTo>
                    <a:pt x="793389" y="134472"/>
                  </a:lnTo>
                  <a:lnTo>
                    <a:pt x="798287" y="126425"/>
                  </a:lnTo>
                  <a:lnTo>
                    <a:pt x="803186" y="118584"/>
                  </a:lnTo>
                  <a:lnTo>
                    <a:pt x="808084" y="110955"/>
                  </a:lnTo>
                  <a:lnTo>
                    <a:pt x="812982" y="103542"/>
                  </a:lnTo>
                  <a:lnTo>
                    <a:pt x="817880" y="96350"/>
                  </a:lnTo>
                  <a:lnTo>
                    <a:pt x="822778" y="89385"/>
                  </a:lnTo>
                  <a:lnTo>
                    <a:pt x="827676" y="82651"/>
                  </a:lnTo>
                  <a:lnTo>
                    <a:pt x="832574" y="76153"/>
                  </a:lnTo>
                  <a:lnTo>
                    <a:pt x="837472" y="69896"/>
                  </a:lnTo>
                  <a:lnTo>
                    <a:pt x="842370" y="63883"/>
                  </a:lnTo>
                  <a:lnTo>
                    <a:pt x="847268" y="58118"/>
                  </a:lnTo>
                  <a:lnTo>
                    <a:pt x="852166" y="52608"/>
                  </a:lnTo>
                  <a:lnTo>
                    <a:pt x="857064" y="47353"/>
                  </a:lnTo>
                  <a:lnTo>
                    <a:pt x="861952" y="42359"/>
                  </a:lnTo>
                  <a:lnTo>
                    <a:pt x="866850" y="37629"/>
                  </a:lnTo>
                  <a:lnTo>
                    <a:pt x="871749" y="33167"/>
                  </a:lnTo>
                  <a:lnTo>
                    <a:pt x="876646" y="28973"/>
                  </a:lnTo>
                  <a:lnTo>
                    <a:pt x="881545" y="25055"/>
                  </a:lnTo>
                  <a:lnTo>
                    <a:pt x="886443" y="21413"/>
                  </a:lnTo>
                  <a:lnTo>
                    <a:pt x="891341" y="18049"/>
                  </a:lnTo>
                  <a:lnTo>
                    <a:pt x="896239" y="14967"/>
                  </a:lnTo>
                  <a:lnTo>
                    <a:pt x="901137" y="12168"/>
                  </a:lnTo>
                  <a:lnTo>
                    <a:pt x="906035" y="9655"/>
                  </a:lnTo>
                  <a:lnTo>
                    <a:pt x="910933" y="7429"/>
                  </a:lnTo>
                  <a:lnTo>
                    <a:pt x="915831" y="5492"/>
                  </a:lnTo>
                  <a:lnTo>
                    <a:pt x="920729" y="3845"/>
                  </a:lnTo>
                  <a:lnTo>
                    <a:pt x="925627" y="2490"/>
                  </a:lnTo>
                  <a:lnTo>
                    <a:pt x="930525" y="1427"/>
                  </a:lnTo>
                  <a:lnTo>
                    <a:pt x="935423" y="657"/>
                  </a:lnTo>
                  <a:lnTo>
                    <a:pt x="940321" y="182"/>
                  </a:lnTo>
                  <a:lnTo>
                    <a:pt x="945219" y="0"/>
                  </a:lnTo>
                  <a:lnTo>
                    <a:pt x="950108" y="113"/>
                  </a:lnTo>
                  <a:lnTo>
                    <a:pt x="955006" y="520"/>
                  </a:lnTo>
                  <a:lnTo>
                    <a:pt x="959904" y="1220"/>
                  </a:lnTo>
                  <a:lnTo>
                    <a:pt x="964802" y="2215"/>
                  </a:lnTo>
                  <a:lnTo>
                    <a:pt x="969700" y="3502"/>
                  </a:lnTo>
                  <a:lnTo>
                    <a:pt x="974598" y="5080"/>
                  </a:lnTo>
                  <a:lnTo>
                    <a:pt x="979496" y="6950"/>
                  </a:lnTo>
                  <a:lnTo>
                    <a:pt x="984394" y="9108"/>
                  </a:lnTo>
                  <a:lnTo>
                    <a:pt x="989292" y="11554"/>
                  </a:lnTo>
                  <a:lnTo>
                    <a:pt x="994190" y="14286"/>
                  </a:lnTo>
                  <a:lnTo>
                    <a:pt x="999088" y="17303"/>
                  </a:lnTo>
                  <a:lnTo>
                    <a:pt x="1003986" y="20601"/>
                  </a:lnTo>
                  <a:lnTo>
                    <a:pt x="1008884" y="24179"/>
                  </a:lnTo>
                  <a:lnTo>
                    <a:pt x="1013782" y="28033"/>
                  </a:lnTo>
                  <a:lnTo>
                    <a:pt x="1018680" y="32162"/>
                  </a:lnTo>
                  <a:lnTo>
                    <a:pt x="1023578" y="36561"/>
                  </a:lnTo>
                  <a:lnTo>
                    <a:pt x="1028476" y="41228"/>
                  </a:lnTo>
                  <a:lnTo>
                    <a:pt x="1033365" y="46161"/>
                  </a:lnTo>
                  <a:lnTo>
                    <a:pt x="1038263" y="51355"/>
                  </a:lnTo>
                  <a:lnTo>
                    <a:pt x="1043161" y="56807"/>
                  </a:lnTo>
                  <a:lnTo>
                    <a:pt x="1048059" y="62512"/>
                  </a:lnTo>
                  <a:lnTo>
                    <a:pt x="1052957" y="68468"/>
                  </a:lnTo>
                  <a:lnTo>
                    <a:pt x="1057855" y="74668"/>
                  </a:lnTo>
                  <a:lnTo>
                    <a:pt x="1062753" y="81110"/>
                  </a:lnTo>
                  <a:lnTo>
                    <a:pt x="1067651" y="87789"/>
                  </a:lnTo>
                  <a:lnTo>
                    <a:pt x="1072549" y="94701"/>
                  </a:lnTo>
                  <a:lnTo>
                    <a:pt x="1077447" y="101839"/>
                  </a:lnTo>
                  <a:lnTo>
                    <a:pt x="1082345" y="109201"/>
                  </a:lnTo>
                  <a:lnTo>
                    <a:pt x="1087243" y="116781"/>
                  </a:lnTo>
                  <a:lnTo>
                    <a:pt x="1092141" y="124572"/>
                  </a:lnTo>
                  <a:lnTo>
                    <a:pt x="1097039" y="132572"/>
                  </a:lnTo>
                  <a:lnTo>
                    <a:pt x="1101937" y="140773"/>
                  </a:lnTo>
                  <a:lnTo>
                    <a:pt x="1106835" y="149170"/>
                  </a:lnTo>
                  <a:lnTo>
                    <a:pt x="1111733" y="157758"/>
                  </a:lnTo>
                  <a:lnTo>
                    <a:pt x="1116622" y="166532"/>
                  </a:lnTo>
                  <a:lnTo>
                    <a:pt x="1121520" y="175485"/>
                  </a:lnTo>
                  <a:lnTo>
                    <a:pt x="1126418" y="184612"/>
                  </a:lnTo>
                  <a:lnTo>
                    <a:pt x="1131316" y="193906"/>
                  </a:lnTo>
                  <a:lnTo>
                    <a:pt x="1136214" y="203362"/>
                  </a:lnTo>
                  <a:lnTo>
                    <a:pt x="1141112" y="212975"/>
                  </a:lnTo>
                  <a:lnTo>
                    <a:pt x="1146010" y="222737"/>
                  </a:lnTo>
                  <a:lnTo>
                    <a:pt x="1150908" y="232642"/>
                  </a:lnTo>
                  <a:lnTo>
                    <a:pt x="1155806" y="242684"/>
                  </a:lnTo>
                  <a:lnTo>
                    <a:pt x="1160704" y="252858"/>
                  </a:lnTo>
                  <a:lnTo>
                    <a:pt x="1165602" y="263157"/>
                  </a:lnTo>
                  <a:lnTo>
                    <a:pt x="1170500" y="273574"/>
                  </a:lnTo>
                  <a:lnTo>
                    <a:pt x="1175398" y="284103"/>
                  </a:lnTo>
                  <a:lnTo>
                    <a:pt x="1180296" y="294739"/>
                  </a:lnTo>
                  <a:lnTo>
                    <a:pt x="1185194" y="305474"/>
                  </a:lnTo>
                  <a:lnTo>
                    <a:pt x="1190092" y="316303"/>
                  </a:lnTo>
                  <a:lnTo>
                    <a:pt x="1194990" y="327218"/>
                  </a:lnTo>
                  <a:lnTo>
                    <a:pt x="1199889" y="338215"/>
                  </a:lnTo>
                  <a:lnTo>
                    <a:pt x="1204777" y="349285"/>
                  </a:lnTo>
                  <a:lnTo>
                    <a:pt x="1209675" y="360424"/>
                  </a:lnTo>
                  <a:lnTo>
                    <a:pt x="1214573" y="371625"/>
                  </a:lnTo>
                  <a:lnTo>
                    <a:pt x="1219471" y="382883"/>
                  </a:lnTo>
                  <a:lnTo>
                    <a:pt x="1224369" y="394190"/>
                  </a:lnTo>
                  <a:lnTo>
                    <a:pt x="1229267" y="405541"/>
                  </a:lnTo>
                  <a:lnTo>
                    <a:pt x="1234165" y="416929"/>
                  </a:lnTo>
                  <a:lnTo>
                    <a:pt x="1239063" y="428348"/>
                  </a:lnTo>
                  <a:lnTo>
                    <a:pt x="1243961" y="439794"/>
                  </a:lnTo>
                  <a:lnTo>
                    <a:pt x="1248859" y="451259"/>
                  </a:lnTo>
                  <a:lnTo>
                    <a:pt x="1253757" y="462739"/>
                  </a:lnTo>
                  <a:lnTo>
                    <a:pt x="1258655" y="474226"/>
                  </a:lnTo>
                  <a:lnTo>
                    <a:pt x="1263553" y="485717"/>
                  </a:lnTo>
                  <a:lnTo>
                    <a:pt x="1268451" y="497205"/>
                  </a:lnTo>
                  <a:lnTo>
                    <a:pt x="1273349" y="508684"/>
                  </a:lnTo>
                  <a:lnTo>
                    <a:pt x="1278248" y="520150"/>
                  </a:lnTo>
                  <a:lnTo>
                    <a:pt x="1283146" y="531597"/>
                  </a:lnTo>
                  <a:lnTo>
                    <a:pt x="1288034" y="543020"/>
                  </a:lnTo>
                  <a:lnTo>
                    <a:pt x="1292932" y="554414"/>
                  </a:lnTo>
                  <a:lnTo>
                    <a:pt x="1297830" y="565773"/>
                  </a:lnTo>
                  <a:lnTo>
                    <a:pt x="1302728" y="577094"/>
                  </a:lnTo>
                  <a:lnTo>
                    <a:pt x="1307626" y="588371"/>
                  </a:lnTo>
                  <a:lnTo>
                    <a:pt x="1312524" y="599600"/>
                  </a:lnTo>
                  <a:lnTo>
                    <a:pt x="1317422" y="610776"/>
                  </a:lnTo>
                  <a:lnTo>
                    <a:pt x="1322320" y="621894"/>
                  </a:lnTo>
                  <a:lnTo>
                    <a:pt x="1327218" y="632951"/>
                  </a:lnTo>
                  <a:lnTo>
                    <a:pt x="1332116" y="643942"/>
                  </a:lnTo>
                  <a:lnTo>
                    <a:pt x="1337014" y="654864"/>
                  </a:lnTo>
                  <a:lnTo>
                    <a:pt x="1341912" y="665712"/>
                  </a:lnTo>
                  <a:lnTo>
                    <a:pt x="1346811" y="676483"/>
                  </a:lnTo>
                  <a:lnTo>
                    <a:pt x="1351709" y="687173"/>
                  </a:lnTo>
                  <a:lnTo>
                    <a:pt x="1356607" y="697778"/>
                  </a:lnTo>
                  <a:lnTo>
                    <a:pt x="1361505" y="708296"/>
                  </a:lnTo>
                  <a:lnTo>
                    <a:pt x="1366403" y="718722"/>
                  </a:lnTo>
                  <a:lnTo>
                    <a:pt x="1371291" y="729054"/>
                  </a:lnTo>
                  <a:lnTo>
                    <a:pt x="1376189" y="739289"/>
                  </a:lnTo>
                  <a:lnTo>
                    <a:pt x="1381087" y="749424"/>
                  </a:lnTo>
                  <a:lnTo>
                    <a:pt x="1385985" y="759455"/>
                  </a:lnTo>
                  <a:lnTo>
                    <a:pt x="1390883" y="769382"/>
                  </a:lnTo>
                  <a:lnTo>
                    <a:pt x="1395781" y="779200"/>
                  </a:lnTo>
                  <a:lnTo>
                    <a:pt x="1400679" y="788909"/>
                  </a:lnTo>
                  <a:lnTo>
                    <a:pt x="1405577" y="798505"/>
                  </a:lnTo>
                  <a:lnTo>
                    <a:pt x="1410475" y="807986"/>
                  </a:lnTo>
                  <a:lnTo>
                    <a:pt x="1415373" y="817352"/>
                  </a:lnTo>
                  <a:lnTo>
                    <a:pt x="1420271" y="826599"/>
                  </a:lnTo>
                  <a:lnTo>
                    <a:pt x="1425170" y="835725"/>
                  </a:lnTo>
                  <a:lnTo>
                    <a:pt x="1430068" y="844730"/>
                  </a:lnTo>
                  <a:lnTo>
                    <a:pt x="1434966" y="853612"/>
                  </a:lnTo>
                  <a:lnTo>
                    <a:pt x="1439864" y="862370"/>
                  </a:lnTo>
                  <a:lnTo>
                    <a:pt x="1444762" y="871002"/>
                  </a:lnTo>
                  <a:lnTo>
                    <a:pt x="1449660" y="879508"/>
                  </a:lnTo>
                  <a:lnTo>
                    <a:pt x="1454548" y="887887"/>
                  </a:lnTo>
                  <a:lnTo>
                    <a:pt x="1459446" y="896135"/>
                  </a:lnTo>
                  <a:lnTo>
                    <a:pt x="1464344" y="904256"/>
                  </a:lnTo>
                  <a:lnTo>
                    <a:pt x="1464344" y="1219533"/>
                  </a:lnTo>
                  <a:lnTo>
                    <a:pt x="0" y="1219533"/>
                  </a:lnTo>
                  <a:lnTo>
                    <a:pt x="0" y="1205988"/>
                  </a:lnTo>
                  <a:close/>
                </a:path>
              </a:pathLst>
            </a:custGeom>
            <a:solidFill>
              <a:srgbClr val="FF0000">
                <a:alpha val="50000"/>
              </a:srgbClr>
            </a:solidFill>
            <a:ln w="972" cap="flat">
              <a:noFill/>
              <a:prstDash val="solid"/>
              <a:miter/>
            </a:ln>
          </p:spPr>
          <p:txBody>
            <a:bodyPr rtlCol="0" anchor="ctr"/>
            <a:lstStyle/>
            <a:p>
              <a:endParaRPr lang="en-DE"/>
            </a:p>
          </p:txBody>
        </p:sp>
        <p:sp>
          <p:nvSpPr>
            <p:cNvPr id="231" name="Freeform 230">
              <a:extLst>
                <a:ext uri="{FF2B5EF4-FFF2-40B4-BE49-F238E27FC236}">
                  <a16:creationId xmlns:a16="http://schemas.microsoft.com/office/drawing/2014/main" id="{892696C8-AE08-AD78-5FD9-D47B0E13528F}"/>
                </a:ext>
              </a:extLst>
            </p:cNvPr>
            <p:cNvSpPr/>
            <p:nvPr/>
          </p:nvSpPr>
          <p:spPr>
            <a:xfrm>
              <a:off x="5706802" y="1426228"/>
              <a:ext cx="1464344" cy="1219533"/>
            </a:xfrm>
            <a:custGeom>
              <a:avLst/>
              <a:gdLst>
                <a:gd name="connsiteX0" fmla="*/ 0 w 1464344"/>
                <a:gd name="connsiteY0" fmla="*/ 1205988 h 1219533"/>
                <a:gd name="connsiteX1" fmla="*/ 4897 w 1464344"/>
                <a:gd name="connsiteY1" fmla="*/ 1205345 h 1219533"/>
                <a:gd name="connsiteX2" fmla="*/ 9795 w 1464344"/>
                <a:gd name="connsiteY2" fmla="*/ 1204673 h 1219533"/>
                <a:gd name="connsiteX3" fmla="*/ 14692 w 1464344"/>
                <a:gd name="connsiteY3" fmla="*/ 1203972 h 1219533"/>
                <a:gd name="connsiteX4" fmla="*/ 19590 w 1464344"/>
                <a:gd name="connsiteY4" fmla="*/ 1203242 h 1219533"/>
                <a:gd name="connsiteX5" fmla="*/ 24487 w 1464344"/>
                <a:gd name="connsiteY5" fmla="*/ 1202482 h 1219533"/>
                <a:gd name="connsiteX6" fmla="*/ 29384 w 1464344"/>
                <a:gd name="connsiteY6" fmla="*/ 1201694 h 1219533"/>
                <a:gd name="connsiteX7" fmla="*/ 34282 w 1464344"/>
                <a:gd name="connsiteY7" fmla="*/ 1200876 h 1219533"/>
                <a:gd name="connsiteX8" fmla="*/ 39180 w 1464344"/>
                <a:gd name="connsiteY8" fmla="*/ 1200019 h 1219533"/>
                <a:gd name="connsiteX9" fmla="*/ 44078 w 1464344"/>
                <a:gd name="connsiteY9" fmla="*/ 1199133 h 1219533"/>
                <a:gd name="connsiteX10" fmla="*/ 48975 w 1464344"/>
                <a:gd name="connsiteY10" fmla="*/ 1198208 h 1219533"/>
                <a:gd name="connsiteX11" fmla="*/ 53872 w 1464344"/>
                <a:gd name="connsiteY11" fmla="*/ 1197244 h 1219533"/>
                <a:gd name="connsiteX12" fmla="*/ 58770 w 1464344"/>
                <a:gd name="connsiteY12" fmla="*/ 1196241 h 1219533"/>
                <a:gd name="connsiteX13" fmla="*/ 63667 w 1464344"/>
                <a:gd name="connsiteY13" fmla="*/ 1195208 h 1219533"/>
                <a:gd name="connsiteX14" fmla="*/ 68565 w 1464344"/>
                <a:gd name="connsiteY14" fmla="*/ 1194127 h 1219533"/>
                <a:gd name="connsiteX15" fmla="*/ 73462 w 1464344"/>
                <a:gd name="connsiteY15" fmla="*/ 1193008 h 1219533"/>
                <a:gd name="connsiteX16" fmla="*/ 78360 w 1464344"/>
                <a:gd name="connsiteY16" fmla="*/ 1191849 h 1219533"/>
                <a:gd name="connsiteX17" fmla="*/ 83257 w 1464344"/>
                <a:gd name="connsiteY17" fmla="*/ 1190641 h 1219533"/>
                <a:gd name="connsiteX18" fmla="*/ 88154 w 1464344"/>
                <a:gd name="connsiteY18" fmla="*/ 1189395 h 1219533"/>
                <a:gd name="connsiteX19" fmla="*/ 93052 w 1464344"/>
                <a:gd name="connsiteY19" fmla="*/ 1188090 h 1219533"/>
                <a:gd name="connsiteX20" fmla="*/ 97949 w 1464344"/>
                <a:gd name="connsiteY20" fmla="*/ 1186746 h 1219533"/>
                <a:gd name="connsiteX21" fmla="*/ 102847 w 1464344"/>
                <a:gd name="connsiteY21" fmla="*/ 1185354 h 1219533"/>
                <a:gd name="connsiteX22" fmla="*/ 107744 w 1464344"/>
                <a:gd name="connsiteY22" fmla="*/ 1183913 h 1219533"/>
                <a:gd name="connsiteX23" fmla="*/ 112642 w 1464344"/>
                <a:gd name="connsiteY23" fmla="*/ 1182413 h 1219533"/>
                <a:gd name="connsiteX24" fmla="*/ 117540 w 1464344"/>
                <a:gd name="connsiteY24" fmla="*/ 1180865 h 1219533"/>
                <a:gd name="connsiteX25" fmla="*/ 122437 w 1464344"/>
                <a:gd name="connsiteY25" fmla="*/ 1179258 h 1219533"/>
                <a:gd name="connsiteX26" fmla="*/ 127335 w 1464344"/>
                <a:gd name="connsiteY26" fmla="*/ 1177593 h 1219533"/>
                <a:gd name="connsiteX27" fmla="*/ 132232 w 1464344"/>
                <a:gd name="connsiteY27" fmla="*/ 1175869 h 1219533"/>
                <a:gd name="connsiteX28" fmla="*/ 137130 w 1464344"/>
                <a:gd name="connsiteY28" fmla="*/ 1174087 h 1219533"/>
                <a:gd name="connsiteX29" fmla="*/ 142027 w 1464344"/>
                <a:gd name="connsiteY29" fmla="*/ 1172247 h 1219533"/>
                <a:gd name="connsiteX30" fmla="*/ 146924 w 1464344"/>
                <a:gd name="connsiteY30" fmla="*/ 1170348 h 1219533"/>
                <a:gd name="connsiteX31" fmla="*/ 151822 w 1464344"/>
                <a:gd name="connsiteY31" fmla="*/ 1168371 h 1219533"/>
                <a:gd name="connsiteX32" fmla="*/ 156719 w 1464344"/>
                <a:gd name="connsiteY32" fmla="*/ 1166336 h 1219533"/>
                <a:gd name="connsiteX33" fmla="*/ 161617 w 1464344"/>
                <a:gd name="connsiteY33" fmla="*/ 1164233 h 1219533"/>
                <a:gd name="connsiteX34" fmla="*/ 166514 w 1464344"/>
                <a:gd name="connsiteY34" fmla="*/ 1162061 h 1219533"/>
                <a:gd name="connsiteX35" fmla="*/ 171412 w 1464344"/>
                <a:gd name="connsiteY35" fmla="*/ 1159822 h 1219533"/>
                <a:gd name="connsiteX36" fmla="*/ 176309 w 1464344"/>
                <a:gd name="connsiteY36" fmla="*/ 1157504 h 1219533"/>
                <a:gd name="connsiteX37" fmla="*/ 181206 w 1464344"/>
                <a:gd name="connsiteY37" fmla="*/ 1155118 h 1219533"/>
                <a:gd name="connsiteX38" fmla="*/ 186104 w 1464344"/>
                <a:gd name="connsiteY38" fmla="*/ 1152655 h 1219533"/>
                <a:gd name="connsiteX39" fmla="*/ 191002 w 1464344"/>
                <a:gd name="connsiteY39" fmla="*/ 1150113 h 1219533"/>
                <a:gd name="connsiteX40" fmla="*/ 195900 w 1464344"/>
                <a:gd name="connsiteY40" fmla="*/ 1147484 h 1219533"/>
                <a:gd name="connsiteX41" fmla="*/ 200797 w 1464344"/>
                <a:gd name="connsiteY41" fmla="*/ 1144787 h 1219533"/>
                <a:gd name="connsiteX42" fmla="*/ 205695 w 1464344"/>
                <a:gd name="connsiteY42" fmla="*/ 1142002 h 1219533"/>
                <a:gd name="connsiteX43" fmla="*/ 210592 w 1464344"/>
                <a:gd name="connsiteY43" fmla="*/ 1139129 h 1219533"/>
                <a:gd name="connsiteX44" fmla="*/ 215489 w 1464344"/>
                <a:gd name="connsiteY44" fmla="*/ 1136179 h 1219533"/>
                <a:gd name="connsiteX45" fmla="*/ 220387 w 1464344"/>
                <a:gd name="connsiteY45" fmla="*/ 1133131 h 1219533"/>
                <a:gd name="connsiteX46" fmla="*/ 225284 w 1464344"/>
                <a:gd name="connsiteY46" fmla="*/ 1129995 h 1219533"/>
                <a:gd name="connsiteX47" fmla="*/ 230182 w 1464344"/>
                <a:gd name="connsiteY47" fmla="*/ 1126772 h 1219533"/>
                <a:gd name="connsiteX48" fmla="*/ 235079 w 1464344"/>
                <a:gd name="connsiteY48" fmla="*/ 1123451 h 1219533"/>
                <a:gd name="connsiteX49" fmla="*/ 239976 w 1464344"/>
                <a:gd name="connsiteY49" fmla="*/ 1120043 h 1219533"/>
                <a:gd name="connsiteX50" fmla="*/ 244874 w 1464344"/>
                <a:gd name="connsiteY50" fmla="*/ 1116528 h 1219533"/>
                <a:gd name="connsiteX51" fmla="*/ 249771 w 1464344"/>
                <a:gd name="connsiteY51" fmla="*/ 1112925 h 1219533"/>
                <a:gd name="connsiteX52" fmla="*/ 254669 w 1464344"/>
                <a:gd name="connsiteY52" fmla="*/ 1109215 h 1219533"/>
                <a:gd name="connsiteX53" fmla="*/ 259566 w 1464344"/>
                <a:gd name="connsiteY53" fmla="*/ 1105408 h 1219533"/>
                <a:gd name="connsiteX54" fmla="*/ 264464 w 1464344"/>
                <a:gd name="connsiteY54" fmla="*/ 1101503 h 1219533"/>
                <a:gd name="connsiteX55" fmla="*/ 269362 w 1464344"/>
                <a:gd name="connsiteY55" fmla="*/ 1097481 h 1219533"/>
                <a:gd name="connsiteX56" fmla="*/ 274259 w 1464344"/>
                <a:gd name="connsiteY56" fmla="*/ 1093362 h 1219533"/>
                <a:gd name="connsiteX57" fmla="*/ 279157 w 1464344"/>
                <a:gd name="connsiteY57" fmla="*/ 1089136 h 1219533"/>
                <a:gd name="connsiteX58" fmla="*/ 284054 w 1464344"/>
                <a:gd name="connsiteY58" fmla="*/ 1084793 h 1219533"/>
                <a:gd name="connsiteX59" fmla="*/ 288952 w 1464344"/>
                <a:gd name="connsiteY59" fmla="*/ 1080343 h 1219533"/>
                <a:gd name="connsiteX60" fmla="*/ 293849 w 1464344"/>
                <a:gd name="connsiteY60" fmla="*/ 1075786 h 1219533"/>
                <a:gd name="connsiteX61" fmla="*/ 298747 w 1464344"/>
                <a:gd name="connsiteY61" fmla="*/ 1071112 h 1219533"/>
                <a:gd name="connsiteX62" fmla="*/ 303644 w 1464344"/>
                <a:gd name="connsiteY62" fmla="*/ 1066321 h 1219533"/>
                <a:gd name="connsiteX63" fmla="*/ 308541 w 1464344"/>
                <a:gd name="connsiteY63" fmla="*/ 1061413 h 1219533"/>
                <a:gd name="connsiteX64" fmla="*/ 313439 w 1464344"/>
                <a:gd name="connsiteY64" fmla="*/ 1056388 h 1219533"/>
                <a:gd name="connsiteX65" fmla="*/ 318336 w 1464344"/>
                <a:gd name="connsiteY65" fmla="*/ 1051247 h 1219533"/>
                <a:gd name="connsiteX66" fmla="*/ 323234 w 1464344"/>
                <a:gd name="connsiteY66" fmla="*/ 1045988 h 1219533"/>
                <a:gd name="connsiteX67" fmla="*/ 328131 w 1464344"/>
                <a:gd name="connsiteY67" fmla="*/ 1040603 h 1219533"/>
                <a:gd name="connsiteX68" fmla="*/ 333028 w 1464344"/>
                <a:gd name="connsiteY68" fmla="*/ 1035092 h 1219533"/>
                <a:gd name="connsiteX69" fmla="*/ 337926 w 1464344"/>
                <a:gd name="connsiteY69" fmla="*/ 1029463 h 1219533"/>
                <a:gd name="connsiteX70" fmla="*/ 342823 w 1464344"/>
                <a:gd name="connsiteY70" fmla="*/ 1023708 h 1219533"/>
                <a:gd name="connsiteX71" fmla="*/ 347722 w 1464344"/>
                <a:gd name="connsiteY71" fmla="*/ 1017827 h 1219533"/>
                <a:gd name="connsiteX72" fmla="*/ 352619 w 1464344"/>
                <a:gd name="connsiteY72" fmla="*/ 1011819 h 1219533"/>
                <a:gd name="connsiteX73" fmla="*/ 357517 w 1464344"/>
                <a:gd name="connsiteY73" fmla="*/ 1005684 h 1219533"/>
                <a:gd name="connsiteX74" fmla="*/ 362414 w 1464344"/>
                <a:gd name="connsiteY74" fmla="*/ 999413 h 1219533"/>
                <a:gd name="connsiteX75" fmla="*/ 367311 w 1464344"/>
                <a:gd name="connsiteY75" fmla="*/ 993025 h 1219533"/>
                <a:gd name="connsiteX76" fmla="*/ 372209 w 1464344"/>
                <a:gd name="connsiteY76" fmla="*/ 986501 h 1219533"/>
                <a:gd name="connsiteX77" fmla="*/ 377106 w 1464344"/>
                <a:gd name="connsiteY77" fmla="*/ 979850 h 1219533"/>
                <a:gd name="connsiteX78" fmla="*/ 382004 w 1464344"/>
                <a:gd name="connsiteY78" fmla="*/ 973073 h 1219533"/>
                <a:gd name="connsiteX79" fmla="*/ 386901 w 1464344"/>
                <a:gd name="connsiteY79" fmla="*/ 966159 h 1219533"/>
                <a:gd name="connsiteX80" fmla="*/ 391799 w 1464344"/>
                <a:gd name="connsiteY80" fmla="*/ 959119 h 1219533"/>
                <a:gd name="connsiteX81" fmla="*/ 396696 w 1464344"/>
                <a:gd name="connsiteY81" fmla="*/ 951942 h 1219533"/>
                <a:gd name="connsiteX82" fmla="*/ 401593 w 1464344"/>
                <a:gd name="connsiteY82" fmla="*/ 944639 h 1219533"/>
                <a:gd name="connsiteX83" fmla="*/ 406491 w 1464344"/>
                <a:gd name="connsiteY83" fmla="*/ 937199 h 1219533"/>
                <a:gd name="connsiteX84" fmla="*/ 411388 w 1464344"/>
                <a:gd name="connsiteY84" fmla="*/ 929633 h 1219533"/>
                <a:gd name="connsiteX85" fmla="*/ 416286 w 1464344"/>
                <a:gd name="connsiteY85" fmla="*/ 921930 h 1219533"/>
                <a:gd name="connsiteX86" fmla="*/ 421183 w 1464344"/>
                <a:gd name="connsiteY86" fmla="*/ 914101 h 1219533"/>
                <a:gd name="connsiteX87" fmla="*/ 426081 w 1464344"/>
                <a:gd name="connsiteY87" fmla="*/ 906136 h 1219533"/>
                <a:gd name="connsiteX88" fmla="*/ 430979 w 1464344"/>
                <a:gd name="connsiteY88" fmla="*/ 898044 h 1219533"/>
                <a:gd name="connsiteX89" fmla="*/ 435876 w 1464344"/>
                <a:gd name="connsiteY89" fmla="*/ 889828 h 1219533"/>
                <a:gd name="connsiteX90" fmla="*/ 440774 w 1464344"/>
                <a:gd name="connsiteY90" fmla="*/ 881480 h 1219533"/>
                <a:gd name="connsiteX91" fmla="*/ 445671 w 1464344"/>
                <a:gd name="connsiteY91" fmla="*/ 873003 h 1219533"/>
                <a:gd name="connsiteX92" fmla="*/ 450569 w 1464344"/>
                <a:gd name="connsiteY92" fmla="*/ 864401 h 1219533"/>
                <a:gd name="connsiteX93" fmla="*/ 455466 w 1464344"/>
                <a:gd name="connsiteY93" fmla="*/ 855672 h 1219533"/>
                <a:gd name="connsiteX94" fmla="*/ 460363 w 1464344"/>
                <a:gd name="connsiteY94" fmla="*/ 846819 h 1219533"/>
                <a:gd name="connsiteX95" fmla="*/ 465261 w 1464344"/>
                <a:gd name="connsiteY95" fmla="*/ 837843 h 1219533"/>
                <a:gd name="connsiteX96" fmla="*/ 470158 w 1464344"/>
                <a:gd name="connsiteY96" fmla="*/ 828744 h 1219533"/>
                <a:gd name="connsiteX97" fmla="*/ 475056 w 1464344"/>
                <a:gd name="connsiteY97" fmla="*/ 819525 h 1219533"/>
                <a:gd name="connsiteX98" fmla="*/ 479953 w 1464344"/>
                <a:gd name="connsiteY98" fmla="*/ 810188 h 1219533"/>
                <a:gd name="connsiteX99" fmla="*/ 484851 w 1464344"/>
                <a:gd name="connsiteY99" fmla="*/ 800733 h 1219533"/>
                <a:gd name="connsiteX100" fmla="*/ 489748 w 1464344"/>
                <a:gd name="connsiteY100" fmla="*/ 791164 h 1219533"/>
                <a:gd name="connsiteX101" fmla="*/ 494645 w 1464344"/>
                <a:gd name="connsiteY101" fmla="*/ 781482 h 1219533"/>
                <a:gd name="connsiteX102" fmla="*/ 499544 w 1464344"/>
                <a:gd name="connsiteY102" fmla="*/ 771689 h 1219533"/>
                <a:gd name="connsiteX103" fmla="*/ 504441 w 1464344"/>
                <a:gd name="connsiteY103" fmla="*/ 761788 h 1219533"/>
                <a:gd name="connsiteX104" fmla="*/ 509339 w 1464344"/>
                <a:gd name="connsiteY104" fmla="*/ 751780 h 1219533"/>
                <a:gd name="connsiteX105" fmla="*/ 514236 w 1464344"/>
                <a:gd name="connsiteY105" fmla="*/ 741669 h 1219533"/>
                <a:gd name="connsiteX106" fmla="*/ 519133 w 1464344"/>
                <a:gd name="connsiteY106" fmla="*/ 731457 h 1219533"/>
                <a:gd name="connsiteX107" fmla="*/ 524031 w 1464344"/>
                <a:gd name="connsiteY107" fmla="*/ 721147 h 1219533"/>
                <a:gd name="connsiteX108" fmla="*/ 528928 w 1464344"/>
                <a:gd name="connsiteY108" fmla="*/ 710743 h 1219533"/>
                <a:gd name="connsiteX109" fmla="*/ 533826 w 1464344"/>
                <a:gd name="connsiteY109" fmla="*/ 700247 h 1219533"/>
                <a:gd name="connsiteX110" fmla="*/ 538723 w 1464344"/>
                <a:gd name="connsiteY110" fmla="*/ 689662 h 1219533"/>
                <a:gd name="connsiteX111" fmla="*/ 543621 w 1464344"/>
                <a:gd name="connsiteY111" fmla="*/ 678991 h 1219533"/>
                <a:gd name="connsiteX112" fmla="*/ 548518 w 1464344"/>
                <a:gd name="connsiteY112" fmla="*/ 668239 h 1219533"/>
                <a:gd name="connsiteX113" fmla="*/ 553415 w 1464344"/>
                <a:gd name="connsiteY113" fmla="*/ 657409 h 1219533"/>
                <a:gd name="connsiteX114" fmla="*/ 558313 w 1464344"/>
                <a:gd name="connsiteY114" fmla="*/ 646503 h 1219533"/>
                <a:gd name="connsiteX115" fmla="*/ 563210 w 1464344"/>
                <a:gd name="connsiteY115" fmla="*/ 635528 h 1219533"/>
                <a:gd name="connsiteX116" fmla="*/ 568108 w 1464344"/>
                <a:gd name="connsiteY116" fmla="*/ 624486 h 1219533"/>
                <a:gd name="connsiteX117" fmla="*/ 573005 w 1464344"/>
                <a:gd name="connsiteY117" fmla="*/ 613382 h 1219533"/>
                <a:gd name="connsiteX118" fmla="*/ 577904 w 1464344"/>
                <a:gd name="connsiteY118" fmla="*/ 602218 h 1219533"/>
                <a:gd name="connsiteX119" fmla="*/ 582801 w 1464344"/>
                <a:gd name="connsiteY119" fmla="*/ 591002 h 1219533"/>
                <a:gd name="connsiteX120" fmla="*/ 587698 w 1464344"/>
                <a:gd name="connsiteY120" fmla="*/ 579736 h 1219533"/>
                <a:gd name="connsiteX121" fmla="*/ 592596 w 1464344"/>
                <a:gd name="connsiteY121" fmla="*/ 568425 h 1219533"/>
                <a:gd name="connsiteX122" fmla="*/ 597493 w 1464344"/>
                <a:gd name="connsiteY122" fmla="*/ 557075 h 1219533"/>
                <a:gd name="connsiteX123" fmla="*/ 602391 w 1464344"/>
                <a:gd name="connsiteY123" fmla="*/ 545688 h 1219533"/>
                <a:gd name="connsiteX124" fmla="*/ 607288 w 1464344"/>
                <a:gd name="connsiteY124" fmla="*/ 534272 h 1219533"/>
                <a:gd name="connsiteX125" fmla="*/ 612186 w 1464344"/>
                <a:gd name="connsiteY125" fmla="*/ 522830 h 1219533"/>
                <a:gd name="connsiteX126" fmla="*/ 617083 w 1464344"/>
                <a:gd name="connsiteY126" fmla="*/ 511368 h 1219533"/>
                <a:gd name="connsiteX127" fmla="*/ 621980 w 1464344"/>
                <a:gd name="connsiteY127" fmla="*/ 499891 h 1219533"/>
                <a:gd name="connsiteX128" fmla="*/ 626878 w 1464344"/>
                <a:gd name="connsiteY128" fmla="*/ 488404 h 1219533"/>
                <a:gd name="connsiteX129" fmla="*/ 631773 w 1464344"/>
                <a:gd name="connsiteY129" fmla="*/ 476915 h 1219533"/>
                <a:gd name="connsiteX130" fmla="*/ 636671 w 1464344"/>
                <a:gd name="connsiteY130" fmla="*/ 465426 h 1219533"/>
                <a:gd name="connsiteX131" fmla="*/ 641569 w 1464344"/>
                <a:gd name="connsiteY131" fmla="*/ 453944 h 1219533"/>
                <a:gd name="connsiteX132" fmla="*/ 646467 w 1464344"/>
                <a:gd name="connsiteY132" fmla="*/ 442475 h 1219533"/>
                <a:gd name="connsiteX133" fmla="*/ 651365 w 1464344"/>
                <a:gd name="connsiteY133" fmla="*/ 431024 h 1219533"/>
                <a:gd name="connsiteX134" fmla="*/ 656264 w 1464344"/>
                <a:gd name="connsiteY134" fmla="*/ 419597 h 1219533"/>
                <a:gd name="connsiteX135" fmla="*/ 661162 w 1464344"/>
                <a:gd name="connsiteY135" fmla="*/ 408201 h 1219533"/>
                <a:gd name="connsiteX136" fmla="*/ 666060 w 1464344"/>
                <a:gd name="connsiteY136" fmla="*/ 396841 h 1219533"/>
                <a:gd name="connsiteX137" fmla="*/ 670958 w 1464344"/>
                <a:gd name="connsiteY137" fmla="*/ 385524 h 1219533"/>
                <a:gd name="connsiteX138" fmla="*/ 675856 w 1464344"/>
                <a:gd name="connsiteY138" fmla="*/ 374255 h 1219533"/>
                <a:gd name="connsiteX139" fmla="*/ 680754 w 1464344"/>
                <a:gd name="connsiteY139" fmla="*/ 363040 h 1219533"/>
                <a:gd name="connsiteX140" fmla="*/ 685652 w 1464344"/>
                <a:gd name="connsiteY140" fmla="*/ 351885 h 1219533"/>
                <a:gd name="connsiteX141" fmla="*/ 690550 w 1464344"/>
                <a:gd name="connsiteY141" fmla="*/ 340798 h 1219533"/>
                <a:gd name="connsiteX142" fmla="*/ 695438 w 1464344"/>
                <a:gd name="connsiteY142" fmla="*/ 329784 h 1219533"/>
                <a:gd name="connsiteX143" fmla="*/ 700336 w 1464344"/>
                <a:gd name="connsiteY143" fmla="*/ 318848 h 1219533"/>
                <a:gd name="connsiteX144" fmla="*/ 705234 w 1464344"/>
                <a:gd name="connsiteY144" fmla="*/ 307999 h 1219533"/>
                <a:gd name="connsiteX145" fmla="*/ 710132 w 1464344"/>
                <a:gd name="connsiteY145" fmla="*/ 297241 h 1219533"/>
                <a:gd name="connsiteX146" fmla="*/ 715030 w 1464344"/>
                <a:gd name="connsiteY146" fmla="*/ 286582 h 1219533"/>
                <a:gd name="connsiteX147" fmla="*/ 719928 w 1464344"/>
                <a:gd name="connsiteY147" fmla="*/ 276027 h 1219533"/>
                <a:gd name="connsiteX148" fmla="*/ 724827 w 1464344"/>
                <a:gd name="connsiteY148" fmla="*/ 265583 h 1219533"/>
                <a:gd name="connsiteX149" fmla="*/ 729724 w 1464344"/>
                <a:gd name="connsiteY149" fmla="*/ 255256 h 1219533"/>
                <a:gd name="connsiteX150" fmla="*/ 734623 w 1464344"/>
                <a:gd name="connsiteY150" fmla="*/ 245052 h 1219533"/>
                <a:gd name="connsiteX151" fmla="*/ 739521 w 1464344"/>
                <a:gd name="connsiteY151" fmla="*/ 234979 h 1219533"/>
                <a:gd name="connsiteX152" fmla="*/ 744419 w 1464344"/>
                <a:gd name="connsiteY152" fmla="*/ 225040 h 1219533"/>
                <a:gd name="connsiteX153" fmla="*/ 749317 w 1464344"/>
                <a:gd name="connsiteY153" fmla="*/ 215245 h 1219533"/>
                <a:gd name="connsiteX154" fmla="*/ 754215 w 1464344"/>
                <a:gd name="connsiteY154" fmla="*/ 205597 h 1219533"/>
                <a:gd name="connsiteX155" fmla="*/ 759113 w 1464344"/>
                <a:gd name="connsiteY155" fmla="*/ 196104 h 1219533"/>
                <a:gd name="connsiteX156" fmla="*/ 764011 w 1464344"/>
                <a:gd name="connsiteY156" fmla="*/ 186771 h 1219533"/>
                <a:gd name="connsiteX157" fmla="*/ 768909 w 1464344"/>
                <a:gd name="connsiteY157" fmla="*/ 177604 h 1219533"/>
                <a:gd name="connsiteX158" fmla="*/ 773807 w 1464344"/>
                <a:gd name="connsiteY158" fmla="*/ 168611 h 1219533"/>
                <a:gd name="connsiteX159" fmla="*/ 778695 w 1464344"/>
                <a:gd name="connsiteY159" fmla="*/ 159794 h 1219533"/>
                <a:gd name="connsiteX160" fmla="*/ 783593 w 1464344"/>
                <a:gd name="connsiteY160" fmla="*/ 151162 h 1219533"/>
                <a:gd name="connsiteX161" fmla="*/ 788491 w 1464344"/>
                <a:gd name="connsiteY161" fmla="*/ 142719 h 1219533"/>
                <a:gd name="connsiteX162" fmla="*/ 793389 w 1464344"/>
                <a:gd name="connsiteY162" fmla="*/ 134472 h 1219533"/>
                <a:gd name="connsiteX163" fmla="*/ 798287 w 1464344"/>
                <a:gd name="connsiteY163" fmla="*/ 126425 h 1219533"/>
                <a:gd name="connsiteX164" fmla="*/ 803186 w 1464344"/>
                <a:gd name="connsiteY164" fmla="*/ 118584 h 1219533"/>
                <a:gd name="connsiteX165" fmla="*/ 808084 w 1464344"/>
                <a:gd name="connsiteY165" fmla="*/ 110955 h 1219533"/>
                <a:gd name="connsiteX166" fmla="*/ 812982 w 1464344"/>
                <a:gd name="connsiteY166" fmla="*/ 103542 h 1219533"/>
                <a:gd name="connsiteX167" fmla="*/ 817880 w 1464344"/>
                <a:gd name="connsiteY167" fmla="*/ 96350 h 1219533"/>
                <a:gd name="connsiteX168" fmla="*/ 822778 w 1464344"/>
                <a:gd name="connsiteY168" fmla="*/ 89385 h 1219533"/>
                <a:gd name="connsiteX169" fmla="*/ 827676 w 1464344"/>
                <a:gd name="connsiteY169" fmla="*/ 82651 h 1219533"/>
                <a:gd name="connsiteX170" fmla="*/ 832574 w 1464344"/>
                <a:gd name="connsiteY170" fmla="*/ 76153 h 1219533"/>
                <a:gd name="connsiteX171" fmla="*/ 837472 w 1464344"/>
                <a:gd name="connsiteY171" fmla="*/ 69896 h 1219533"/>
                <a:gd name="connsiteX172" fmla="*/ 842370 w 1464344"/>
                <a:gd name="connsiteY172" fmla="*/ 63883 h 1219533"/>
                <a:gd name="connsiteX173" fmla="*/ 847268 w 1464344"/>
                <a:gd name="connsiteY173" fmla="*/ 58118 h 1219533"/>
                <a:gd name="connsiteX174" fmla="*/ 852166 w 1464344"/>
                <a:gd name="connsiteY174" fmla="*/ 52608 h 1219533"/>
                <a:gd name="connsiteX175" fmla="*/ 857064 w 1464344"/>
                <a:gd name="connsiteY175" fmla="*/ 47353 h 1219533"/>
                <a:gd name="connsiteX176" fmla="*/ 861952 w 1464344"/>
                <a:gd name="connsiteY176" fmla="*/ 42359 h 1219533"/>
                <a:gd name="connsiteX177" fmla="*/ 866850 w 1464344"/>
                <a:gd name="connsiteY177" fmla="*/ 37629 h 1219533"/>
                <a:gd name="connsiteX178" fmla="*/ 871749 w 1464344"/>
                <a:gd name="connsiteY178" fmla="*/ 33167 h 1219533"/>
                <a:gd name="connsiteX179" fmla="*/ 876646 w 1464344"/>
                <a:gd name="connsiteY179" fmla="*/ 28973 h 1219533"/>
                <a:gd name="connsiteX180" fmla="*/ 881545 w 1464344"/>
                <a:gd name="connsiteY180" fmla="*/ 25055 h 1219533"/>
                <a:gd name="connsiteX181" fmla="*/ 886443 w 1464344"/>
                <a:gd name="connsiteY181" fmla="*/ 21413 h 1219533"/>
                <a:gd name="connsiteX182" fmla="*/ 891341 w 1464344"/>
                <a:gd name="connsiteY182" fmla="*/ 18049 h 1219533"/>
                <a:gd name="connsiteX183" fmla="*/ 896239 w 1464344"/>
                <a:gd name="connsiteY183" fmla="*/ 14967 h 1219533"/>
                <a:gd name="connsiteX184" fmla="*/ 901137 w 1464344"/>
                <a:gd name="connsiteY184" fmla="*/ 12168 h 1219533"/>
                <a:gd name="connsiteX185" fmla="*/ 906035 w 1464344"/>
                <a:gd name="connsiteY185" fmla="*/ 9655 h 1219533"/>
                <a:gd name="connsiteX186" fmla="*/ 910933 w 1464344"/>
                <a:gd name="connsiteY186" fmla="*/ 7429 h 1219533"/>
                <a:gd name="connsiteX187" fmla="*/ 915831 w 1464344"/>
                <a:gd name="connsiteY187" fmla="*/ 5492 h 1219533"/>
                <a:gd name="connsiteX188" fmla="*/ 920729 w 1464344"/>
                <a:gd name="connsiteY188" fmla="*/ 3845 h 1219533"/>
                <a:gd name="connsiteX189" fmla="*/ 925627 w 1464344"/>
                <a:gd name="connsiteY189" fmla="*/ 2490 h 1219533"/>
                <a:gd name="connsiteX190" fmla="*/ 930525 w 1464344"/>
                <a:gd name="connsiteY190" fmla="*/ 1427 h 1219533"/>
                <a:gd name="connsiteX191" fmla="*/ 935423 w 1464344"/>
                <a:gd name="connsiteY191" fmla="*/ 657 h 1219533"/>
                <a:gd name="connsiteX192" fmla="*/ 940321 w 1464344"/>
                <a:gd name="connsiteY192" fmla="*/ 182 h 1219533"/>
                <a:gd name="connsiteX193" fmla="*/ 945219 w 1464344"/>
                <a:gd name="connsiteY193" fmla="*/ 0 h 1219533"/>
                <a:gd name="connsiteX194" fmla="*/ 950108 w 1464344"/>
                <a:gd name="connsiteY194" fmla="*/ 113 h 1219533"/>
                <a:gd name="connsiteX195" fmla="*/ 955006 w 1464344"/>
                <a:gd name="connsiteY195" fmla="*/ 520 h 1219533"/>
                <a:gd name="connsiteX196" fmla="*/ 959904 w 1464344"/>
                <a:gd name="connsiteY196" fmla="*/ 1220 h 1219533"/>
                <a:gd name="connsiteX197" fmla="*/ 964802 w 1464344"/>
                <a:gd name="connsiteY197" fmla="*/ 2215 h 1219533"/>
                <a:gd name="connsiteX198" fmla="*/ 969700 w 1464344"/>
                <a:gd name="connsiteY198" fmla="*/ 3502 h 1219533"/>
                <a:gd name="connsiteX199" fmla="*/ 974598 w 1464344"/>
                <a:gd name="connsiteY199" fmla="*/ 5080 h 1219533"/>
                <a:gd name="connsiteX200" fmla="*/ 979496 w 1464344"/>
                <a:gd name="connsiteY200" fmla="*/ 6950 h 1219533"/>
                <a:gd name="connsiteX201" fmla="*/ 984394 w 1464344"/>
                <a:gd name="connsiteY201" fmla="*/ 9108 h 1219533"/>
                <a:gd name="connsiteX202" fmla="*/ 989292 w 1464344"/>
                <a:gd name="connsiteY202" fmla="*/ 11554 h 1219533"/>
                <a:gd name="connsiteX203" fmla="*/ 994190 w 1464344"/>
                <a:gd name="connsiteY203" fmla="*/ 14286 h 1219533"/>
                <a:gd name="connsiteX204" fmla="*/ 999088 w 1464344"/>
                <a:gd name="connsiteY204" fmla="*/ 17303 h 1219533"/>
                <a:gd name="connsiteX205" fmla="*/ 1003986 w 1464344"/>
                <a:gd name="connsiteY205" fmla="*/ 20601 h 1219533"/>
                <a:gd name="connsiteX206" fmla="*/ 1008884 w 1464344"/>
                <a:gd name="connsiteY206" fmla="*/ 24179 h 1219533"/>
                <a:gd name="connsiteX207" fmla="*/ 1013782 w 1464344"/>
                <a:gd name="connsiteY207" fmla="*/ 28033 h 1219533"/>
                <a:gd name="connsiteX208" fmla="*/ 1018680 w 1464344"/>
                <a:gd name="connsiteY208" fmla="*/ 32162 h 1219533"/>
                <a:gd name="connsiteX209" fmla="*/ 1023578 w 1464344"/>
                <a:gd name="connsiteY209" fmla="*/ 36561 h 1219533"/>
                <a:gd name="connsiteX210" fmla="*/ 1028476 w 1464344"/>
                <a:gd name="connsiteY210" fmla="*/ 41228 h 1219533"/>
                <a:gd name="connsiteX211" fmla="*/ 1033365 w 1464344"/>
                <a:gd name="connsiteY211" fmla="*/ 46161 h 1219533"/>
                <a:gd name="connsiteX212" fmla="*/ 1038263 w 1464344"/>
                <a:gd name="connsiteY212" fmla="*/ 51355 h 1219533"/>
                <a:gd name="connsiteX213" fmla="*/ 1043161 w 1464344"/>
                <a:gd name="connsiteY213" fmla="*/ 56807 h 1219533"/>
                <a:gd name="connsiteX214" fmla="*/ 1048059 w 1464344"/>
                <a:gd name="connsiteY214" fmla="*/ 62512 h 1219533"/>
                <a:gd name="connsiteX215" fmla="*/ 1052957 w 1464344"/>
                <a:gd name="connsiteY215" fmla="*/ 68468 h 1219533"/>
                <a:gd name="connsiteX216" fmla="*/ 1057855 w 1464344"/>
                <a:gd name="connsiteY216" fmla="*/ 74668 h 1219533"/>
                <a:gd name="connsiteX217" fmla="*/ 1062753 w 1464344"/>
                <a:gd name="connsiteY217" fmla="*/ 81110 h 1219533"/>
                <a:gd name="connsiteX218" fmla="*/ 1067651 w 1464344"/>
                <a:gd name="connsiteY218" fmla="*/ 87789 h 1219533"/>
                <a:gd name="connsiteX219" fmla="*/ 1072549 w 1464344"/>
                <a:gd name="connsiteY219" fmla="*/ 94701 h 1219533"/>
                <a:gd name="connsiteX220" fmla="*/ 1077447 w 1464344"/>
                <a:gd name="connsiteY220" fmla="*/ 101839 h 1219533"/>
                <a:gd name="connsiteX221" fmla="*/ 1082345 w 1464344"/>
                <a:gd name="connsiteY221" fmla="*/ 109201 h 1219533"/>
                <a:gd name="connsiteX222" fmla="*/ 1087243 w 1464344"/>
                <a:gd name="connsiteY222" fmla="*/ 116781 h 1219533"/>
                <a:gd name="connsiteX223" fmla="*/ 1092141 w 1464344"/>
                <a:gd name="connsiteY223" fmla="*/ 124572 h 1219533"/>
                <a:gd name="connsiteX224" fmla="*/ 1097039 w 1464344"/>
                <a:gd name="connsiteY224" fmla="*/ 132572 h 1219533"/>
                <a:gd name="connsiteX225" fmla="*/ 1101937 w 1464344"/>
                <a:gd name="connsiteY225" fmla="*/ 140773 h 1219533"/>
                <a:gd name="connsiteX226" fmla="*/ 1106835 w 1464344"/>
                <a:gd name="connsiteY226" fmla="*/ 149170 h 1219533"/>
                <a:gd name="connsiteX227" fmla="*/ 1111733 w 1464344"/>
                <a:gd name="connsiteY227" fmla="*/ 157758 h 1219533"/>
                <a:gd name="connsiteX228" fmla="*/ 1116622 w 1464344"/>
                <a:gd name="connsiteY228" fmla="*/ 166532 h 1219533"/>
                <a:gd name="connsiteX229" fmla="*/ 1121520 w 1464344"/>
                <a:gd name="connsiteY229" fmla="*/ 175485 h 1219533"/>
                <a:gd name="connsiteX230" fmla="*/ 1126418 w 1464344"/>
                <a:gd name="connsiteY230" fmla="*/ 184612 h 1219533"/>
                <a:gd name="connsiteX231" fmla="*/ 1131316 w 1464344"/>
                <a:gd name="connsiteY231" fmla="*/ 193906 h 1219533"/>
                <a:gd name="connsiteX232" fmla="*/ 1136214 w 1464344"/>
                <a:gd name="connsiteY232" fmla="*/ 203362 h 1219533"/>
                <a:gd name="connsiteX233" fmla="*/ 1141112 w 1464344"/>
                <a:gd name="connsiteY233" fmla="*/ 212975 h 1219533"/>
                <a:gd name="connsiteX234" fmla="*/ 1146010 w 1464344"/>
                <a:gd name="connsiteY234" fmla="*/ 222737 h 1219533"/>
                <a:gd name="connsiteX235" fmla="*/ 1150908 w 1464344"/>
                <a:gd name="connsiteY235" fmla="*/ 232642 h 1219533"/>
                <a:gd name="connsiteX236" fmla="*/ 1155806 w 1464344"/>
                <a:gd name="connsiteY236" fmla="*/ 242684 h 1219533"/>
                <a:gd name="connsiteX237" fmla="*/ 1160704 w 1464344"/>
                <a:gd name="connsiteY237" fmla="*/ 252858 h 1219533"/>
                <a:gd name="connsiteX238" fmla="*/ 1165602 w 1464344"/>
                <a:gd name="connsiteY238" fmla="*/ 263157 h 1219533"/>
                <a:gd name="connsiteX239" fmla="*/ 1170500 w 1464344"/>
                <a:gd name="connsiteY239" fmla="*/ 273574 h 1219533"/>
                <a:gd name="connsiteX240" fmla="*/ 1175398 w 1464344"/>
                <a:gd name="connsiteY240" fmla="*/ 284103 h 1219533"/>
                <a:gd name="connsiteX241" fmla="*/ 1180296 w 1464344"/>
                <a:gd name="connsiteY241" fmla="*/ 294739 h 1219533"/>
                <a:gd name="connsiteX242" fmla="*/ 1185194 w 1464344"/>
                <a:gd name="connsiteY242" fmla="*/ 305474 h 1219533"/>
                <a:gd name="connsiteX243" fmla="*/ 1190092 w 1464344"/>
                <a:gd name="connsiteY243" fmla="*/ 316303 h 1219533"/>
                <a:gd name="connsiteX244" fmla="*/ 1194990 w 1464344"/>
                <a:gd name="connsiteY244" fmla="*/ 327218 h 1219533"/>
                <a:gd name="connsiteX245" fmla="*/ 1199889 w 1464344"/>
                <a:gd name="connsiteY245" fmla="*/ 338215 h 1219533"/>
                <a:gd name="connsiteX246" fmla="*/ 1204777 w 1464344"/>
                <a:gd name="connsiteY246" fmla="*/ 349285 h 1219533"/>
                <a:gd name="connsiteX247" fmla="*/ 1209675 w 1464344"/>
                <a:gd name="connsiteY247" fmla="*/ 360424 h 1219533"/>
                <a:gd name="connsiteX248" fmla="*/ 1214573 w 1464344"/>
                <a:gd name="connsiteY248" fmla="*/ 371625 h 1219533"/>
                <a:gd name="connsiteX249" fmla="*/ 1219471 w 1464344"/>
                <a:gd name="connsiteY249" fmla="*/ 382883 h 1219533"/>
                <a:gd name="connsiteX250" fmla="*/ 1224369 w 1464344"/>
                <a:gd name="connsiteY250" fmla="*/ 394190 h 1219533"/>
                <a:gd name="connsiteX251" fmla="*/ 1229267 w 1464344"/>
                <a:gd name="connsiteY251" fmla="*/ 405541 h 1219533"/>
                <a:gd name="connsiteX252" fmla="*/ 1234165 w 1464344"/>
                <a:gd name="connsiteY252" fmla="*/ 416929 h 1219533"/>
                <a:gd name="connsiteX253" fmla="*/ 1239063 w 1464344"/>
                <a:gd name="connsiteY253" fmla="*/ 428348 h 1219533"/>
                <a:gd name="connsiteX254" fmla="*/ 1243961 w 1464344"/>
                <a:gd name="connsiteY254" fmla="*/ 439794 h 1219533"/>
                <a:gd name="connsiteX255" fmla="*/ 1248859 w 1464344"/>
                <a:gd name="connsiteY255" fmla="*/ 451259 h 1219533"/>
                <a:gd name="connsiteX256" fmla="*/ 1253757 w 1464344"/>
                <a:gd name="connsiteY256" fmla="*/ 462739 h 1219533"/>
                <a:gd name="connsiteX257" fmla="*/ 1258655 w 1464344"/>
                <a:gd name="connsiteY257" fmla="*/ 474226 h 1219533"/>
                <a:gd name="connsiteX258" fmla="*/ 1263553 w 1464344"/>
                <a:gd name="connsiteY258" fmla="*/ 485717 h 1219533"/>
                <a:gd name="connsiteX259" fmla="*/ 1268451 w 1464344"/>
                <a:gd name="connsiteY259" fmla="*/ 497205 h 1219533"/>
                <a:gd name="connsiteX260" fmla="*/ 1273349 w 1464344"/>
                <a:gd name="connsiteY260" fmla="*/ 508684 h 1219533"/>
                <a:gd name="connsiteX261" fmla="*/ 1278248 w 1464344"/>
                <a:gd name="connsiteY261" fmla="*/ 520150 h 1219533"/>
                <a:gd name="connsiteX262" fmla="*/ 1283146 w 1464344"/>
                <a:gd name="connsiteY262" fmla="*/ 531597 h 1219533"/>
                <a:gd name="connsiteX263" fmla="*/ 1288034 w 1464344"/>
                <a:gd name="connsiteY263" fmla="*/ 543020 h 1219533"/>
                <a:gd name="connsiteX264" fmla="*/ 1292932 w 1464344"/>
                <a:gd name="connsiteY264" fmla="*/ 554414 h 1219533"/>
                <a:gd name="connsiteX265" fmla="*/ 1297830 w 1464344"/>
                <a:gd name="connsiteY265" fmla="*/ 565773 h 1219533"/>
                <a:gd name="connsiteX266" fmla="*/ 1302728 w 1464344"/>
                <a:gd name="connsiteY266" fmla="*/ 577094 h 1219533"/>
                <a:gd name="connsiteX267" fmla="*/ 1307626 w 1464344"/>
                <a:gd name="connsiteY267" fmla="*/ 588371 h 1219533"/>
                <a:gd name="connsiteX268" fmla="*/ 1312524 w 1464344"/>
                <a:gd name="connsiteY268" fmla="*/ 599600 h 1219533"/>
                <a:gd name="connsiteX269" fmla="*/ 1317422 w 1464344"/>
                <a:gd name="connsiteY269" fmla="*/ 610776 h 1219533"/>
                <a:gd name="connsiteX270" fmla="*/ 1322320 w 1464344"/>
                <a:gd name="connsiteY270" fmla="*/ 621894 h 1219533"/>
                <a:gd name="connsiteX271" fmla="*/ 1327218 w 1464344"/>
                <a:gd name="connsiteY271" fmla="*/ 632951 h 1219533"/>
                <a:gd name="connsiteX272" fmla="*/ 1332116 w 1464344"/>
                <a:gd name="connsiteY272" fmla="*/ 643942 h 1219533"/>
                <a:gd name="connsiteX273" fmla="*/ 1337014 w 1464344"/>
                <a:gd name="connsiteY273" fmla="*/ 654864 h 1219533"/>
                <a:gd name="connsiteX274" fmla="*/ 1341912 w 1464344"/>
                <a:gd name="connsiteY274" fmla="*/ 665712 h 1219533"/>
                <a:gd name="connsiteX275" fmla="*/ 1346811 w 1464344"/>
                <a:gd name="connsiteY275" fmla="*/ 676483 h 1219533"/>
                <a:gd name="connsiteX276" fmla="*/ 1351709 w 1464344"/>
                <a:gd name="connsiteY276" fmla="*/ 687173 h 1219533"/>
                <a:gd name="connsiteX277" fmla="*/ 1356607 w 1464344"/>
                <a:gd name="connsiteY277" fmla="*/ 697778 h 1219533"/>
                <a:gd name="connsiteX278" fmla="*/ 1361505 w 1464344"/>
                <a:gd name="connsiteY278" fmla="*/ 708296 h 1219533"/>
                <a:gd name="connsiteX279" fmla="*/ 1366403 w 1464344"/>
                <a:gd name="connsiteY279" fmla="*/ 718722 h 1219533"/>
                <a:gd name="connsiteX280" fmla="*/ 1371291 w 1464344"/>
                <a:gd name="connsiteY280" fmla="*/ 729054 h 1219533"/>
                <a:gd name="connsiteX281" fmla="*/ 1376189 w 1464344"/>
                <a:gd name="connsiteY281" fmla="*/ 739289 h 1219533"/>
                <a:gd name="connsiteX282" fmla="*/ 1381087 w 1464344"/>
                <a:gd name="connsiteY282" fmla="*/ 749424 h 1219533"/>
                <a:gd name="connsiteX283" fmla="*/ 1385985 w 1464344"/>
                <a:gd name="connsiteY283" fmla="*/ 759455 h 1219533"/>
                <a:gd name="connsiteX284" fmla="*/ 1390883 w 1464344"/>
                <a:gd name="connsiteY284" fmla="*/ 769382 h 1219533"/>
                <a:gd name="connsiteX285" fmla="*/ 1395781 w 1464344"/>
                <a:gd name="connsiteY285" fmla="*/ 779200 h 1219533"/>
                <a:gd name="connsiteX286" fmla="*/ 1400679 w 1464344"/>
                <a:gd name="connsiteY286" fmla="*/ 788909 h 1219533"/>
                <a:gd name="connsiteX287" fmla="*/ 1405577 w 1464344"/>
                <a:gd name="connsiteY287" fmla="*/ 798505 h 1219533"/>
                <a:gd name="connsiteX288" fmla="*/ 1410475 w 1464344"/>
                <a:gd name="connsiteY288" fmla="*/ 807986 h 1219533"/>
                <a:gd name="connsiteX289" fmla="*/ 1415373 w 1464344"/>
                <a:gd name="connsiteY289" fmla="*/ 817352 h 1219533"/>
                <a:gd name="connsiteX290" fmla="*/ 1420271 w 1464344"/>
                <a:gd name="connsiteY290" fmla="*/ 826599 h 1219533"/>
                <a:gd name="connsiteX291" fmla="*/ 1425170 w 1464344"/>
                <a:gd name="connsiteY291" fmla="*/ 835725 h 1219533"/>
                <a:gd name="connsiteX292" fmla="*/ 1430068 w 1464344"/>
                <a:gd name="connsiteY292" fmla="*/ 844730 h 1219533"/>
                <a:gd name="connsiteX293" fmla="*/ 1434966 w 1464344"/>
                <a:gd name="connsiteY293" fmla="*/ 853612 h 1219533"/>
                <a:gd name="connsiteX294" fmla="*/ 1439864 w 1464344"/>
                <a:gd name="connsiteY294" fmla="*/ 862370 h 1219533"/>
                <a:gd name="connsiteX295" fmla="*/ 1444762 w 1464344"/>
                <a:gd name="connsiteY295" fmla="*/ 871002 h 1219533"/>
                <a:gd name="connsiteX296" fmla="*/ 1449660 w 1464344"/>
                <a:gd name="connsiteY296" fmla="*/ 879508 h 1219533"/>
                <a:gd name="connsiteX297" fmla="*/ 1454548 w 1464344"/>
                <a:gd name="connsiteY297" fmla="*/ 887887 h 1219533"/>
                <a:gd name="connsiteX298" fmla="*/ 1459446 w 1464344"/>
                <a:gd name="connsiteY298" fmla="*/ 896135 h 1219533"/>
                <a:gd name="connsiteX299" fmla="*/ 1464344 w 1464344"/>
                <a:gd name="connsiteY299" fmla="*/ 904256 h 1219533"/>
                <a:gd name="connsiteX300" fmla="*/ 1464344 w 1464344"/>
                <a:gd name="connsiteY300" fmla="*/ 1219533 h 1219533"/>
                <a:gd name="connsiteX301" fmla="*/ 0 w 1464344"/>
                <a:gd name="connsiteY301" fmla="*/ 1219533 h 1219533"/>
                <a:gd name="connsiteX302" fmla="*/ 0 w 1464344"/>
                <a:gd name="connsiteY302" fmla="*/ 1205988 h 121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464344" h="1219533">
                  <a:moveTo>
                    <a:pt x="0" y="1205988"/>
                  </a:moveTo>
                  <a:lnTo>
                    <a:pt x="4897" y="1205345"/>
                  </a:lnTo>
                  <a:lnTo>
                    <a:pt x="9795" y="1204673"/>
                  </a:lnTo>
                  <a:lnTo>
                    <a:pt x="14692" y="1203972"/>
                  </a:lnTo>
                  <a:lnTo>
                    <a:pt x="19590" y="1203242"/>
                  </a:lnTo>
                  <a:lnTo>
                    <a:pt x="24487" y="1202482"/>
                  </a:lnTo>
                  <a:lnTo>
                    <a:pt x="29384" y="1201694"/>
                  </a:lnTo>
                  <a:lnTo>
                    <a:pt x="34282" y="1200876"/>
                  </a:lnTo>
                  <a:lnTo>
                    <a:pt x="39180" y="1200019"/>
                  </a:lnTo>
                  <a:lnTo>
                    <a:pt x="44078" y="1199133"/>
                  </a:lnTo>
                  <a:lnTo>
                    <a:pt x="48975" y="1198208"/>
                  </a:lnTo>
                  <a:lnTo>
                    <a:pt x="53872" y="1197244"/>
                  </a:lnTo>
                  <a:lnTo>
                    <a:pt x="58770" y="1196241"/>
                  </a:lnTo>
                  <a:lnTo>
                    <a:pt x="63667" y="1195208"/>
                  </a:lnTo>
                  <a:lnTo>
                    <a:pt x="68565" y="1194127"/>
                  </a:lnTo>
                  <a:lnTo>
                    <a:pt x="73462" y="1193008"/>
                  </a:lnTo>
                  <a:lnTo>
                    <a:pt x="78360" y="1191849"/>
                  </a:lnTo>
                  <a:lnTo>
                    <a:pt x="83257" y="1190641"/>
                  </a:lnTo>
                  <a:lnTo>
                    <a:pt x="88154" y="1189395"/>
                  </a:lnTo>
                  <a:lnTo>
                    <a:pt x="93052" y="1188090"/>
                  </a:lnTo>
                  <a:lnTo>
                    <a:pt x="97949" y="1186746"/>
                  </a:lnTo>
                  <a:lnTo>
                    <a:pt x="102847" y="1185354"/>
                  </a:lnTo>
                  <a:lnTo>
                    <a:pt x="107744" y="1183913"/>
                  </a:lnTo>
                  <a:lnTo>
                    <a:pt x="112642" y="1182413"/>
                  </a:lnTo>
                  <a:lnTo>
                    <a:pt x="117540" y="1180865"/>
                  </a:lnTo>
                  <a:lnTo>
                    <a:pt x="122437" y="1179258"/>
                  </a:lnTo>
                  <a:lnTo>
                    <a:pt x="127335" y="1177593"/>
                  </a:lnTo>
                  <a:lnTo>
                    <a:pt x="132232" y="1175869"/>
                  </a:lnTo>
                  <a:lnTo>
                    <a:pt x="137130" y="1174087"/>
                  </a:lnTo>
                  <a:lnTo>
                    <a:pt x="142027" y="1172247"/>
                  </a:lnTo>
                  <a:lnTo>
                    <a:pt x="146924" y="1170348"/>
                  </a:lnTo>
                  <a:lnTo>
                    <a:pt x="151822" y="1168371"/>
                  </a:lnTo>
                  <a:lnTo>
                    <a:pt x="156719" y="1166336"/>
                  </a:lnTo>
                  <a:lnTo>
                    <a:pt x="161617" y="1164233"/>
                  </a:lnTo>
                  <a:lnTo>
                    <a:pt x="166514" y="1162061"/>
                  </a:lnTo>
                  <a:lnTo>
                    <a:pt x="171412" y="1159822"/>
                  </a:lnTo>
                  <a:lnTo>
                    <a:pt x="176309" y="1157504"/>
                  </a:lnTo>
                  <a:lnTo>
                    <a:pt x="181206" y="1155118"/>
                  </a:lnTo>
                  <a:lnTo>
                    <a:pt x="186104" y="1152655"/>
                  </a:lnTo>
                  <a:lnTo>
                    <a:pt x="191002" y="1150113"/>
                  </a:lnTo>
                  <a:lnTo>
                    <a:pt x="195900" y="1147484"/>
                  </a:lnTo>
                  <a:lnTo>
                    <a:pt x="200797" y="1144787"/>
                  </a:lnTo>
                  <a:lnTo>
                    <a:pt x="205695" y="1142002"/>
                  </a:lnTo>
                  <a:lnTo>
                    <a:pt x="210592" y="1139129"/>
                  </a:lnTo>
                  <a:lnTo>
                    <a:pt x="215489" y="1136179"/>
                  </a:lnTo>
                  <a:lnTo>
                    <a:pt x="220387" y="1133131"/>
                  </a:lnTo>
                  <a:lnTo>
                    <a:pt x="225284" y="1129995"/>
                  </a:lnTo>
                  <a:lnTo>
                    <a:pt x="230182" y="1126772"/>
                  </a:lnTo>
                  <a:lnTo>
                    <a:pt x="235079" y="1123451"/>
                  </a:lnTo>
                  <a:lnTo>
                    <a:pt x="239976" y="1120043"/>
                  </a:lnTo>
                  <a:lnTo>
                    <a:pt x="244874" y="1116528"/>
                  </a:lnTo>
                  <a:lnTo>
                    <a:pt x="249771" y="1112925"/>
                  </a:lnTo>
                  <a:lnTo>
                    <a:pt x="254669" y="1109215"/>
                  </a:lnTo>
                  <a:lnTo>
                    <a:pt x="259566" y="1105408"/>
                  </a:lnTo>
                  <a:lnTo>
                    <a:pt x="264464" y="1101503"/>
                  </a:lnTo>
                  <a:lnTo>
                    <a:pt x="269362" y="1097481"/>
                  </a:lnTo>
                  <a:lnTo>
                    <a:pt x="274259" y="1093362"/>
                  </a:lnTo>
                  <a:lnTo>
                    <a:pt x="279157" y="1089136"/>
                  </a:lnTo>
                  <a:lnTo>
                    <a:pt x="284054" y="1084793"/>
                  </a:lnTo>
                  <a:lnTo>
                    <a:pt x="288952" y="1080343"/>
                  </a:lnTo>
                  <a:lnTo>
                    <a:pt x="293849" y="1075786"/>
                  </a:lnTo>
                  <a:lnTo>
                    <a:pt x="298747" y="1071112"/>
                  </a:lnTo>
                  <a:lnTo>
                    <a:pt x="303644" y="1066321"/>
                  </a:lnTo>
                  <a:lnTo>
                    <a:pt x="308541" y="1061413"/>
                  </a:lnTo>
                  <a:lnTo>
                    <a:pt x="313439" y="1056388"/>
                  </a:lnTo>
                  <a:lnTo>
                    <a:pt x="318336" y="1051247"/>
                  </a:lnTo>
                  <a:lnTo>
                    <a:pt x="323234" y="1045988"/>
                  </a:lnTo>
                  <a:lnTo>
                    <a:pt x="328131" y="1040603"/>
                  </a:lnTo>
                  <a:lnTo>
                    <a:pt x="333028" y="1035092"/>
                  </a:lnTo>
                  <a:lnTo>
                    <a:pt x="337926" y="1029463"/>
                  </a:lnTo>
                  <a:lnTo>
                    <a:pt x="342823" y="1023708"/>
                  </a:lnTo>
                  <a:lnTo>
                    <a:pt x="347722" y="1017827"/>
                  </a:lnTo>
                  <a:lnTo>
                    <a:pt x="352619" y="1011819"/>
                  </a:lnTo>
                  <a:lnTo>
                    <a:pt x="357517" y="1005684"/>
                  </a:lnTo>
                  <a:lnTo>
                    <a:pt x="362414" y="999413"/>
                  </a:lnTo>
                  <a:lnTo>
                    <a:pt x="367311" y="993025"/>
                  </a:lnTo>
                  <a:lnTo>
                    <a:pt x="372209" y="986501"/>
                  </a:lnTo>
                  <a:lnTo>
                    <a:pt x="377106" y="979850"/>
                  </a:lnTo>
                  <a:lnTo>
                    <a:pt x="382004" y="973073"/>
                  </a:lnTo>
                  <a:lnTo>
                    <a:pt x="386901" y="966159"/>
                  </a:lnTo>
                  <a:lnTo>
                    <a:pt x="391799" y="959119"/>
                  </a:lnTo>
                  <a:lnTo>
                    <a:pt x="396696" y="951942"/>
                  </a:lnTo>
                  <a:lnTo>
                    <a:pt x="401593" y="944639"/>
                  </a:lnTo>
                  <a:lnTo>
                    <a:pt x="406491" y="937199"/>
                  </a:lnTo>
                  <a:lnTo>
                    <a:pt x="411388" y="929633"/>
                  </a:lnTo>
                  <a:lnTo>
                    <a:pt x="416286" y="921930"/>
                  </a:lnTo>
                  <a:lnTo>
                    <a:pt x="421183" y="914101"/>
                  </a:lnTo>
                  <a:lnTo>
                    <a:pt x="426081" y="906136"/>
                  </a:lnTo>
                  <a:lnTo>
                    <a:pt x="430979" y="898044"/>
                  </a:lnTo>
                  <a:lnTo>
                    <a:pt x="435876" y="889828"/>
                  </a:lnTo>
                  <a:lnTo>
                    <a:pt x="440774" y="881480"/>
                  </a:lnTo>
                  <a:lnTo>
                    <a:pt x="445671" y="873003"/>
                  </a:lnTo>
                  <a:lnTo>
                    <a:pt x="450569" y="864401"/>
                  </a:lnTo>
                  <a:lnTo>
                    <a:pt x="455466" y="855672"/>
                  </a:lnTo>
                  <a:lnTo>
                    <a:pt x="460363" y="846819"/>
                  </a:lnTo>
                  <a:lnTo>
                    <a:pt x="465261" y="837843"/>
                  </a:lnTo>
                  <a:lnTo>
                    <a:pt x="470158" y="828744"/>
                  </a:lnTo>
                  <a:lnTo>
                    <a:pt x="475056" y="819525"/>
                  </a:lnTo>
                  <a:lnTo>
                    <a:pt x="479953" y="810188"/>
                  </a:lnTo>
                  <a:lnTo>
                    <a:pt x="484851" y="800733"/>
                  </a:lnTo>
                  <a:lnTo>
                    <a:pt x="489748" y="791164"/>
                  </a:lnTo>
                  <a:lnTo>
                    <a:pt x="494645" y="781482"/>
                  </a:lnTo>
                  <a:lnTo>
                    <a:pt x="499544" y="771689"/>
                  </a:lnTo>
                  <a:lnTo>
                    <a:pt x="504441" y="761788"/>
                  </a:lnTo>
                  <a:lnTo>
                    <a:pt x="509339" y="751780"/>
                  </a:lnTo>
                  <a:lnTo>
                    <a:pt x="514236" y="741669"/>
                  </a:lnTo>
                  <a:lnTo>
                    <a:pt x="519133" y="731457"/>
                  </a:lnTo>
                  <a:lnTo>
                    <a:pt x="524031" y="721147"/>
                  </a:lnTo>
                  <a:lnTo>
                    <a:pt x="528928" y="710743"/>
                  </a:lnTo>
                  <a:lnTo>
                    <a:pt x="533826" y="700247"/>
                  </a:lnTo>
                  <a:lnTo>
                    <a:pt x="538723" y="689662"/>
                  </a:lnTo>
                  <a:lnTo>
                    <a:pt x="543621" y="678991"/>
                  </a:lnTo>
                  <a:lnTo>
                    <a:pt x="548518" y="668239"/>
                  </a:lnTo>
                  <a:lnTo>
                    <a:pt x="553415" y="657409"/>
                  </a:lnTo>
                  <a:lnTo>
                    <a:pt x="558313" y="646503"/>
                  </a:lnTo>
                  <a:lnTo>
                    <a:pt x="563210" y="635528"/>
                  </a:lnTo>
                  <a:lnTo>
                    <a:pt x="568108" y="624486"/>
                  </a:lnTo>
                  <a:lnTo>
                    <a:pt x="573005" y="613382"/>
                  </a:lnTo>
                  <a:lnTo>
                    <a:pt x="577904" y="602218"/>
                  </a:lnTo>
                  <a:lnTo>
                    <a:pt x="582801" y="591002"/>
                  </a:lnTo>
                  <a:lnTo>
                    <a:pt x="587698" y="579736"/>
                  </a:lnTo>
                  <a:lnTo>
                    <a:pt x="592596" y="568425"/>
                  </a:lnTo>
                  <a:lnTo>
                    <a:pt x="597493" y="557075"/>
                  </a:lnTo>
                  <a:lnTo>
                    <a:pt x="602391" y="545688"/>
                  </a:lnTo>
                  <a:lnTo>
                    <a:pt x="607288" y="534272"/>
                  </a:lnTo>
                  <a:lnTo>
                    <a:pt x="612186" y="522830"/>
                  </a:lnTo>
                  <a:lnTo>
                    <a:pt x="617083" y="511368"/>
                  </a:lnTo>
                  <a:lnTo>
                    <a:pt x="621980" y="499891"/>
                  </a:lnTo>
                  <a:lnTo>
                    <a:pt x="626878" y="488404"/>
                  </a:lnTo>
                  <a:lnTo>
                    <a:pt x="631773" y="476915"/>
                  </a:lnTo>
                  <a:lnTo>
                    <a:pt x="636671" y="465426"/>
                  </a:lnTo>
                  <a:lnTo>
                    <a:pt x="641569" y="453944"/>
                  </a:lnTo>
                  <a:lnTo>
                    <a:pt x="646467" y="442475"/>
                  </a:lnTo>
                  <a:lnTo>
                    <a:pt x="651365" y="431024"/>
                  </a:lnTo>
                  <a:lnTo>
                    <a:pt x="656264" y="419597"/>
                  </a:lnTo>
                  <a:lnTo>
                    <a:pt x="661162" y="408201"/>
                  </a:lnTo>
                  <a:lnTo>
                    <a:pt x="666060" y="396841"/>
                  </a:lnTo>
                  <a:lnTo>
                    <a:pt x="670958" y="385524"/>
                  </a:lnTo>
                  <a:lnTo>
                    <a:pt x="675856" y="374255"/>
                  </a:lnTo>
                  <a:lnTo>
                    <a:pt x="680754" y="363040"/>
                  </a:lnTo>
                  <a:lnTo>
                    <a:pt x="685652" y="351885"/>
                  </a:lnTo>
                  <a:lnTo>
                    <a:pt x="690550" y="340798"/>
                  </a:lnTo>
                  <a:lnTo>
                    <a:pt x="695438" y="329784"/>
                  </a:lnTo>
                  <a:lnTo>
                    <a:pt x="700336" y="318848"/>
                  </a:lnTo>
                  <a:lnTo>
                    <a:pt x="705234" y="307999"/>
                  </a:lnTo>
                  <a:lnTo>
                    <a:pt x="710132" y="297241"/>
                  </a:lnTo>
                  <a:lnTo>
                    <a:pt x="715030" y="286582"/>
                  </a:lnTo>
                  <a:lnTo>
                    <a:pt x="719928" y="276027"/>
                  </a:lnTo>
                  <a:lnTo>
                    <a:pt x="724827" y="265583"/>
                  </a:lnTo>
                  <a:lnTo>
                    <a:pt x="729724" y="255256"/>
                  </a:lnTo>
                  <a:lnTo>
                    <a:pt x="734623" y="245052"/>
                  </a:lnTo>
                  <a:lnTo>
                    <a:pt x="739521" y="234979"/>
                  </a:lnTo>
                  <a:lnTo>
                    <a:pt x="744419" y="225040"/>
                  </a:lnTo>
                  <a:lnTo>
                    <a:pt x="749317" y="215245"/>
                  </a:lnTo>
                  <a:lnTo>
                    <a:pt x="754215" y="205597"/>
                  </a:lnTo>
                  <a:lnTo>
                    <a:pt x="759113" y="196104"/>
                  </a:lnTo>
                  <a:lnTo>
                    <a:pt x="764011" y="186771"/>
                  </a:lnTo>
                  <a:lnTo>
                    <a:pt x="768909" y="177604"/>
                  </a:lnTo>
                  <a:lnTo>
                    <a:pt x="773807" y="168611"/>
                  </a:lnTo>
                  <a:lnTo>
                    <a:pt x="778695" y="159794"/>
                  </a:lnTo>
                  <a:lnTo>
                    <a:pt x="783593" y="151162"/>
                  </a:lnTo>
                  <a:lnTo>
                    <a:pt x="788491" y="142719"/>
                  </a:lnTo>
                  <a:lnTo>
                    <a:pt x="793389" y="134472"/>
                  </a:lnTo>
                  <a:lnTo>
                    <a:pt x="798287" y="126425"/>
                  </a:lnTo>
                  <a:lnTo>
                    <a:pt x="803186" y="118584"/>
                  </a:lnTo>
                  <a:lnTo>
                    <a:pt x="808084" y="110955"/>
                  </a:lnTo>
                  <a:lnTo>
                    <a:pt x="812982" y="103542"/>
                  </a:lnTo>
                  <a:lnTo>
                    <a:pt x="817880" y="96350"/>
                  </a:lnTo>
                  <a:lnTo>
                    <a:pt x="822778" y="89385"/>
                  </a:lnTo>
                  <a:lnTo>
                    <a:pt x="827676" y="82651"/>
                  </a:lnTo>
                  <a:lnTo>
                    <a:pt x="832574" y="76153"/>
                  </a:lnTo>
                  <a:lnTo>
                    <a:pt x="837472" y="69896"/>
                  </a:lnTo>
                  <a:lnTo>
                    <a:pt x="842370" y="63883"/>
                  </a:lnTo>
                  <a:lnTo>
                    <a:pt x="847268" y="58118"/>
                  </a:lnTo>
                  <a:lnTo>
                    <a:pt x="852166" y="52608"/>
                  </a:lnTo>
                  <a:lnTo>
                    <a:pt x="857064" y="47353"/>
                  </a:lnTo>
                  <a:lnTo>
                    <a:pt x="861952" y="42359"/>
                  </a:lnTo>
                  <a:lnTo>
                    <a:pt x="866850" y="37629"/>
                  </a:lnTo>
                  <a:lnTo>
                    <a:pt x="871749" y="33167"/>
                  </a:lnTo>
                  <a:lnTo>
                    <a:pt x="876646" y="28973"/>
                  </a:lnTo>
                  <a:lnTo>
                    <a:pt x="881545" y="25055"/>
                  </a:lnTo>
                  <a:lnTo>
                    <a:pt x="886443" y="21413"/>
                  </a:lnTo>
                  <a:lnTo>
                    <a:pt x="891341" y="18049"/>
                  </a:lnTo>
                  <a:lnTo>
                    <a:pt x="896239" y="14967"/>
                  </a:lnTo>
                  <a:lnTo>
                    <a:pt x="901137" y="12168"/>
                  </a:lnTo>
                  <a:lnTo>
                    <a:pt x="906035" y="9655"/>
                  </a:lnTo>
                  <a:lnTo>
                    <a:pt x="910933" y="7429"/>
                  </a:lnTo>
                  <a:lnTo>
                    <a:pt x="915831" y="5492"/>
                  </a:lnTo>
                  <a:lnTo>
                    <a:pt x="920729" y="3845"/>
                  </a:lnTo>
                  <a:lnTo>
                    <a:pt x="925627" y="2490"/>
                  </a:lnTo>
                  <a:lnTo>
                    <a:pt x="930525" y="1427"/>
                  </a:lnTo>
                  <a:lnTo>
                    <a:pt x="935423" y="657"/>
                  </a:lnTo>
                  <a:lnTo>
                    <a:pt x="940321" y="182"/>
                  </a:lnTo>
                  <a:lnTo>
                    <a:pt x="945219" y="0"/>
                  </a:lnTo>
                  <a:lnTo>
                    <a:pt x="950108" y="113"/>
                  </a:lnTo>
                  <a:lnTo>
                    <a:pt x="955006" y="520"/>
                  </a:lnTo>
                  <a:lnTo>
                    <a:pt x="959904" y="1220"/>
                  </a:lnTo>
                  <a:lnTo>
                    <a:pt x="964802" y="2215"/>
                  </a:lnTo>
                  <a:lnTo>
                    <a:pt x="969700" y="3502"/>
                  </a:lnTo>
                  <a:lnTo>
                    <a:pt x="974598" y="5080"/>
                  </a:lnTo>
                  <a:lnTo>
                    <a:pt x="979496" y="6950"/>
                  </a:lnTo>
                  <a:lnTo>
                    <a:pt x="984394" y="9108"/>
                  </a:lnTo>
                  <a:lnTo>
                    <a:pt x="989292" y="11554"/>
                  </a:lnTo>
                  <a:lnTo>
                    <a:pt x="994190" y="14286"/>
                  </a:lnTo>
                  <a:lnTo>
                    <a:pt x="999088" y="17303"/>
                  </a:lnTo>
                  <a:lnTo>
                    <a:pt x="1003986" y="20601"/>
                  </a:lnTo>
                  <a:lnTo>
                    <a:pt x="1008884" y="24179"/>
                  </a:lnTo>
                  <a:lnTo>
                    <a:pt x="1013782" y="28033"/>
                  </a:lnTo>
                  <a:lnTo>
                    <a:pt x="1018680" y="32162"/>
                  </a:lnTo>
                  <a:lnTo>
                    <a:pt x="1023578" y="36561"/>
                  </a:lnTo>
                  <a:lnTo>
                    <a:pt x="1028476" y="41228"/>
                  </a:lnTo>
                  <a:lnTo>
                    <a:pt x="1033365" y="46161"/>
                  </a:lnTo>
                  <a:lnTo>
                    <a:pt x="1038263" y="51355"/>
                  </a:lnTo>
                  <a:lnTo>
                    <a:pt x="1043161" y="56807"/>
                  </a:lnTo>
                  <a:lnTo>
                    <a:pt x="1048059" y="62512"/>
                  </a:lnTo>
                  <a:lnTo>
                    <a:pt x="1052957" y="68468"/>
                  </a:lnTo>
                  <a:lnTo>
                    <a:pt x="1057855" y="74668"/>
                  </a:lnTo>
                  <a:lnTo>
                    <a:pt x="1062753" y="81110"/>
                  </a:lnTo>
                  <a:lnTo>
                    <a:pt x="1067651" y="87789"/>
                  </a:lnTo>
                  <a:lnTo>
                    <a:pt x="1072549" y="94701"/>
                  </a:lnTo>
                  <a:lnTo>
                    <a:pt x="1077447" y="101839"/>
                  </a:lnTo>
                  <a:lnTo>
                    <a:pt x="1082345" y="109201"/>
                  </a:lnTo>
                  <a:lnTo>
                    <a:pt x="1087243" y="116781"/>
                  </a:lnTo>
                  <a:lnTo>
                    <a:pt x="1092141" y="124572"/>
                  </a:lnTo>
                  <a:lnTo>
                    <a:pt x="1097039" y="132572"/>
                  </a:lnTo>
                  <a:lnTo>
                    <a:pt x="1101937" y="140773"/>
                  </a:lnTo>
                  <a:lnTo>
                    <a:pt x="1106835" y="149170"/>
                  </a:lnTo>
                  <a:lnTo>
                    <a:pt x="1111733" y="157758"/>
                  </a:lnTo>
                  <a:lnTo>
                    <a:pt x="1116622" y="166532"/>
                  </a:lnTo>
                  <a:lnTo>
                    <a:pt x="1121520" y="175485"/>
                  </a:lnTo>
                  <a:lnTo>
                    <a:pt x="1126418" y="184612"/>
                  </a:lnTo>
                  <a:lnTo>
                    <a:pt x="1131316" y="193906"/>
                  </a:lnTo>
                  <a:lnTo>
                    <a:pt x="1136214" y="203362"/>
                  </a:lnTo>
                  <a:lnTo>
                    <a:pt x="1141112" y="212975"/>
                  </a:lnTo>
                  <a:lnTo>
                    <a:pt x="1146010" y="222737"/>
                  </a:lnTo>
                  <a:lnTo>
                    <a:pt x="1150908" y="232642"/>
                  </a:lnTo>
                  <a:lnTo>
                    <a:pt x="1155806" y="242684"/>
                  </a:lnTo>
                  <a:lnTo>
                    <a:pt x="1160704" y="252858"/>
                  </a:lnTo>
                  <a:lnTo>
                    <a:pt x="1165602" y="263157"/>
                  </a:lnTo>
                  <a:lnTo>
                    <a:pt x="1170500" y="273574"/>
                  </a:lnTo>
                  <a:lnTo>
                    <a:pt x="1175398" y="284103"/>
                  </a:lnTo>
                  <a:lnTo>
                    <a:pt x="1180296" y="294739"/>
                  </a:lnTo>
                  <a:lnTo>
                    <a:pt x="1185194" y="305474"/>
                  </a:lnTo>
                  <a:lnTo>
                    <a:pt x="1190092" y="316303"/>
                  </a:lnTo>
                  <a:lnTo>
                    <a:pt x="1194990" y="327218"/>
                  </a:lnTo>
                  <a:lnTo>
                    <a:pt x="1199889" y="338215"/>
                  </a:lnTo>
                  <a:lnTo>
                    <a:pt x="1204777" y="349285"/>
                  </a:lnTo>
                  <a:lnTo>
                    <a:pt x="1209675" y="360424"/>
                  </a:lnTo>
                  <a:lnTo>
                    <a:pt x="1214573" y="371625"/>
                  </a:lnTo>
                  <a:lnTo>
                    <a:pt x="1219471" y="382883"/>
                  </a:lnTo>
                  <a:lnTo>
                    <a:pt x="1224369" y="394190"/>
                  </a:lnTo>
                  <a:lnTo>
                    <a:pt x="1229267" y="405541"/>
                  </a:lnTo>
                  <a:lnTo>
                    <a:pt x="1234165" y="416929"/>
                  </a:lnTo>
                  <a:lnTo>
                    <a:pt x="1239063" y="428348"/>
                  </a:lnTo>
                  <a:lnTo>
                    <a:pt x="1243961" y="439794"/>
                  </a:lnTo>
                  <a:lnTo>
                    <a:pt x="1248859" y="451259"/>
                  </a:lnTo>
                  <a:lnTo>
                    <a:pt x="1253757" y="462739"/>
                  </a:lnTo>
                  <a:lnTo>
                    <a:pt x="1258655" y="474226"/>
                  </a:lnTo>
                  <a:lnTo>
                    <a:pt x="1263553" y="485717"/>
                  </a:lnTo>
                  <a:lnTo>
                    <a:pt x="1268451" y="497205"/>
                  </a:lnTo>
                  <a:lnTo>
                    <a:pt x="1273349" y="508684"/>
                  </a:lnTo>
                  <a:lnTo>
                    <a:pt x="1278248" y="520150"/>
                  </a:lnTo>
                  <a:lnTo>
                    <a:pt x="1283146" y="531597"/>
                  </a:lnTo>
                  <a:lnTo>
                    <a:pt x="1288034" y="543020"/>
                  </a:lnTo>
                  <a:lnTo>
                    <a:pt x="1292932" y="554414"/>
                  </a:lnTo>
                  <a:lnTo>
                    <a:pt x="1297830" y="565773"/>
                  </a:lnTo>
                  <a:lnTo>
                    <a:pt x="1302728" y="577094"/>
                  </a:lnTo>
                  <a:lnTo>
                    <a:pt x="1307626" y="588371"/>
                  </a:lnTo>
                  <a:lnTo>
                    <a:pt x="1312524" y="599600"/>
                  </a:lnTo>
                  <a:lnTo>
                    <a:pt x="1317422" y="610776"/>
                  </a:lnTo>
                  <a:lnTo>
                    <a:pt x="1322320" y="621894"/>
                  </a:lnTo>
                  <a:lnTo>
                    <a:pt x="1327218" y="632951"/>
                  </a:lnTo>
                  <a:lnTo>
                    <a:pt x="1332116" y="643942"/>
                  </a:lnTo>
                  <a:lnTo>
                    <a:pt x="1337014" y="654864"/>
                  </a:lnTo>
                  <a:lnTo>
                    <a:pt x="1341912" y="665712"/>
                  </a:lnTo>
                  <a:lnTo>
                    <a:pt x="1346811" y="676483"/>
                  </a:lnTo>
                  <a:lnTo>
                    <a:pt x="1351709" y="687173"/>
                  </a:lnTo>
                  <a:lnTo>
                    <a:pt x="1356607" y="697778"/>
                  </a:lnTo>
                  <a:lnTo>
                    <a:pt x="1361505" y="708296"/>
                  </a:lnTo>
                  <a:lnTo>
                    <a:pt x="1366403" y="718722"/>
                  </a:lnTo>
                  <a:lnTo>
                    <a:pt x="1371291" y="729054"/>
                  </a:lnTo>
                  <a:lnTo>
                    <a:pt x="1376189" y="739289"/>
                  </a:lnTo>
                  <a:lnTo>
                    <a:pt x="1381087" y="749424"/>
                  </a:lnTo>
                  <a:lnTo>
                    <a:pt x="1385985" y="759455"/>
                  </a:lnTo>
                  <a:lnTo>
                    <a:pt x="1390883" y="769382"/>
                  </a:lnTo>
                  <a:lnTo>
                    <a:pt x="1395781" y="779200"/>
                  </a:lnTo>
                  <a:lnTo>
                    <a:pt x="1400679" y="788909"/>
                  </a:lnTo>
                  <a:lnTo>
                    <a:pt x="1405577" y="798505"/>
                  </a:lnTo>
                  <a:lnTo>
                    <a:pt x="1410475" y="807986"/>
                  </a:lnTo>
                  <a:lnTo>
                    <a:pt x="1415373" y="817352"/>
                  </a:lnTo>
                  <a:lnTo>
                    <a:pt x="1420271" y="826599"/>
                  </a:lnTo>
                  <a:lnTo>
                    <a:pt x="1425170" y="835725"/>
                  </a:lnTo>
                  <a:lnTo>
                    <a:pt x="1430068" y="844730"/>
                  </a:lnTo>
                  <a:lnTo>
                    <a:pt x="1434966" y="853612"/>
                  </a:lnTo>
                  <a:lnTo>
                    <a:pt x="1439864" y="862370"/>
                  </a:lnTo>
                  <a:lnTo>
                    <a:pt x="1444762" y="871002"/>
                  </a:lnTo>
                  <a:lnTo>
                    <a:pt x="1449660" y="879508"/>
                  </a:lnTo>
                  <a:lnTo>
                    <a:pt x="1454548" y="887887"/>
                  </a:lnTo>
                  <a:lnTo>
                    <a:pt x="1459446" y="896135"/>
                  </a:lnTo>
                  <a:lnTo>
                    <a:pt x="1464344" y="904256"/>
                  </a:lnTo>
                  <a:lnTo>
                    <a:pt x="1464344" y="1219533"/>
                  </a:lnTo>
                  <a:lnTo>
                    <a:pt x="0" y="1219533"/>
                  </a:lnTo>
                  <a:lnTo>
                    <a:pt x="0" y="1205988"/>
                  </a:lnTo>
                </a:path>
              </a:pathLst>
            </a:custGeom>
            <a:noFill/>
            <a:ln w="3889" cap="rnd">
              <a:solidFill>
                <a:srgbClr val="000000">
                  <a:alpha val="50000"/>
                </a:srgbClr>
              </a:solidFill>
              <a:prstDash val="solid"/>
              <a:round/>
            </a:ln>
          </p:spPr>
          <p:txBody>
            <a:bodyPr rtlCol="0" anchor="ctr"/>
            <a:lstStyle/>
            <a:p>
              <a:endParaRPr lang="en-DE"/>
            </a:p>
          </p:txBody>
        </p:sp>
      </p:grpSp>
      <p:grpSp>
        <p:nvGrpSpPr>
          <p:cNvPr id="240" name="Group 239">
            <a:extLst>
              <a:ext uri="{FF2B5EF4-FFF2-40B4-BE49-F238E27FC236}">
                <a16:creationId xmlns:a16="http://schemas.microsoft.com/office/drawing/2014/main" id="{170D8317-0E24-19C6-B196-4EF40F417A4E}"/>
              </a:ext>
            </a:extLst>
          </p:cNvPr>
          <p:cNvGrpSpPr/>
          <p:nvPr/>
        </p:nvGrpSpPr>
        <p:grpSpPr>
          <a:xfrm>
            <a:off x="6652586" y="1425418"/>
            <a:ext cx="315266" cy="305692"/>
            <a:chOff x="6652586" y="1425418"/>
            <a:chExt cx="315266" cy="305692"/>
          </a:xfrm>
        </p:grpSpPr>
        <p:sp>
          <p:nvSpPr>
            <p:cNvPr id="232" name="Freeform 231">
              <a:extLst>
                <a:ext uri="{FF2B5EF4-FFF2-40B4-BE49-F238E27FC236}">
                  <a16:creationId xmlns:a16="http://schemas.microsoft.com/office/drawing/2014/main" id="{9C68B623-199C-F275-4ED4-D90C9DA0EAB5}"/>
                </a:ext>
              </a:extLst>
            </p:cNvPr>
            <p:cNvSpPr/>
            <p:nvPr/>
          </p:nvSpPr>
          <p:spPr>
            <a:xfrm>
              <a:off x="6652586" y="1425418"/>
              <a:ext cx="315266" cy="305692"/>
            </a:xfrm>
            <a:custGeom>
              <a:avLst/>
              <a:gdLst>
                <a:gd name="connsiteX0" fmla="*/ 315267 w 315266"/>
                <a:gd name="connsiteY0" fmla="*/ 0 h 305692"/>
                <a:gd name="connsiteX1" fmla="*/ 0 w 315266"/>
                <a:gd name="connsiteY1" fmla="*/ 305693 h 305692"/>
              </a:gdLst>
              <a:ahLst/>
              <a:cxnLst>
                <a:cxn ang="0">
                  <a:pos x="connsiteX0" y="connsiteY0"/>
                </a:cxn>
                <a:cxn ang="0">
                  <a:pos x="connsiteX1" y="connsiteY1"/>
                </a:cxn>
              </a:cxnLst>
              <a:rect l="l" t="t" r="r" b="b"/>
              <a:pathLst>
                <a:path w="315266" h="305692">
                  <a:moveTo>
                    <a:pt x="315267" y="0"/>
                  </a:moveTo>
                  <a:lnTo>
                    <a:pt x="0" y="305693"/>
                  </a:lnTo>
                </a:path>
              </a:pathLst>
            </a:custGeom>
            <a:noFill/>
            <a:ln w="3889"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70F33D44-796C-E618-ABF9-5BD9B7FF6C62}"/>
                </a:ext>
              </a:extLst>
            </p:cNvPr>
            <p:cNvSpPr/>
            <p:nvPr/>
          </p:nvSpPr>
          <p:spPr>
            <a:xfrm>
              <a:off x="6652586" y="1694124"/>
              <a:ext cx="37373" cy="36986"/>
            </a:xfrm>
            <a:custGeom>
              <a:avLst/>
              <a:gdLst>
                <a:gd name="connsiteX0" fmla="*/ 25172 w 37373"/>
                <a:gd name="connsiteY0" fmla="*/ 12583 h 36986"/>
                <a:gd name="connsiteX1" fmla="*/ 37373 w 37373"/>
                <a:gd name="connsiteY1" fmla="*/ 25167 h 36986"/>
                <a:gd name="connsiteX2" fmla="*/ 0 w 37373"/>
                <a:gd name="connsiteY2" fmla="*/ 36987 h 36986"/>
                <a:gd name="connsiteX3" fmla="*/ 12971 w 37373"/>
                <a:gd name="connsiteY3" fmla="*/ 0 h 36986"/>
              </a:gdLst>
              <a:ahLst/>
              <a:cxnLst>
                <a:cxn ang="0">
                  <a:pos x="connsiteX0" y="connsiteY0"/>
                </a:cxn>
                <a:cxn ang="0">
                  <a:pos x="connsiteX1" y="connsiteY1"/>
                </a:cxn>
                <a:cxn ang="0">
                  <a:pos x="connsiteX2" y="connsiteY2"/>
                </a:cxn>
                <a:cxn ang="0">
                  <a:pos x="connsiteX3" y="connsiteY3"/>
                </a:cxn>
              </a:cxnLst>
              <a:rect l="l" t="t" r="r" b="b"/>
              <a:pathLst>
                <a:path w="37373" h="36986">
                  <a:moveTo>
                    <a:pt x="25172" y="12583"/>
                  </a:moveTo>
                  <a:lnTo>
                    <a:pt x="37373" y="25167"/>
                  </a:lnTo>
                  <a:lnTo>
                    <a:pt x="0" y="36987"/>
                  </a:lnTo>
                  <a:lnTo>
                    <a:pt x="12971" y="0"/>
                  </a:lnTo>
                  <a:close/>
                </a:path>
              </a:pathLst>
            </a:custGeom>
            <a:solidFill>
              <a:srgbClr val="000000"/>
            </a:solidFill>
            <a:ln w="972"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88626DF3-2C27-CE60-8F50-1A78150EC3CE}"/>
                </a:ext>
              </a:extLst>
            </p:cNvPr>
            <p:cNvSpPr/>
            <p:nvPr/>
          </p:nvSpPr>
          <p:spPr>
            <a:xfrm>
              <a:off x="6677758" y="1425418"/>
              <a:ext cx="290094" cy="281289"/>
            </a:xfrm>
            <a:custGeom>
              <a:avLst/>
              <a:gdLst>
                <a:gd name="connsiteX0" fmla="*/ 0 w 290094"/>
                <a:gd name="connsiteY0" fmla="*/ 281289 h 281289"/>
                <a:gd name="connsiteX1" fmla="*/ 290095 w 290094"/>
                <a:gd name="connsiteY1" fmla="*/ 0 h 281289"/>
              </a:gdLst>
              <a:ahLst/>
              <a:cxnLst>
                <a:cxn ang="0">
                  <a:pos x="connsiteX0" y="connsiteY0"/>
                </a:cxn>
                <a:cxn ang="0">
                  <a:pos x="connsiteX1" y="connsiteY1"/>
                </a:cxn>
              </a:cxnLst>
              <a:rect l="l" t="t" r="r" b="b"/>
              <a:pathLst>
                <a:path w="290094" h="281289">
                  <a:moveTo>
                    <a:pt x="0" y="281289"/>
                  </a:moveTo>
                  <a:lnTo>
                    <a:pt x="290095" y="0"/>
                  </a:lnTo>
                </a:path>
              </a:pathLst>
            </a:custGeom>
            <a:noFill/>
            <a:ln w="3889" cap="rnd">
              <a:solidFill>
                <a:srgbClr val="000000"/>
              </a:solidFill>
              <a:prstDash val="solid"/>
              <a:round/>
            </a:ln>
          </p:spPr>
          <p:txBody>
            <a:bodyPr rtlCol="0" anchor="ctr"/>
            <a:lstStyle/>
            <a:p>
              <a:endParaRPr lang="en-DE"/>
            </a:p>
          </p:txBody>
        </p:sp>
      </p:grpSp>
      <p:sp>
        <p:nvSpPr>
          <p:cNvPr id="235" name="Freeform 234">
            <a:extLst>
              <a:ext uri="{FF2B5EF4-FFF2-40B4-BE49-F238E27FC236}">
                <a16:creationId xmlns:a16="http://schemas.microsoft.com/office/drawing/2014/main" id="{C118C93F-0DBA-1E28-B2A5-E512FF341EF4}"/>
              </a:ext>
            </a:extLst>
          </p:cNvPr>
          <p:cNvSpPr/>
          <p:nvPr/>
        </p:nvSpPr>
        <p:spPr>
          <a:xfrm>
            <a:off x="7358869" y="2188560"/>
            <a:ext cx="45864" cy="37040"/>
          </a:xfrm>
          <a:custGeom>
            <a:avLst/>
            <a:gdLst>
              <a:gd name="connsiteX0" fmla="*/ 45865 w 45864"/>
              <a:gd name="connsiteY0" fmla="*/ 4830 h 37040"/>
              <a:gd name="connsiteX1" fmla="*/ 45621 w 45864"/>
              <a:gd name="connsiteY1" fmla="*/ 5948 h 37040"/>
              <a:gd name="connsiteX2" fmla="*/ 44745 w 45864"/>
              <a:gd name="connsiteY2" fmla="*/ 8781 h 37040"/>
              <a:gd name="connsiteX3" fmla="*/ 43070 w 45864"/>
              <a:gd name="connsiteY3" fmla="*/ 13132 h 37040"/>
              <a:gd name="connsiteX4" fmla="*/ 40353 w 45864"/>
              <a:gd name="connsiteY4" fmla="*/ 18320 h 37040"/>
              <a:gd name="connsiteX5" fmla="*/ 36438 w 45864"/>
              <a:gd name="connsiteY5" fmla="*/ 24029 h 37040"/>
              <a:gd name="connsiteX6" fmla="*/ 35727 w 45864"/>
              <a:gd name="connsiteY6" fmla="*/ 25186 h 37040"/>
              <a:gd name="connsiteX7" fmla="*/ 35640 w 45864"/>
              <a:gd name="connsiteY7" fmla="*/ 26902 h 37040"/>
              <a:gd name="connsiteX8" fmla="*/ 38162 w 45864"/>
              <a:gd name="connsiteY8" fmla="*/ 35205 h 37040"/>
              <a:gd name="connsiteX9" fmla="*/ 38483 w 45864"/>
              <a:gd name="connsiteY9" fmla="*/ 35205 h 37040"/>
              <a:gd name="connsiteX10" fmla="*/ 39321 w 45864"/>
              <a:gd name="connsiteY10" fmla="*/ 34965 h 37040"/>
              <a:gd name="connsiteX11" fmla="*/ 40518 w 45864"/>
              <a:gd name="connsiteY11" fmla="*/ 34366 h 37040"/>
              <a:gd name="connsiteX12" fmla="*/ 41716 w 45864"/>
              <a:gd name="connsiteY12" fmla="*/ 33168 h 37040"/>
              <a:gd name="connsiteX13" fmla="*/ 42748 w 45864"/>
              <a:gd name="connsiteY13" fmla="*/ 31213 h 37040"/>
              <a:gd name="connsiteX14" fmla="*/ 43829 w 45864"/>
              <a:gd name="connsiteY14" fmla="*/ 30415 h 37040"/>
              <a:gd name="connsiteX15" fmla="*/ 44784 w 45864"/>
              <a:gd name="connsiteY15" fmla="*/ 31213 h 37040"/>
              <a:gd name="connsiteX16" fmla="*/ 42787 w 45864"/>
              <a:gd name="connsiteY16" fmla="*/ 34845 h 37040"/>
              <a:gd name="connsiteX17" fmla="*/ 37918 w 45864"/>
              <a:gd name="connsiteY17" fmla="*/ 37040 h 37040"/>
              <a:gd name="connsiteX18" fmla="*/ 33206 w 45864"/>
              <a:gd name="connsiteY18" fmla="*/ 35245 h 37040"/>
              <a:gd name="connsiteX19" fmla="*/ 30498 w 45864"/>
              <a:gd name="connsiteY19" fmla="*/ 30135 h 37040"/>
              <a:gd name="connsiteX20" fmla="*/ 13253 w 45864"/>
              <a:gd name="connsiteY20" fmla="*/ 37040 h 37040"/>
              <a:gd name="connsiteX21" fmla="*/ 3593 w 45864"/>
              <a:gd name="connsiteY21" fmla="*/ 33089 h 37040"/>
              <a:gd name="connsiteX22" fmla="*/ 0 w 45864"/>
              <a:gd name="connsiteY22" fmla="*/ 23190 h 37040"/>
              <a:gd name="connsiteX23" fmla="*/ 3116 w 45864"/>
              <a:gd name="connsiteY23" fmla="*/ 12134 h 37040"/>
              <a:gd name="connsiteX24" fmla="*/ 11374 w 45864"/>
              <a:gd name="connsiteY24" fmla="*/ 3393 h 37040"/>
              <a:gd name="connsiteX25" fmla="*/ 21997 w 45864"/>
              <a:gd name="connsiteY25" fmla="*/ 0 h 37040"/>
              <a:gd name="connsiteX26" fmla="*/ 25746 w 45864"/>
              <a:gd name="connsiteY26" fmla="*/ 519 h 37040"/>
              <a:gd name="connsiteX27" fmla="*/ 29417 w 45864"/>
              <a:gd name="connsiteY27" fmla="*/ 2236 h 37040"/>
              <a:gd name="connsiteX28" fmla="*/ 32611 w 45864"/>
              <a:gd name="connsiteY28" fmla="*/ 5349 h 37040"/>
              <a:gd name="connsiteX29" fmla="*/ 34802 w 45864"/>
              <a:gd name="connsiteY29" fmla="*/ 10179 h 37040"/>
              <a:gd name="connsiteX30" fmla="*/ 35640 w 45864"/>
              <a:gd name="connsiteY30" fmla="*/ 16844 h 37040"/>
              <a:gd name="connsiteX31" fmla="*/ 35640 w 45864"/>
              <a:gd name="connsiteY31" fmla="*/ 21913 h 37040"/>
              <a:gd name="connsiteX32" fmla="*/ 43664 w 45864"/>
              <a:gd name="connsiteY32" fmla="*/ 5708 h 37040"/>
              <a:gd name="connsiteX33" fmla="*/ 44306 w 45864"/>
              <a:gd name="connsiteY33" fmla="*/ 4111 h 37040"/>
              <a:gd name="connsiteX34" fmla="*/ 44862 w 45864"/>
              <a:gd name="connsiteY34" fmla="*/ 3991 h 37040"/>
              <a:gd name="connsiteX35" fmla="*/ 45504 w 45864"/>
              <a:gd name="connsiteY35" fmla="*/ 4231 h 37040"/>
              <a:gd name="connsiteX36" fmla="*/ 45826 w 45864"/>
              <a:gd name="connsiteY36" fmla="*/ 4630 h 37040"/>
              <a:gd name="connsiteX37" fmla="*/ 45865 w 45864"/>
              <a:gd name="connsiteY37" fmla="*/ 4830 h 37040"/>
              <a:gd name="connsiteX38" fmla="*/ 30177 w 45864"/>
              <a:gd name="connsiteY38" fmla="*/ 28020 h 37040"/>
              <a:gd name="connsiteX39" fmla="*/ 30021 w 45864"/>
              <a:gd name="connsiteY39" fmla="*/ 18879 h 37040"/>
              <a:gd name="connsiteX40" fmla="*/ 30021 w 45864"/>
              <a:gd name="connsiteY40" fmla="*/ 16605 h 37040"/>
              <a:gd name="connsiteX41" fmla="*/ 29934 w 45864"/>
              <a:gd name="connsiteY41" fmla="*/ 14170 h 37040"/>
              <a:gd name="connsiteX42" fmla="*/ 29700 w 45864"/>
              <a:gd name="connsiteY42" fmla="*/ 11575 h 37040"/>
              <a:gd name="connsiteX43" fmla="*/ 29301 w 45864"/>
              <a:gd name="connsiteY43" fmla="*/ 9141 h 37040"/>
              <a:gd name="connsiteX44" fmla="*/ 28619 w 45864"/>
              <a:gd name="connsiteY44" fmla="*/ 6786 h 37040"/>
              <a:gd name="connsiteX45" fmla="*/ 27587 w 45864"/>
              <a:gd name="connsiteY45" fmla="*/ 4830 h 37040"/>
              <a:gd name="connsiteX46" fmla="*/ 26184 w 45864"/>
              <a:gd name="connsiteY46" fmla="*/ 3193 h 37040"/>
              <a:gd name="connsiteX47" fmla="*/ 24305 w 45864"/>
              <a:gd name="connsiteY47" fmla="*/ 2196 h 37040"/>
              <a:gd name="connsiteX48" fmla="*/ 21910 w 45864"/>
              <a:gd name="connsiteY48" fmla="*/ 1797 h 37040"/>
              <a:gd name="connsiteX49" fmla="*/ 18560 w 45864"/>
              <a:gd name="connsiteY49" fmla="*/ 2395 h 37040"/>
              <a:gd name="connsiteX50" fmla="*/ 14733 w 45864"/>
              <a:gd name="connsiteY50" fmla="*/ 4750 h 37040"/>
              <a:gd name="connsiteX51" fmla="*/ 10780 w 45864"/>
              <a:gd name="connsiteY51" fmla="*/ 9300 h 37040"/>
              <a:gd name="connsiteX52" fmla="*/ 7469 w 45864"/>
              <a:gd name="connsiteY52" fmla="*/ 17683 h 37040"/>
              <a:gd name="connsiteX53" fmla="*/ 6067 w 45864"/>
              <a:gd name="connsiteY53" fmla="*/ 26303 h 37040"/>
              <a:gd name="connsiteX54" fmla="*/ 7946 w 45864"/>
              <a:gd name="connsiteY54" fmla="*/ 32810 h 37040"/>
              <a:gd name="connsiteX55" fmla="*/ 13409 w 45864"/>
              <a:gd name="connsiteY55" fmla="*/ 35205 h 37040"/>
              <a:gd name="connsiteX56" fmla="*/ 30177 w 45864"/>
              <a:gd name="connsiteY56" fmla="*/ 28020 h 3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864" h="37040">
                <a:moveTo>
                  <a:pt x="45865" y="4830"/>
                </a:moveTo>
                <a:cubicBezTo>
                  <a:pt x="45816" y="5096"/>
                  <a:pt x="45728" y="5469"/>
                  <a:pt x="45621" y="5948"/>
                </a:cubicBezTo>
                <a:cubicBezTo>
                  <a:pt x="45514" y="6401"/>
                  <a:pt x="45222" y="7345"/>
                  <a:pt x="44745" y="8781"/>
                </a:cubicBezTo>
                <a:cubicBezTo>
                  <a:pt x="44267" y="10218"/>
                  <a:pt x="43703" y="11669"/>
                  <a:pt x="43070" y="13132"/>
                </a:cubicBezTo>
                <a:cubicBezTo>
                  <a:pt x="42456" y="14569"/>
                  <a:pt x="41551" y="16298"/>
                  <a:pt x="40353" y="18320"/>
                </a:cubicBezTo>
                <a:cubicBezTo>
                  <a:pt x="39184" y="20317"/>
                  <a:pt x="37879" y="22219"/>
                  <a:pt x="36438" y="24029"/>
                </a:cubicBezTo>
                <a:cubicBezTo>
                  <a:pt x="36039" y="24508"/>
                  <a:pt x="35805" y="24893"/>
                  <a:pt x="35727" y="25186"/>
                </a:cubicBezTo>
                <a:cubicBezTo>
                  <a:pt x="35669" y="25452"/>
                  <a:pt x="35640" y="26024"/>
                  <a:pt x="35640" y="26902"/>
                </a:cubicBezTo>
                <a:cubicBezTo>
                  <a:pt x="35640" y="32437"/>
                  <a:pt x="36477" y="35205"/>
                  <a:pt x="38162" y="35205"/>
                </a:cubicBezTo>
                <a:cubicBezTo>
                  <a:pt x="38240" y="35205"/>
                  <a:pt x="38347" y="35205"/>
                  <a:pt x="38483" y="35205"/>
                </a:cubicBezTo>
                <a:cubicBezTo>
                  <a:pt x="38639" y="35178"/>
                  <a:pt x="38921" y="35098"/>
                  <a:pt x="39321" y="34965"/>
                </a:cubicBezTo>
                <a:cubicBezTo>
                  <a:pt x="39739" y="34805"/>
                  <a:pt x="40139" y="34606"/>
                  <a:pt x="40518" y="34366"/>
                </a:cubicBezTo>
                <a:cubicBezTo>
                  <a:pt x="40888" y="34100"/>
                  <a:pt x="41288" y="33701"/>
                  <a:pt x="41716" y="33168"/>
                </a:cubicBezTo>
                <a:cubicBezTo>
                  <a:pt x="42135" y="32610"/>
                  <a:pt x="42485" y="31958"/>
                  <a:pt x="42748" y="31213"/>
                </a:cubicBezTo>
                <a:cubicBezTo>
                  <a:pt x="42992" y="30680"/>
                  <a:pt x="43352" y="30415"/>
                  <a:pt x="43829" y="30415"/>
                </a:cubicBezTo>
                <a:cubicBezTo>
                  <a:pt x="44462" y="30415"/>
                  <a:pt x="44784" y="30680"/>
                  <a:pt x="44784" y="31213"/>
                </a:cubicBezTo>
                <a:cubicBezTo>
                  <a:pt x="44784" y="32171"/>
                  <a:pt x="44121" y="33382"/>
                  <a:pt x="42787" y="34845"/>
                </a:cubicBezTo>
                <a:cubicBezTo>
                  <a:pt x="41453" y="36309"/>
                  <a:pt x="39837" y="37040"/>
                  <a:pt x="37918" y="37040"/>
                </a:cubicBezTo>
                <a:cubicBezTo>
                  <a:pt x="36078" y="37040"/>
                  <a:pt x="34510" y="36441"/>
                  <a:pt x="33206" y="35245"/>
                </a:cubicBezTo>
                <a:cubicBezTo>
                  <a:pt x="31930" y="34021"/>
                  <a:pt x="31034" y="32317"/>
                  <a:pt x="30498" y="30135"/>
                </a:cubicBezTo>
                <a:cubicBezTo>
                  <a:pt x="24743" y="34738"/>
                  <a:pt x="18998" y="37040"/>
                  <a:pt x="13253" y="37040"/>
                </a:cubicBezTo>
                <a:cubicBezTo>
                  <a:pt x="9212" y="37040"/>
                  <a:pt x="5989" y="35723"/>
                  <a:pt x="3593" y="33089"/>
                </a:cubicBezTo>
                <a:cubicBezTo>
                  <a:pt x="1198" y="30428"/>
                  <a:pt x="0" y="27129"/>
                  <a:pt x="0" y="23190"/>
                </a:cubicBezTo>
                <a:cubicBezTo>
                  <a:pt x="0" y="19412"/>
                  <a:pt x="1042" y="15726"/>
                  <a:pt x="3116" y="12134"/>
                </a:cubicBezTo>
                <a:cubicBezTo>
                  <a:pt x="5219" y="8542"/>
                  <a:pt x="7975" y="5628"/>
                  <a:pt x="11374" y="3393"/>
                </a:cubicBezTo>
                <a:cubicBezTo>
                  <a:pt x="14811" y="1131"/>
                  <a:pt x="18346" y="0"/>
                  <a:pt x="21997" y="0"/>
                </a:cubicBezTo>
                <a:cubicBezTo>
                  <a:pt x="23273" y="0"/>
                  <a:pt x="24519" y="173"/>
                  <a:pt x="25746" y="519"/>
                </a:cubicBezTo>
                <a:cubicBezTo>
                  <a:pt x="26973" y="838"/>
                  <a:pt x="28200" y="1411"/>
                  <a:pt x="29417" y="2236"/>
                </a:cubicBezTo>
                <a:cubicBezTo>
                  <a:pt x="30644" y="3061"/>
                  <a:pt x="31706" y="4098"/>
                  <a:pt x="32611" y="5349"/>
                </a:cubicBezTo>
                <a:cubicBezTo>
                  <a:pt x="33517" y="6599"/>
                  <a:pt x="34247" y="8209"/>
                  <a:pt x="34802" y="10179"/>
                </a:cubicBezTo>
                <a:cubicBezTo>
                  <a:pt x="35358" y="12148"/>
                  <a:pt x="35640" y="14370"/>
                  <a:pt x="35640" y="16844"/>
                </a:cubicBezTo>
                <a:lnTo>
                  <a:pt x="35640" y="21913"/>
                </a:lnTo>
                <a:cubicBezTo>
                  <a:pt x="39155" y="17469"/>
                  <a:pt x="41833" y="12068"/>
                  <a:pt x="43664" y="5708"/>
                </a:cubicBezTo>
                <a:cubicBezTo>
                  <a:pt x="43927" y="4750"/>
                  <a:pt x="44141" y="4217"/>
                  <a:pt x="44306" y="4111"/>
                </a:cubicBezTo>
                <a:cubicBezTo>
                  <a:pt x="44413" y="4031"/>
                  <a:pt x="44599" y="3991"/>
                  <a:pt x="44862" y="3991"/>
                </a:cubicBezTo>
                <a:cubicBezTo>
                  <a:pt x="45124" y="3991"/>
                  <a:pt x="45339" y="4071"/>
                  <a:pt x="45504" y="4231"/>
                </a:cubicBezTo>
                <a:cubicBezTo>
                  <a:pt x="45689" y="4364"/>
                  <a:pt x="45796" y="4497"/>
                  <a:pt x="45826" y="4630"/>
                </a:cubicBezTo>
                <a:lnTo>
                  <a:pt x="45865" y="4830"/>
                </a:lnTo>
                <a:moveTo>
                  <a:pt x="30177" y="28020"/>
                </a:moveTo>
                <a:cubicBezTo>
                  <a:pt x="30070" y="27088"/>
                  <a:pt x="30021" y="24041"/>
                  <a:pt x="30021" y="18879"/>
                </a:cubicBezTo>
                <a:cubicBezTo>
                  <a:pt x="30021" y="17895"/>
                  <a:pt x="30021" y="17137"/>
                  <a:pt x="30021" y="16605"/>
                </a:cubicBezTo>
                <a:cubicBezTo>
                  <a:pt x="30021" y="16046"/>
                  <a:pt x="29992" y="15235"/>
                  <a:pt x="29934" y="14170"/>
                </a:cubicBezTo>
                <a:cubicBezTo>
                  <a:pt x="29885" y="13106"/>
                  <a:pt x="29807" y="12240"/>
                  <a:pt x="29700" y="11575"/>
                </a:cubicBezTo>
                <a:cubicBezTo>
                  <a:pt x="29612" y="10910"/>
                  <a:pt x="29486" y="10099"/>
                  <a:pt x="29301" y="9141"/>
                </a:cubicBezTo>
                <a:cubicBezTo>
                  <a:pt x="29116" y="8183"/>
                  <a:pt x="28882" y="7398"/>
                  <a:pt x="28619" y="6786"/>
                </a:cubicBezTo>
                <a:cubicBezTo>
                  <a:pt x="28356" y="6174"/>
                  <a:pt x="28006" y="5522"/>
                  <a:pt x="27587" y="4830"/>
                </a:cubicBezTo>
                <a:cubicBezTo>
                  <a:pt x="27188" y="4138"/>
                  <a:pt x="26720" y="3592"/>
                  <a:pt x="26184" y="3193"/>
                </a:cubicBezTo>
                <a:cubicBezTo>
                  <a:pt x="25678" y="2795"/>
                  <a:pt x="25055" y="2462"/>
                  <a:pt x="24305" y="2196"/>
                </a:cubicBezTo>
                <a:cubicBezTo>
                  <a:pt x="23594" y="1930"/>
                  <a:pt x="22796" y="1797"/>
                  <a:pt x="21910" y="1797"/>
                </a:cubicBezTo>
                <a:cubicBezTo>
                  <a:pt x="20819" y="1797"/>
                  <a:pt x="19699" y="1996"/>
                  <a:pt x="18560" y="2395"/>
                </a:cubicBezTo>
                <a:cubicBezTo>
                  <a:pt x="17440" y="2768"/>
                  <a:pt x="16165" y="3553"/>
                  <a:pt x="14733" y="4750"/>
                </a:cubicBezTo>
                <a:cubicBezTo>
                  <a:pt x="13292" y="5921"/>
                  <a:pt x="11977" y="7438"/>
                  <a:pt x="10780" y="9300"/>
                </a:cubicBezTo>
                <a:cubicBezTo>
                  <a:pt x="9523" y="11269"/>
                  <a:pt x="8423" y="14063"/>
                  <a:pt x="7469" y="17683"/>
                </a:cubicBezTo>
                <a:cubicBezTo>
                  <a:pt x="6534" y="21275"/>
                  <a:pt x="6067" y="24148"/>
                  <a:pt x="6067" y="26303"/>
                </a:cubicBezTo>
                <a:cubicBezTo>
                  <a:pt x="6067" y="29017"/>
                  <a:pt x="6690" y="31187"/>
                  <a:pt x="7946" y="32810"/>
                </a:cubicBezTo>
                <a:cubicBezTo>
                  <a:pt x="9192" y="34406"/>
                  <a:pt x="11013" y="35205"/>
                  <a:pt x="13409" y="35205"/>
                </a:cubicBezTo>
                <a:cubicBezTo>
                  <a:pt x="19134" y="35205"/>
                  <a:pt x="24724" y="32810"/>
                  <a:pt x="30177" y="28020"/>
                </a:cubicBezTo>
                <a:close/>
              </a:path>
            </a:pathLst>
          </a:custGeom>
          <a:solidFill>
            <a:srgbClr val="000000"/>
          </a:solidFill>
          <a:ln w="972" cap="flat">
            <a:noFill/>
            <a:prstDash val="solid"/>
            <a:miter/>
          </a:ln>
        </p:spPr>
        <p:txBody>
          <a:bodyPr rtlCol="0" anchor="ctr"/>
          <a:lstStyle/>
          <a:p>
            <a:endParaRPr lang="en-DE"/>
          </a:p>
        </p:txBody>
      </p:sp>
      <p:grpSp>
        <p:nvGrpSpPr>
          <p:cNvPr id="239" name="Group 238">
            <a:extLst>
              <a:ext uri="{FF2B5EF4-FFF2-40B4-BE49-F238E27FC236}">
                <a16:creationId xmlns:a16="http://schemas.microsoft.com/office/drawing/2014/main" id="{A8A4BF3C-26D6-12BC-A618-170240010F72}"/>
              </a:ext>
            </a:extLst>
          </p:cNvPr>
          <p:cNvGrpSpPr/>
          <p:nvPr/>
        </p:nvGrpSpPr>
        <p:grpSpPr>
          <a:xfrm>
            <a:off x="6867555" y="1366910"/>
            <a:ext cx="194675" cy="55361"/>
            <a:chOff x="6867555" y="1366910"/>
            <a:chExt cx="194675" cy="55361"/>
          </a:xfrm>
        </p:grpSpPr>
        <p:sp>
          <p:nvSpPr>
            <p:cNvPr id="236" name="Freeform 235">
              <a:extLst>
                <a:ext uri="{FF2B5EF4-FFF2-40B4-BE49-F238E27FC236}">
                  <a16:creationId xmlns:a16="http://schemas.microsoft.com/office/drawing/2014/main" id="{465AB227-980F-3963-14AA-826DB65D0666}"/>
                </a:ext>
              </a:extLst>
            </p:cNvPr>
            <p:cNvSpPr/>
            <p:nvPr/>
          </p:nvSpPr>
          <p:spPr>
            <a:xfrm>
              <a:off x="6867555" y="1366910"/>
              <a:ext cx="26983" cy="54442"/>
            </a:xfrm>
            <a:custGeom>
              <a:avLst/>
              <a:gdLst>
                <a:gd name="connsiteX0" fmla="*/ 0 w 26983"/>
                <a:gd name="connsiteY0" fmla="*/ 7783 h 54442"/>
                <a:gd name="connsiteX1" fmla="*/ 0 w 26983"/>
                <a:gd name="connsiteY1" fmla="*/ 5229 h 54442"/>
                <a:gd name="connsiteX2" fmla="*/ 14889 w 26983"/>
                <a:gd name="connsiteY2" fmla="*/ 0 h 54442"/>
                <a:gd name="connsiteX3" fmla="*/ 16525 w 26983"/>
                <a:gd name="connsiteY3" fmla="*/ 319 h 54442"/>
                <a:gd name="connsiteX4" fmla="*/ 16759 w 26983"/>
                <a:gd name="connsiteY4" fmla="*/ 2116 h 54442"/>
                <a:gd name="connsiteX5" fmla="*/ 16759 w 26983"/>
                <a:gd name="connsiteY5" fmla="*/ 47977 h 54442"/>
                <a:gd name="connsiteX6" fmla="*/ 17956 w 26983"/>
                <a:gd name="connsiteY6" fmla="*/ 51170 h 54442"/>
                <a:gd name="connsiteX7" fmla="*/ 24383 w 26983"/>
                <a:gd name="connsiteY7" fmla="*/ 51928 h 54442"/>
                <a:gd name="connsiteX8" fmla="*/ 26983 w 26983"/>
                <a:gd name="connsiteY8" fmla="*/ 51928 h 54442"/>
                <a:gd name="connsiteX9" fmla="*/ 26983 w 26983"/>
                <a:gd name="connsiteY9" fmla="*/ 54443 h 54442"/>
                <a:gd name="connsiteX10" fmla="*/ 13730 w 26983"/>
                <a:gd name="connsiteY10" fmla="*/ 54203 h 54442"/>
                <a:gd name="connsiteX11" fmla="*/ 516 w 26983"/>
                <a:gd name="connsiteY11" fmla="*/ 54443 h 54442"/>
                <a:gd name="connsiteX12" fmla="*/ 516 w 26983"/>
                <a:gd name="connsiteY12" fmla="*/ 51928 h 54442"/>
                <a:gd name="connsiteX13" fmla="*/ 3116 w 26983"/>
                <a:gd name="connsiteY13" fmla="*/ 51928 h 54442"/>
                <a:gd name="connsiteX14" fmla="*/ 9494 w 26983"/>
                <a:gd name="connsiteY14" fmla="*/ 51210 h 54442"/>
                <a:gd name="connsiteX15" fmla="*/ 10731 w 26983"/>
                <a:gd name="connsiteY15" fmla="*/ 47977 h 54442"/>
                <a:gd name="connsiteX16" fmla="*/ 10731 w 26983"/>
                <a:gd name="connsiteY16" fmla="*/ 5628 h 54442"/>
                <a:gd name="connsiteX17" fmla="*/ 0 w 26983"/>
                <a:gd name="connsiteY17" fmla="*/ 7783 h 5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983" h="54442">
                  <a:moveTo>
                    <a:pt x="0" y="7783"/>
                  </a:moveTo>
                  <a:lnTo>
                    <a:pt x="0" y="5229"/>
                  </a:lnTo>
                  <a:cubicBezTo>
                    <a:pt x="6544" y="5229"/>
                    <a:pt x="11510" y="3486"/>
                    <a:pt x="14889" y="0"/>
                  </a:cubicBezTo>
                  <a:cubicBezTo>
                    <a:pt x="15814" y="0"/>
                    <a:pt x="16359" y="106"/>
                    <a:pt x="16525" y="319"/>
                  </a:cubicBezTo>
                  <a:cubicBezTo>
                    <a:pt x="16681" y="532"/>
                    <a:pt x="16759" y="1131"/>
                    <a:pt x="16759" y="2116"/>
                  </a:cubicBezTo>
                  <a:lnTo>
                    <a:pt x="16759" y="47977"/>
                  </a:lnTo>
                  <a:cubicBezTo>
                    <a:pt x="16759" y="49600"/>
                    <a:pt x="17158" y="50664"/>
                    <a:pt x="17956" y="51170"/>
                  </a:cubicBezTo>
                  <a:cubicBezTo>
                    <a:pt x="18755" y="51675"/>
                    <a:pt x="20897" y="51928"/>
                    <a:pt x="24383" y="51928"/>
                  </a:cubicBezTo>
                  <a:lnTo>
                    <a:pt x="26983" y="51928"/>
                  </a:lnTo>
                  <a:lnTo>
                    <a:pt x="26983" y="54443"/>
                  </a:lnTo>
                  <a:cubicBezTo>
                    <a:pt x="25065" y="54283"/>
                    <a:pt x="20654" y="54203"/>
                    <a:pt x="13730" y="54203"/>
                  </a:cubicBezTo>
                  <a:cubicBezTo>
                    <a:pt x="6807" y="54203"/>
                    <a:pt x="2405" y="54283"/>
                    <a:pt x="516" y="54443"/>
                  </a:cubicBezTo>
                  <a:lnTo>
                    <a:pt x="516" y="51928"/>
                  </a:lnTo>
                  <a:lnTo>
                    <a:pt x="3116" y="51928"/>
                  </a:lnTo>
                  <a:cubicBezTo>
                    <a:pt x="6544" y="51928"/>
                    <a:pt x="8667" y="51689"/>
                    <a:pt x="9494" y="51210"/>
                  </a:cubicBezTo>
                  <a:cubicBezTo>
                    <a:pt x="10322" y="50704"/>
                    <a:pt x="10731" y="49626"/>
                    <a:pt x="10731" y="47977"/>
                  </a:cubicBezTo>
                  <a:lnTo>
                    <a:pt x="10731" y="5628"/>
                  </a:lnTo>
                  <a:cubicBezTo>
                    <a:pt x="7887" y="7065"/>
                    <a:pt x="4314" y="7783"/>
                    <a:pt x="0" y="7783"/>
                  </a:cubicBezTo>
                  <a:close/>
                </a:path>
              </a:pathLst>
            </a:custGeom>
            <a:solidFill>
              <a:srgbClr val="000000"/>
            </a:solidFill>
            <a:ln w="972" cap="flat">
              <a:noFill/>
              <a:prstDash val="solid"/>
              <a:miter/>
            </a:ln>
          </p:spPr>
          <p:txBody>
            <a:bodyPr rtlCol="0" anchor="ctr"/>
            <a:lstStyle/>
            <a:p>
              <a:endParaRPr lang="en-DE"/>
            </a:p>
          </p:txBody>
        </p:sp>
        <p:sp>
          <p:nvSpPr>
            <p:cNvPr id="237" name="Freeform 236">
              <a:extLst>
                <a:ext uri="{FF2B5EF4-FFF2-40B4-BE49-F238E27FC236}">
                  <a16:creationId xmlns:a16="http://schemas.microsoft.com/office/drawing/2014/main" id="{B466EA1B-36EC-AB87-6794-92CD96F28EFA}"/>
                </a:ext>
              </a:extLst>
            </p:cNvPr>
            <p:cNvSpPr/>
            <p:nvPr/>
          </p:nvSpPr>
          <p:spPr>
            <a:xfrm>
              <a:off x="6930713" y="1399281"/>
              <a:ext cx="54443" cy="3272"/>
            </a:xfrm>
            <a:custGeom>
              <a:avLst/>
              <a:gdLst>
                <a:gd name="connsiteX0" fmla="*/ 53966 w 54443"/>
                <a:gd name="connsiteY0" fmla="*/ 479 h 3272"/>
                <a:gd name="connsiteX1" fmla="*/ 54443 w 54443"/>
                <a:gd name="connsiteY1" fmla="*/ 1637 h 3272"/>
                <a:gd name="connsiteX2" fmla="*/ 53966 w 54443"/>
                <a:gd name="connsiteY2" fmla="*/ 2794 h 3272"/>
                <a:gd name="connsiteX3" fmla="*/ 52807 w 54443"/>
                <a:gd name="connsiteY3" fmla="*/ 3273 h 3272"/>
                <a:gd name="connsiteX4" fmla="*/ 1636 w 54443"/>
                <a:gd name="connsiteY4" fmla="*/ 3273 h 3272"/>
                <a:gd name="connsiteX5" fmla="*/ 477 w 54443"/>
                <a:gd name="connsiteY5" fmla="*/ 2794 h 3272"/>
                <a:gd name="connsiteX6" fmla="*/ 0 w 54443"/>
                <a:gd name="connsiteY6" fmla="*/ 1637 h 3272"/>
                <a:gd name="connsiteX7" fmla="*/ 477 w 54443"/>
                <a:gd name="connsiteY7" fmla="*/ 479 h 3272"/>
                <a:gd name="connsiteX8" fmla="*/ 1636 w 54443"/>
                <a:gd name="connsiteY8" fmla="*/ 0 h 3272"/>
                <a:gd name="connsiteX9" fmla="*/ 52807 w 54443"/>
                <a:gd name="connsiteY9" fmla="*/ 0 h 3272"/>
                <a:gd name="connsiteX10" fmla="*/ 53966 w 54443"/>
                <a:gd name="connsiteY10" fmla="*/ 479 h 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43" h="3272">
                  <a:moveTo>
                    <a:pt x="53966" y="479"/>
                  </a:moveTo>
                  <a:cubicBezTo>
                    <a:pt x="54288" y="798"/>
                    <a:pt x="54443" y="1184"/>
                    <a:pt x="54443" y="1637"/>
                  </a:cubicBezTo>
                  <a:cubicBezTo>
                    <a:pt x="54443" y="2089"/>
                    <a:pt x="54288" y="2475"/>
                    <a:pt x="53966" y="2794"/>
                  </a:cubicBezTo>
                  <a:cubicBezTo>
                    <a:pt x="53645" y="3113"/>
                    <a:pt x="53255" y="3273"/>
                    <a:pt x="52807" y="3273"/>
                  </a:cubicBezTo>
                  <a:lnTo>
                    <a:pt x="1636" y="3273"/>
                  </a:lnTo>
                  <a:cubicBezTo>
                    <a:pt x="1178" y="3273"/>
                    <a:pt x="799" y="3113"/>
                    <a:pt x="477" y="2794"/>
                  </a:cubicBezTo>
                  <a:cubicBezTo>
                    <a:pt x="156" y="2475"/>
                    <a:pt x="0" y="2089"/>
                    <a:pt x="0" y="1637"/>
                  </a:cubicBezTo>
                  <a:cubicBezTo>
                    <a:pt x="0" y="1184"/>
                    <a:pt x="156" y="798"/>
                    <a:pt x="477" y="479"/>
                  </a:cubicBezTo>
                  <a:cubicBezTo>
                    <a:pt x="799" y="160"/>
                    <a:pt x="1178" y="0"/>
                    <a:pt x="1636" y="0"/>
                  </a:cubicBezTo>
                  <a:lnTo>
                    <a:pt x="52807" y="0"/>
                  </a:lnTo>
                  <a:cubicBezTo>
                    <a:pt x="53255" y="0"/>
                    <a:pt x="53645" y="160"/>
                    <a:pt x="53966" y="479"/>
                  </a:cubicBezTo>
                  <a:close/>
                </a:path>
              </a:pathLst>
            </a:custGeom>
            <a:solidFill>
              <a:srgbClr val="000000"/>
            </a:solidFill>
            <a:ln w="972"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3351CF4-78D9-DC72-C764-C1950E3688ED}"/>
                </a:ext>
              </a:extLst>
            </p:cNvPr>
            <p:cNvSpPr/>
            <p:nvPr/>
          </p:nvSpPr>
          <p:spPr>
            <a:xfrm>
              <a:off x="7016366" y="1385231"/>
              <a:ext cx="45864" cy="37040"/>
            </a:xfrm>
            <a:custGeom>
              <a:avLst/>
              <a:gdLst>
                <a:gd name="connsiteX0" fmla="*/ 45864 w 45864"/>
                <a:gd name="connsiteY0" fmla="*/ 4830 h 37040"/>
                <a:gd name="connsiteX1" fmla="*/ 45621 w 45864"/>
                <a:gd name="connsiteY1" fmla="*/ 5947 h 37040"/>
                <a:gd name="connsiteX2" fmla="*/ 44745 w 45864"/>
                <a:gd name="connsiteY2" fmla="*/ 8781 h 37040"/>
                <a:gd name="connsiteX3" fmla="*/ 43070 w 45864"/>
                <a:gd name="connsiteY3" fmla="*/ 13132 h 37040"/>
                <a:gd name="connsiteX4" fmla="*/ 40353 w 45864"/>
                <a:gd name="connsiteY4" fmla="*/ 18321 h 37040"/>
                <a:gd name="connsiteX5" fmla="*/ 36438 w 45864"/>
                <a:gd name="connsiteY5" fmla="*/ 24028 h 37040"/>
                <a:gd name="connsiteX6" fmla="*/ 35718 w 45864"/>
                <a:gd name="connsiteY6" fmla="*/ 25186 h 37040"/>
                <a:gd name="connsiteX7" fmla="*/ 35640 w 45864"/>
                <a:gd name="connsiteY7" fmla="*/ 26902 h 37040"/>
                <a:gd name="connsiteX8" fmla="*/ 38152 w 45864"/>
                <a:gd name="connsiteY8" fmla="*/ 35204 h 37040"/>
                <a:gd name="connsiteX9" fmla="*/ 38474 w 45864"/>
                <a:gd name="connsiteY9" fmla="*/ 35204 h 37040"/>
                <a:gd name="connsiteX10" fmla="*/ 39311 w 45864"/>
                <a:gd name="connsiteY10" fmla="*/ 34965 h 37040"/>
                <a:gd name="connsiteX11" fmla="*/ 40509 w 45864"/>
                <a:gd name="connsiteY11" fmla="*/ 34366 h 37040"/>
                <a:gd name="connsiteX12" fmla="*/ 41706 w 45864"/>
                <a:gd name="connsiteY12" fmla="*/ 33169 h 37040"/>
                <a:gd name="connsiteX13" fmla="*/ 42748 w 45864"/>
                <a:gd name="connsiteY13" fmla="*/ 31213 h 37040"/>
                <a:gd name="connsiteX14" fmla="*/ 43829 w 45864"/>
                <a:gd name="connsiteY14" fmla="*/ 30414 h 37040"/>
                <a:gd name="connsiteX15" fmla="*/ 44784 w 45864"/>
                <a:gd name="connsiteY15" fmla="*/ 31213 h 37040"/>
                <a:gd name="connsiteX16" fmla="*/ 42787 w 45864"/>
                <a:gd name="connsiteY16" fmla="*/ 34845 h 37040"/>
                <a:gd name="connsiteX17" fmla="*/ 37918 w 45864"/>
                <a:gd name="connsiteY17" fmla="*/ 37040 h 37040"/>
                <a:gd name="connsiteX18" fmla="*/ 33205 w 45864"/>
                <a:gd name="connsiteY18" fmla="*/ 35244 h 37040"/>
                <a:gd name="connsiteX19" fmla="*/ 30489 w 45864"/>
                <a:gd name="connsiteY19" fmla="*/ 30135 h 37040"/>
                <a:gd name="connsiteX20" fmla="*/ 13253 w 45864"/>
                <a:gd name="connsiteY20" fmla="*/ 37040 h 37040"/>
                <a:gd name="connsiteX21" fmla="*/ 3593 w 45864"/>
                <a:gd name="connsiteY21" fmla="*/ 33089 h 37040"/>
                <a:gd name="connsiteX22" fmla="*/ 0 w 45864"/>
                <a:gd name="connsiteY22" fmla="*/ 23190 h 37040"/>
                <a:gd name="connsiteX23" fmla="*/ 3116 w 45864"/>
                <a:gd name="connsiteY23" fmla="*/ 12134 h 37040"/>
                <a:gd name="connsiteX24" fmla="*/ 11374 w 45864"/>
                <a:gd name="connsiteY24" fmla="*/ 3393 h 37040"/>
                <a:gd name="connsiteX25" fmla="*/ 21988 w 45864"/>
                <a:gd name="connsiteY25" fmla="*/ 0 h 37040"/>
                <a:gd name="connsiteX26" fmla="*/ 25746 w 45864"/>
                <a:gd name="connsiteY26" fmla="*/ 519 h 37040"/>
                <a:gd name="connsiteX27" fmla="*/ 29417 w 45864"/>
                <a:gd name="connsiteY27" fmla="*/ 2235 h 37040"/>
                <a:gd name="connsiteX28" fmla="*/ 32611 w 45864"/>
                <a:gd name="connsiteY28" fmla="*/ 5349 h 37040"/>
                <a:gd name="connsiteX29" fmla="*/ 34802 w 45864"/>
                <a:gd name="connsiteY29" fmla="*/ 10178 h 37040"/>
                <a:gd name="connsiteX30" fmla="*/ 35640 w 45864"/>
                <a:gd name="connsiteY30" fmla="*/ 16844 h 37040"/>
                <a:gd name="connsiteX31" fmla="*/ 35640 w 45864"/>
                <a:gd name="connsiteY31" fmla="*/ 21913 h 37040"/>
                <a:gd name="connsiteX32" fmla="*/ 43664 w 45864"/>
                <a:gd name="connsiteY32" fmla="*/ 5708 h 37040"/>
                <a:gd name="connsiteX33" fmla="*/ 44306 w 45864"/>
                <a:gd name="connsiteY33" fmla="*/ 4111 h 37040"/>
                <a:gd name="connsiteX34" fmla="*/ 44861 w 45864"/>
                <a:gd name="connsiteY34" fmla="*/ 3991 h 37040"/>
                <a:gd name="connsiteX35" fmla="*/ 45504 w 45864"/>
                <a:gd name="connsiteY35" fmla="*/ 4231 h 37040"/>
                <a:gd name="connsiteX36" fmla="*/ 45816 w 45864"/>
                <a:gd name="connsiteY36" fmla="*/ 4630 h 37040"/>
                <a:gd name="connsiteX37" fmla="*/ 45864 w 45864"/>
                <a:gd name="connsiteY37" fmla="*/ 4830 h 37040"/>
                <a:gd name="connsiteX38" fmla="*/ 30177 w 45864"/>
                <a:gd name="connsiteY38" fmla="*/ 28020 h 37040"/>
                <a:gd name="connsiteX39" fmla="*/ 30011 w 45864"/>
                <a:gd name="connsiteY39" fmla="*/ 18879 h 37040"/>
                <a:gd name="connsiteX40" fmla="*/ 30011 w 45864"/>
                <a:gd name="connsiteY40" fmla="*/ 16604 h 37040"/>
                <a:gd name="connsiteX41" fmla="*/ 29934 w 45864"/>
                <a:gd name="connsiteY41" fmla="*/ 14169 h 37040"/>
                <a:gd name="connsiteX42" fmla="*/ 29690 w 45864"/>
                <a:gd name="connsiteY42" fmla="*/ 11575 h 37040"/>
                <a:gd name="connsiteX43" fmla="*/ 29301 w 45864"/>
                <a:gd name="connsiteY43" fmla="*/ 9140 h 37040"/>
                <a:gd name="connsiteX44" fmla="*/ 28619 w 45864"/>
                <a:gd name="connsiteY44" fmla="*/ 6785 h 37040"/>
                <a:gd name="connsiteX45" fmla="*/ 27577 w 45864"/>
                <a:gd name="connsiteY45" fmla="*/ 4830 h 37040"/>
                <a:gd name="connsiteX46" fmla="*/ 26185 w 45864"/>
                <a:gd name="connsiteY46" fmla="*/ 3193 h 37040"/>
                <a:gd name="connsiteX47" fmla="*/ 24305 w 45864"/>
                <a:gd name="connsiteY47" fmla="*/ 2195 h 37040"/>
                <a:gd name="connsiteX48" fmla="*/ 21910 w 45864"/>
                <a:gd name="connsiteY48" fmla="*/ 1796 h 37040"/>
                <a:gd name="connsiteX49" fmla="*/ 18560 w 45864"/>
                <a:gd name="connsiteY49" fmla="*/ 2395 h 37040"/>
                <a:gd name="connsiteX50" fmla="*/ 14723 w 45864"/>
                <a:gd name="connsiteY50" fmla="*/ 4750 h 37040"/>
                <a:gd name="connsiteX51" fmla="*/ 10780 w 45864"/>
                <a:gd name="connsiteY51" fmla="*/ 9300 h 37040"/>
                <a:gd name="connsiteX52" fmla="*/ 7459 w 45864"/>
                <a:gd name="connsiteY52" fmla="*/ 17682 h 37040"/>
                <a:gd name="connsiteX53" fmla="*/ 6067 w 45864"/>
                <a:gd name="connsiteY53" fmla="*/ 26303 h 37040"/>
                <a:gd name="connsiteX54" fmla="*/ 7946 w 45864"/>
                <a:gd name="connsiteY54" fmla="*/ 32809 h 37040"/>
                <a:gd name="connsiteX55" fmla="*/ 13409 w 45864"/>
                <a:gd name="connsiteY55" fmla="*/ 35204 h 37040"/>
                <a:gd name="connsiteX56" fmla="*/ 30177 w 45864"/>
                <a:gd name="connsiteY56" fmla="*/ 28020 h 3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864" h="37040">
                  <a:moveTo>
                    <a:pt x="45864" y="4830"/>
                  </a:moveTo>
                  <a:cubicBezTo>
                    <a:pt x="45806" y="5096"/>
                    <a:pt x="45728" y="5468"/>
                    <a:pt x="45621" y="5947"/>
                  </a:cubicBezTo>
                  <a:cubicBezTo>
                    <a:pt x="45514" y="6399"/>
                    <a:pt x="45222" y="7344"/>
                    <a:pt x="44745" y="8781"/>
                  </a:cubicBezTo>
                  <a:cubicBezTo>
                    <a:pt x="44267" y="10218"/>
                    <a:pt x="43703" y="11668"/>
                    <a:pt x="43070" y="13132"/>
                  </a:cubicBezTo>
                  <a:cubicBezTo>
                    <a:pt x="42456" y="14569"/>
                    <a:pt x="41551" y="16298"/>
                    <a:pt x="40353" y="18321"/>
                  </a:cubicBezTo>
                  <a:cubicBezTo>
                    <a:pt x="39184" y="20316"/>
                    <a:pt x="37879" y="22219"/>
                    <a:pt x="36438" y="24028"/>
                  </a:cubicBezTo>
                  <a:cubicBezTo>
                    <a:pt x="36039" y="24507"/>
                    <a:pt x="35805" y="24893"/>
                    <a:pt x="35718" y="25186"/>
                  </a:cubicBezTo>
                  <a:cubicBezTo>
                    <a:pt x="35669" y="25452"/>
                    <a:pt x="35640" y="26024"/>
                    <a:pt x="35640" y="26902"/>
                  </a:cubicBezTo>
                  <a:cubicBezTo>
                    <a:pt x="35640" y="32437"/>
                    <a:pt x="36477" y="35204"/>
                    <a:pt x="38152" y="35204"/>
                  </a:cubicBezTo>
                  <a:cubicBezTo>
                    <a:pt x="38240" y="35204"/>
                    <a:pt x="38347" y="35204"/>
                    <a:pt x="38474" y="35204"/>
                  </a:cubicBezTo>
                  <a:cubicBezTo>
                    <a:pt x="38639" y="35178"/>
                    <a:pt x="38912" y="35098"/>
                    <a:pt x="39311" y="34965"/>
                  </a:cubicBezTo>
                  <a:cubicBezTo>
                    <a:pt x="39739" y="34805"/>
                    <a:pt x="40139" y="34605"/>
                    <a:pt x="40509" y="34366"/>
                  </a:cubicBezTo>
                  <a:cubicBezTo>
                    <a:pt x="40888" y="34100"/>
                    <a:pt x="41288" y="33701"/>
                    <a:pt x="41706" y="33169"/>
                  </a:cubicBezTo>
                  <a:cubicBezTo>
                    <a:pt x="42135" y="32610"/>
                    <a:pt x="42485" y="31958"/>
                    <a:pt x="42748" y="31213"/>
                  </a:cubicBezTo>
                  <a:cubicBezTo>
                    <a:pt x="42992" y="30681"/>
                    <a:pt x="43352" y="30414"/>
                    <a:pt x="43829" y="30414"/>
                  </a:cubicBezTo>
                  <a:cubicBezTo>
                    <a:pt x="44462" y="30414"/>
                    <a:pt x="44784" y="30681"/>
                    <a:pt x="44784" y="31213"/>
                  </a:cubicBezTo>
                  <a:cubicBezTo>
                    <a:pt x="44784" y="32171"/>
                    <a:pt x="44121" y="33381"/>
                    <a:pt x="42787" y="34845"/>
                  </a:cubicBezTo>
                  <a:cubicBezTo>
                    <a:pt x="41453" y="36308"/>
                    <a:pt x="39837" y="37040"/>
                    <a:pt x="37918" y="37040"/>
                  </a:cubicBezTo>
                  <a:cubicBezTo>
                    <a:pt x="36078" y="37040"/>
                    <a:pt x="34510" y="36441"/>
                    <a:pt x="33205" y="35244"/>
                  </a:cubicBezTo>
                  <a:cubicBezTo>
                    <a:pt x="31930" y="34020"/>
                    <a:pt x="31024" y="32317"/>
                    <a:pt x="30489" y="30135"/>
                  </a:cubicBezTo>
                  <a:cubicBezTo>
                    <a:pt x="24743" y="34739"/>
                    <a:pt x="18998" y="37040"/>
                    <a:pt x="13253" y="37040"/>
                  </a:cubicBezTo>
                  <a:cubicBezTo>
                    <a:pt x="9212" y="37040"/>
                    <a:pt x="5989" y="35723"/>
                    <a:pt x="3593" y="33089"/>
                  </a:cubicBezTo>
                  <a:cubicBezTo>
                    <a:pt x="1198" y="30428"/>
                    <a:pt x="0" y="27128"/>
                    <a:pt x="0" y="23190"/>
                  </a:cubicBezTo>
                  <a:cubicBezTo>
                    <a:pt x="0" y="19412"/>
                    <a:pt x="1042" y="15726"/>
                    <a:pt x="3116" y="12134"/>
                  </a:cubicBezTo>
                  <a:cubicBezTo>
                    <a:pt x="5210" y="8542"/>
                    <a:pt x="7965" y="5628"/>
                    <a:pt x="11374" y="3393"/>
                  </a:cubicBezTo>
                  <a:cubicBezTo>
                    <a:pt x="14811" y="1131"/>
                    <a:pt x="18346" y="0"/>
                    <a:pt x="21988" y="0"/>
                  </a:cubicBezTo>
                  <a:cubicBezTo>
                    <a:pt x="23263" y="0"/>
                    <a:pt x="24519" y="173"/>
                    <a:pt x="25746" y="519"/>
                  </a:cubicBezTo>
                  <a:cubicBezTo>
                    <a:pt x="26964" y="838"/>
                    <a:pt x="28191" y="1410"/>
                    <a:pt x="29417" y="2235"/>
                  </a:cubicBezTo>
                  <a:cubicBezTo>
                    <a:pt x="30635" y="3060"/>
                    <a:pt x="31706" y="4098"/>
                    <a:pt x="32611" y="5349"/>
                  </a:cubicBezTo>
                  <a:cubicBezTo>
                    <a:pt x="33517" y="6599"/>
                    <a:pt x="34247" y="8209"/>
                    <a:pt x="34802" y="10178"/>
                  </a:cubicBezTo>
                  <a:cubicBezTo>
                    <a:pt x="35357" y="12147"/>
                    <a:pt x="35640" y="14369"/>
                    <a:pt x="35640" y="16844"/>
                  </a:cubicBezTo>
                  <a:lnTo>
                    <a:pt x="35640" y="21913"/>
                  </a:lnTo>
                  <a:cubicBezTo>
                    <a:pt x="39155" y="17469"/>
                    <a:pt x="41823" y="12067"/>
                    <a:pt x="43664" y="5708"/>
                  </a:cubicBezTo>
                  <a:cubicBezTo>
                    <a:pt x="43927" y="4750"/>
                    <a:pt x="44141" y="4218"/>
                    <a:pt x="44306" y="4111"/>
                  </a:cubicBezTo>
                  <a:cubicBezTo>
                    <a:pt x="44414" y="4031"/>
                    <a:pt x="44598" y="3991"/>
                    <a:pt x="44861" y="3991"/>
                  </a:cubicBezTo>
                  <a:cubicBezTo>
                    <a:pt x="45124" y="3991"/>
                    <a:pt x="45339" y="4071"/>
                    <a:pt x="45504" y="4231"/>
                  </a:cubicBezTo>
                  <a:cubicBezTo>
                    <a:pt x="45689" y="4364"/>
                    <a:pt x="45787" y="4497"/>
                    <a:pt x="45816" y="4630"/>
                  </a:cubicBezTo>
                  <a:lnTo>
                    <a:pt x="45864" y="4830"/>
                  </a:lnTo>
                  <a:moveTo>
                    <a:pt x="30177" y="28020"/>
                  </a:moveTo>
                  <a:cubicBezTo>
                    <a:pt x="30070" y="27088"/>
                    <a:pt x="30011" y="24042"/>
                    <a:pt x="30011" y="18879"/>
                  </a:cubicBezTo>
                  <a:cubicBezTo>
                    <a:pt x="30011" y="17895"/>
                    <a:pt x="30011" y="17136"/>
                    <a:pt x="30011" y="16604"/>
                  </a:cubicBezTo>
                  <a:cubicBezTo>
                    <a:pt x="30011" y="16045"/>
                    <a:pt x="29982" y="15234"/>
                    <a:pt x="29934" y="14169"/>
                  </a:cubicBezTo>
                  <a:cubicBezTo>
                    <a:pt x="29885" y="13105"/>
                    <a:pt x="29797" y="12240"/>
                    <a:pt x="29690" y="11575"/>
                  </a:cubicBezTo>
                  <a:cubicBezTo>
                    <a:pt x="29612" y="10910"/>
                    <a:pt x="29486" y="10098"/>
                    <a:pt x="29301" y="9140"/>
                  </a:cubicBezTo>
                  <a:cubicBezTo>
                    <a:pt x="29116" y="8182"/>
                    <a:pt x="28882" y="7397"/>
                    <a:pt x="28619" y="6785"/>
                  </a:cubicBezTo>
                  <a:cubicBezTo>
                    <a:pt x="28356" y="6173"/>
                    <a:pt x="28006" y="5521"/>
                    <a:pt x="27577" y="4830"/>
                  </a:cubicBezTo>
                  <a:cubicBezTo>
                    <a:pt x="27178" y="4138"/>
                    <a:pt x="26720" y="3592"/>
                    <a:pt x="26185" y="3193"/>
                  </a:cubicBezTo>
                  <a:cubicBezTo>
                    <a:pt x="25678" y="2794"/>
                    <a:pt x="25055" y="2461"/>
                    <a:pt x="24305" y="2195"/>
                  </a:cubicBezTo>
                  <a:cubicBezTo>
                    <a:pt x="23585" y="1929"/>
                    <a:pt x="22786" y="1796"/>
                    <a:pt x="21910" y="1796"/>
                  </a:cubicBezTo>
                  <a:cubicBezTo>
                    <a:pt x="20819" y="1796"/>
                    <a:pt x="19699" y="1996"/>
                    <a:pt x="18560" y="2395"/>
                  </a:cubicBezTo>
                  <a:cubicBezTo>
                    <a:pt x="17440" y="2767"/>
                    <a:pt x="16165" y="3552"/>
                    <a:pt x="14723" y="4750"/>
                  </a:cubicBezTo>
                  <a:cubicBezTo>
                    <a:pt x="13292" y="5921"/>
                    <a:pt x="11977" y="7437"/>
                    <a:pt x="10780" y="9300"/>
                  </a:cubicBezTo>
                  <a:cubicBezTo>
                    <a:pt x="9523" y="11269"/>
                    <a:pt x="8423" y="14063"/>
                    <a:pt x="7459" y="17682"/>
                  </a:cubicBezTo>
                  <a:cubicBezTo>
                    <a:pt x="6534" y="21274"/>
                    <a:pt x="6067" y="24148"/>
                    <a:pt x="6067" y="26303"/>
                  </a:cubicBezTo>
                  <a:cubicBezTo>
                    <a:pt x="6067" y="29017"/>
                    <a:pt x="6690" y="31186"/>
                    <a:pt x="7946" y="32809"/>
                  </a:cubicBezTo>
                  <a:cubicBezTo>
                    <a:pt x="9192" y="34406"/>
                    <a:pt x="11013" y="35204"/>
                    <a:pt x="13409" y="35204"/>
                  </a:cubicBezTo>
                  <a:cubicBezTo>
                    <a:pt x="19125" y="35204"/>
                    <a:pt x="24714" y="32809"/>
                    <a:pt x="30177" y="28020"/>
                  </a:cubicBezTo>
                  <a:close/>
                </a:path>
              </a:pathLst>
            </a:custGeom>
            <a:solidFill>
              <a:srgbClr val="000000"/>
            </a:solidFill>
            <a:ln w="972" cap="flat">
              <a:noFill/>
              <a:prstDash val="solid"/>
              <a:miter/>
            </a:ln>
          </p:spPr>
          <p:txBody>
            <a:bodyPr rtlCol="0" anchor="ctr"/>
            <a:lstStyle/>
            <a:p>
              <a:endParaRPr lang="en-DE"/>
            </a:p>
          </p:txBody>
        </p:sp>
      </p:grpSp>
      <p:grpSp>
        <p:nvGrpSpPr>
          <p:cNvPr id="313" name="Group 312">
            <a:extLst>
              <a:ext uri="{FF2B5EF4-FFF2-40B4-BE49-F238E27FC236}">
                <a16:creationId xmlns:a16="http://schemas.microsoft.com/office/drawing/2014/main" id="{DABC4D2E-9454-EB83-CC32-6A4ADDC3FE67}"/>
              </a:ext>
            </a:extLst>
          </p:cNvPr>
          <p:cNvGrpSpPr/>
          <p:nvPr/>
        </p:nvGrpSpPr>
        <p:grpSpPr>
          <a:xfrm>
            <a:off x="5364088" y="3048664"/>
            <a:ext cx="2337041" cy="1558027"/>
            <a:chOff x="5364088" y="3048664"/>
            <a:chExt cx="2337041" cy="1558027"/>
          </a:xfrm>
        </p:grpSpPr>
        <p:sp>
          <p:nvSpPr>
            <p:cNvPr id="246" name="Freeform 245">
              <a:extLst>
                <a:ext uri="{FF2B5EF4-FFF2-40B4-BE49-F238E27FC236}">
                  <a16:creationId xmlns:a16="http://schemas.microsoft.com/office/drawing/2014/main" id="{FE9D0D78-54FF-3CB6-3B11-5FC9339ED2DD}"/>
                </a:ext>
              </a:extLst>
            </p:cNvPr>
            <p:cNvSpPr/>
            <p:nvPr/>
          </p:nvSpPr>
          <p:spPr>
            <a:xfrm>
              <a:off x="5364088" y="3048664"/>
              <a:ext cx="2337041" cy="1558027"/>
            </a:xfrm>
            <a:custGeom>
              <a:avLst/>
              <a:gdLst>
                <a:gd name="connsiteX0" fmla="*/ 0 w 2337041"/>
                <a:gd name="connsiteY0" fmla="*/ 1558027 h 1558027"/>
                <a:gd name="connsiteX1" fmla="*/ 2337041 w 2337041"/>
                <a:gd name="connsiteY1" fmla="*/ 1558027 h 1558027"/>
                <a:gd name="connsiteX2" fmla="*/ 2337041 w 2337041"/>
                <a:gd name="connsiteY2" fmla="*/ 0 h 1558027"/>
                <a:gd name="connsiteX3" fmla="*/ 0 w 2337041"/>
                <a:gd name="connsiteY3" fmla="*/ 0 h 1558027"/>
              </a:gdLst>
              <a:ahLst/>
              <a:cxnLst>
                <a:cxn ang="0">
                  <a:pos x="connsiteX0" y="connsiteY0"/>
                </a:cxn>
                <a:cxn ang="0">
                  <a:pos x="connsiteX1" y="connsiteY1"/>
                </a:cxn>
                <a:cxn ang="0">
                  <a:pos x="connsiteX2" y="connsiteY2"/>
                </a:cxn>
                <a:cxn ang="0">
                  <a:pos x="connsiteX3" y="connsiteY3"/>
                </a:cxn>
              </a:cxnLst>
              <a:rect l="l" t="t" r="r" b="b"/>
              <a:pathLst>
                <a:path w="2337041" h="1558027">
                  <a:moveTo>
                    <a:pt x="0" y="1558027"/>
                  </a:moveTo>
                  <a:lnTo>
                    <a:pt x="2337041" y="1558027"/>
                  </a:lnTo>
                  <a:lnTo>
                    <a:pt x="2337041" y="0"/>
                  </a:lnTo>
                  <a:lnTo>
                    <a:pt x="0" y="0"/>
                  </a:lnTo>
                  <a:close/>
                </a:path>
              </a:pathLst>
            </a:custGeom>
            <a:solidFill>
              <a:srgbClr val="FFFFFF"/>
            </a:solidFill>
            <a:ln w="972" cap="flat">
              <a:noFill/>
              <a:prstDash val="solid"/>
              <a:miter/>
            </a:ln>
          </p:spPr>
          <p:txBody>
            <a:bodyPr rtlCol="0" anchor="ctr"/>
            <a:lstStyle/>
            <a:p>
              <a:endParaRPr lang="en-DE"/>
            </a:p>
          </p:txBody>
        </p:sp>
        <p:sp>
          <p:nvSpPr>
            <p:cNvPr id="247" name="Freeform 246">
              <a:extLst>
                <a:ext uri="{FF2B5EF4-FFF2-40B4-BE49-F238E27FC236}">
                  <a16:creationId xmlns:a16="http://schemas.microsoft.com/office/drawing/2014/main" id="{4286EA3C-DCD0-3C5E-57FA-5E83E73F8D14}"/>
                </a:ext>
              </a:extLst>
            </p:cNvPr>
            <p:cNvSpPr/>
            <p:nvPr/>
          </p:nvSpPr>
          <p:spPr>
            <a:xfrm>
              <a:off x="5635499" y="3094668"/>
              <a:ext cx="2019628" cy="1293567"/>
            </a:xfrm>
            <a:custGeom>
              <a:avLst/>
              <a:gdLst>
                <a:gd name="connsiteX0" fmla="*/ 0 w 2019628"/>
                <a:gd name="connsiteY0" fmla="*/ 1293567 h 1293567"/>
                <a:gd name="connsiteX1" fmla="*/ 2019629 w 2019628"/>
                <a:gd name="connsiteY1" fmla="*/ 1293567 h 1293567"/>
                <a:gd name="connsiteX2" fmla="*/ 2019629 w 2019628"/>
                <a:gd name="connsiteY2" fmla="*/ 0 h 1293567"/>
                <a:gd name="connsiteX3" fmla="*/ 0 w 2019628"/>
                <a:gd name="connsiteY3" fmla="*/ 0 h 1293567"/>
              </a:gdLst>
              <a:ahLst/>
              <a:cxnLst>
                <a:cxn ang="0">
                  <a:pos x="connsiteX0" y="connsiteY0"/>
                </a:cxn>
                <a:cxn ang="0">
                  <a:pos x="connsiteX1" y="connsiteY1"/>
                </a:cxn>
                <a:cxn ang="0">
                  <a:pos x="connsiteX2" y="connsiteY2"/>
                </a:cxn>
                <a:cxn ang="0">
                  <a:pos x="connsiteX3" y="connsiteY3"/>
                </a:cxn>
              </a:cxnLst>
              <a:rect l="l" t="t" r="r" b="b"/>
              <a:pathLst>
                <a:path w="2019628" h="1293567">
                  <a:moveTo>
                    <a:pt x="0" y="1293567"/>
                  </a:moveTo>
                  <a:lnTo>
                    <a:pt x="2019629" y="1293567"/>
                  </a:lnTo>
                  <a:lnTo>
                    <a:pt x="2019629" y="0"/>
                  </a:lnTo>
                  <a:lnTo>
                    <a:pt x="0" y="0"/>
                  </a:lnTo>
                  <a:close/>
                </a:path>
              </a:pathLst>
            </a:custGeom>
            <a:solidFill>
              <a:srgbClr val="FFFFFF"/>
            </a:solidFill>
            <a:ln w="972"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31E24399-1FDA-C66B-46D4-19043D178D14}"/>
                </a:ext>
              </a:extLst>
            </p:cNvPr>
            <p:cNvSpPr/>
            <p:nvPr/>
          </p:nvSpPr>
          <p:spPr>
            <a:xfrm>
              <a:off x="5851434"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F5EEA218-06B0-CBF5-6EB0-031E090FB9F0}"/>
                </a:ext>
              </a:extLst>
            </p:cNvPr>
            <p:cNvSpPr/>
            <p:nvPr/>
          </p:nvSpPr>
          <p:spPr>
            <a:xfrm>
              <a:off x="6248372"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0" name="Freeform 249">
              <a:extLst>
                <a:ext uri="{FF2B5EF4-FFF2-40B4-BE49-F238E27FC236}">
                  <a16:creationId xmlns:a16="http://schemas.microsoft.com/office/drawing/2014/main" id="{27FD0C0F-8CD7-5FC1-2BFF-C7D51890CB69}"/>
                </a:ext>
              </a:extLst>
            </p:cNvPr>
            <p:cNvSpPr/>
            <p:nvPr/>
          </p:nvSpPr>
          <p:spPr>
            <a:xfrm>
              <a:off x="6645312"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80B904BB-8013-1CDD-3D3D-DC5E6B3E4F27}"/>
                </a:ext>
              </a:extLst>
            </p:cNvPr>
            <p:cNvSpPr/>
            <p:nvPr/>
          </p:nvSpPr>
          <p:spPr>
            <a:xfrm>
              <a:off x="7042248"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2" name="Freeform 251">
              <a:extLst>
                <a:ext uri="{FF2B5EF4-FFF2-40B4-BE49-F238E27FC236}">
                  <a16:creationId xmlns:a16="http://schemas.microsoft.com/office/drawing/2014/main" id="{B4B2A5E1-35F3-4DAE-52AB-4ABEFE6EB6D1}"/>
                </a:ext>
              </a:extLst>
            </p:cNvPr>
            <p:cNvSpPr/>
            <p:nvPr/>
          </p:nvSpPr>
          <p:spPr>
            <a:xfrm>
              <a:off x="7439185"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1945" cap="rnd">
              <a:solidFill>
                <a:srgbClr val="000000">
                  <a:alpha val="10000"/>
                </a:srgbClr>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98A7FEC4-2DC3-6C92-59FD-DE6041B4B773}"/>
                </a:ext>
              </a:extLst>
            </p:cNvPr>
            <p:cNvSpPr/>
            <p:nvPr/>
          </p:nvSpPr>
          <p:spPr>
            <a:xfrm>
              <a:off x="5635499" y="4388236"/>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3889" cap="rnd">
              <a:solidFill>
                <a:srgbClr val="000000"/>
              </a:solidFill>
              <a:prstDash val="solid"/>
              <a:round/>
            </a:ln>
          </p:spPr>
          <p:txBody>
            <a:bodyPr rtlCol="0" anchor="ctr"/>
            <a:lstStyle/>
            <a:p>
              <a:endParaRPr lang="en-DE"/>
            </a:p>
          </p:txBody>
        </p:sp>
        <p:sp>
          <p:nvSpPr>
            <p:cNvPr id="254" name="Freeform 253">
              <a:extLst>
                <a:ext uri="{FF2B5EF4-FFF2-40B4-BE49-F238E27FC236}">
                  <a16:creationId xmlns:a16="http://schemas.microsoft.com/office/drawing/2014/main" id="{47F2CAA2-76C4-5962-46DD-653AA2A0DE47}"/>
                </a:ext>
              </a:extLst>
            </p:cNvPr>
            <p:cNvSpPr/>
            <p:nvPr/>
          </p:nvSpPr>
          <p:spPr>
            <a:xfrm>
              <a:off x="5851434"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0B945216-5ED2-CEEF-56E4-41D5FCFA6617}"/>
                </a:ext>
              </a:extLst>
            </p:cNvPr>
            <p:cNvSpPr/>
            <p:nvPr/>
          </p:nvSpPr>
          <p:spPr>
            <a:xfrm>
              <a:off x="6248372"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6" name="Freeform 255">
              <a:extLst>
                <a:ext uri="{FF2B5EF4-FFF2-40B4-BE49-F238E27FC236}">
                  <a16:creationId xmlns:a16="http://schemas.microsoft.com/office/drawing/2014/main" id="{B2283878-3437-0C93-F2BE-04C067AB5A84}"/>
                </a:ext>
              </a:extLst>
            </p:cNvPr>
            <p:cNvSpPr/>
            <p:nvPr/>
          </p:nvSpPr>
          <p:spPr>
            <a:xfrm>
              <a:off x="6645312"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7D9DF23B-B737-5515-A6D4-D71351D68FAC}"/>
                </a:ext>
              </a:extLst>
            </p:cNvPr>
            <p:cNvSpPr/>
            <p:nvPr/>
          </p:nvSpPr>
          <p:spPr>
            <a:xfrm>
              <a:off x="7042248"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8" name="Freeform 257">
              <a:extLst>
                <a:ext uri="{FF2B5EF4-FFF2-40B4-BE49-F238E27FC236}">
                  <a16:creationId xmlns:a16="http://schemas.microsoft.com/office/drawing/2014/main" id="{10B62DAA-8753-B661-8EA1-480E9025902C}"/>
                </a:ext>
              </a:extLst>
            </p:cNvPr>
            <p:cNvSpPr/>
            <p:nvPr/>
          </p:nvSpPr>
          <p:spPr>
            <a:xfrm>
              <a:off x="7439185" y="4369831"/>
              <a:ext cx="973" cy="18404"/>
            </a:xfrm>
            <a:custGeom>
              <a:avLst/>
              <a:gdLst>
                <a:gd name="connsiteX0" fmla="*/ 0 w 973"/>
                <a:gd name="connsiteY0" fmla="*/ 18404 h 18404"/>
                <a:gd name="connsiteX1" fmla="*/ 0 w 973"/>
                <a:gd name="connsiteY1" fmla="*/ 0 h 18404"/>
              </a:gdLst>
              <a:ahLst/>
              <a:cxnLst>
                <a:cxn ang="0">
                  <a:pos x="connsiteX0" y="connsiteY0"/>
                </a:cxn>
                <a:cxn ang="0">
                  <a:pos x="connsiteX1" y="connsiteY1"/>
                </a:cxn>
              </a:cxnLst>
              <a:rect l="l" t="t" r="r" b="b"/>
              <a:pathLst>
                <a:path w="973" h="18404">
                  <a:moveTo>
                    <a:pt x="0" y="18404"/>
                  </a:moveTo>
                  <a:lnTo>
                    <a:pt x="0" y="0"/>
                  </a:lnTo>
                </a:path>
              </a:pathLst>
            </a:custGeom>
            <a:noFill/>
            <a:ln w="3889"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DFB4353B-F715-9EDB-4361-AED5BDCAD839}"/>
                </a:ext>
              </a:extLst>
            </p:cNvPr>
            <p:cNvSpPr/>
            <p:nvPr/>
          </p:nvSpPr>
          <p:spPr>
            <a:xfrm>
              <a:off x="5760312" y="445187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47EE1636-9F0F-B3FA-1533-4A48FA191F03}"/>
                </a:ext>
              </a:extLst>
            </p:cNvPr>
            <p:cNvSpPr/>
            <p:nvPr/>
          </p:nvSpPr>
          <p:spPr>
            <a:xfrm>
              <a:off x="5825676" y="4421655"/>
              <a:ext cx="38104" cy="60032"/>
            </a:xfrm>
            <a:custGeom>
              <a:avLst/>
              <a:gdLst>
                <a:gd name="connsiteX0" fmla="*/ 2485 w 38104"/>
                <a:gd name="connsiteY0" fmla="*/ 0 h 60032"/>
                <a:gd name="connsiteX1" fmla="*/ 33765 w 38104"/>
                <a:gd name="connsiteY1" fmla="*/ 0 h 60032"/>
                <a:gd name="connsiteX2" fmla="*/ 33765 w 38104"/>
                <a:gd name="connsiteY2" fmla="*/ 6709 h 60032"/>
                <a:gd name="connsiteX3" fmla="*/ 9782 w 38104"/>
                <a:gd name="connsiteY3" fmla="*/ 6709 h 60032"/>
                <a:gd name="connsiteX4" fmla="*/ 9782 w 38104"/>
                <a:gd name="connsiteY4" fmla="*/ 21140 h 60032"/>
                <a:gd name="connsiteX5" fmla="*/ 13254 w 38104"/>
                <a:gd name="connsiteY5" fmla="*/ 20274 h 60032"/>
                <a:gd name="connsiteX6" fmla="*/ 16724 w 38104"/>
                <a:gd name="connsiteY6" fmla="*/ 19962 h 60032"/>
                <a:gd name="connsiteX7" fmla="*/ 32346 w 38104"/>
                <a:gd name="connsiteY7" fmla="*/ 25367 h 60032"/>
                <a:gd name="connsiteX8" fmla="*/ 38104 w 38104"/>
                <a:gd name="connsiteY8" fmla="*/ 40002 h 60032"/>
                <a:gd name="connsiteX9" fmla="*/ 32188 w 38104"/>
                <a:gd name="connsiteY9" fmla="*/ 54794 h 60032"/>
                <a:gd name="connsiteX10" fmla="*/ 15502 w 38104"/>
                <a:gd name="connsiteY10" fmla="*/ 60033 h 60032"/>
                <a:gd name="connsiteX11" fmla="*/ 7928 w 38104"/>
                <a:gd name="connsiteY11" fmla="*/ 59410 h 60032"/>
                <a:gd name="connsiteX12" fmla="*/ 0 w 38104"/>
                <a:gd name="connsiteY12" fmla="*/ 57511 h 60032"/>
                <a:gd name="connsiteX13" fmla="*/ 0 w 38104"/>
                <a:gd name="connsiteY13" fmla="*/ 49506 h 60032"/>
                <a:gd name="connsiteX14" fmla="*/ 7336 w 38104"/>
                <a:gd name="connsiteY14" fmla="*/ 52389 h 60032"/>
                <a:gd name="connsiteX15" fmla="*/ 15345 w 38104"/>
                <a:gd name="connsiteY15" fmla="*/ 53333 h 60032"/>
                <a:gd name="connsiteX16" fmla="*/ 26152 w 38104"/>
                <a:gd name="connsiteY16" fmla="*/ 49740 h 60032"/>
                <a:gd name="connsiteX17" fmla="*/ 30136 w 38104"/>
                <a:gd name="connsiteY17" fmla="*/ 40002 h 60032"/>
                <a:gd name="connsiteX18" fmla="*/ 26152 w 38104"/>
                <a:gd name="connsiteY18" fmla="*/ 30255 h 60032"/>
                <a:gd name="connsiteX19" fmla="*/ 15345 w 38104"/>
                <a:gd name="connsiteY19" fmla="*/ 26662 h 60032"/>
                <a:gd name="connsiteX20" fmla="*/ 8954 w 38104"/>
                <a:gd name="connsiteY20" fmla="*/ 27373 h 60032"/>
                <a:gd name="connsiteX21" fmla="*/ 2485 w 38104"/>
                <a:gd name="connsiteY21" fmla="*/ 29583 h 60032"/>
                <a:gd name="connsiteX22" fmla="*/ 2485 w 38104"/>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4" h="60032">
                  <a:moveTo>
                    <a:pt x="2485" y="0"/>
                  </a:moveTo>
                  <a:lnTo>
                    <a:pt x="33765" y="0"/>
                  </a:lnTo>
                  <a:lnTo>
                    <a:pt x="33765" y="6709"/>
                  </a:lnTo>
                  <a:lnTo>
                    <a:pt x="9782" y="6709"/>
                  </a:lnTo>
                  <a:lnTo>
                    <a:pt x="9782" y="21140"/>
                  </a:lnTo>
                  <a:cubicBezTo>
                    <a:pt x="10939" y="20751"/>
                    <a:pt x="12096" y="20459"/>
                    <a:pt x="13254" y="20274"/>
                  </a:cubicBezTo>
                  <a:cubicBezTo>
                    <a:pt x="14411" y="20069"/>
                    <a:pt x="15568" y="19962"/>
                    <a:pt x="16724" y="19962"/>
                  </a:cubicBezTo>
                  <a:cubicBezTo>
                    <a:pt x="23299" y="19962"/>
                    <a:pt x="28506" y="21764"/>
                    <a:pt x="32346" y="25367"/>
                  </a:cubicBezTo>
                  <a:cubicBezTo>
                    <a:pt x="36185" y="28970"/>
                    <a:pt x="38104" y="33848"/>
                    <a:pt x="38104" y="40002"/>
                  </a:cubicBezTo>
                  <a:cubicBezTo>
                    <a:pt x="38104" y="46342"/>
                    <a:pt x="36133" y="51269"/>
                    <a:pt x="32188" y="54794"/>
                  </a:cubicBezTo>
                  <a:cubicBezTo>
                    <a:pt x="28243" y="58290"/>
                    <a:pt x="22682" y="60033"/>
                    <a:pt x="15502" y="60033"/>
                  </a:cubicBezTo>
                  <a:cubicBezTo>
                    <a:pt x="13030" y="60033"/>
                    <a:pt x="10506" y="59828"/>
                    <a:pt x="7928" y="59410"/>
                  </a:cubicBezTo>
                  <a:cubicBezTo>
                    <a:pt x="5377" y="58991"/>
                    <a:pt x="2734" y="58358"/>
                    <a:pt x="0" y="57511"/>
                  </a:cubicBezTo>
                  <a:lnTo>
                    <a:pt x="0" y="49506"/>
                  </a:lnTo>
                  <a:cubicBezTo>
                    <a:pt x="2366" y="50792"/>
                    <a:pt x="4811" y="51756"/>
                    <a:pt x="7336" y="52389"/>
                  </a:cubicBezTo>
                  <a:cubicBezTo>
                    <a:pt x="9861" y="53022"/>
                    <a:pt x="12530" y="53333"/>
                    <a:pt x="15345" y="53333"/>
                  </a:cubicBezTo>
                  <a:cubicBezTo>
                    <a:pt x="19894" y="53333"/>
                    <a:pt x="23497" y="52136"/>
                    <a:pt x="26152" y="49740"/>
                  </a:cubicBezTo>
                  <a:cubicBezTo>
                    <a:pt x="28808" y="47354"/>
                    <a:pt x="30136" y="44102"/>
                    <a:pt x="30136" y="40002"/>
                  </a:cubicBezTo>
                  <a:cubicBezTo>
                    <a:pt x="30136" y="35903"/>
                    <a:pt x="28808" y="32650"/>
                    <a:pt x="26152" y="30255"/>
                  </a:cubicBezTo>
                  <a:cubicBezTo>
                    <a:pt x="23497" y="27859"/>
                    <a:pt x="19894" y="26662"/>
                    <a:pt x="15345" y="26662"/>
                  </a:cubicBezTo>
                  <a:cubicBezTo>
                    <a:pt x="13214" y="26662"/>
                    <a:pt x="11083" y="26895"/>
                    <a:pt x="8954" y="27373"/>
                  </a:cubicBezTo>
                  <a:cubicBezTo>
                    <a:pt x="6849" y="27850"/>
                    <a:pt x="4694" y="28580"/>
                    <a:pt x="2485" y="29583"/>
                  </a:cubicBezTo>
                  <a:lnTo>
                    <a:pt x="2485" y="0"/>
                  </a:lnTo>
                  <a:close/>
                </a:path>
              </a:pathLst>
            </a:custGeom>
            <a:solidFill>
              <a:srgbClr val="000000"/>
            </a:solidFill>
            <a:ln w="972" cap="flat">
              <a:noFill/>
              <a:prstDash val="solid"/>
              <a:miter/>
            </a:ln>
          </p:spPr>
          <p:txBody>
            <a:bodyPr rtlCol="0" anchor="ctr"/>
            <a:lstStyle/>
            <a:p>
              <a:endParaRPr lang="en-DE"/>
            </a:p>
          </p:txBody>
        </p:sp>
        <p:sp>
          <p:nvSpPr>
            <p:cNvPr id="261" name="Freeform 260">
              <a:extLst>
                <a:ext uri="{FF2B5EF4-FFF2-40B4-BE49-F238E27FC236}">
                  <a16:creationId xmlns:a16="http://schemas.microsoft.com/office/drawing/2014/main" id="{B0350732-03A8-C585-AD5A-ED727AC3EF39}"/>
                </a:ext>
              </a:extLst>
            </p:cNvPr>
            <p:cNvSpPr/>
            <p:nvPr/>
          </p:nvSpPr>
          <p:spPr>
            <a:xfrm>
              <a:off x="5879480" y="4470529"/>
              <a:ext cx="8322" cy="10019"/>
            </a:xfrm>
            <a:custGeom>
              <a:avLst/>
              <a:gdLst>
                <a:gd name="connsiteX0" fmla="*/ 0 w 8322"/>
                <a:gd name="connsiteY0" fmla="*/ 0 h 10019"/>
                <a:gd name="connsiteX1" fmla="*/ 8323 w 8322"/>
                <a:gd name="connsiteY1" fmla="*/ 0 h 10019"/>
                <a:gd name="connsiteX2" fmla="*/ 8323 w 8322"/>
                <a:gd name="connsiteY2" fmla="*/ 10020 h 10019"/>
                <a:gd name="connsiteX3" fmla="*/ 0 w 8322"/>
                <a:gd name="connsiteY3" fmla="*/ 10020 h 10019"/>
                <a:gd name="connsiteX4" fmla="*/ 0 w 8322"/>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9">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887FBEF-A6AA-29E5-AA5F-19F732C261CB}"/>
                </a:ext>
              </a:extLst>
            </p:cNvPr>
            <p:cNvSpPr/>
            <p:nvPr/>
          </p:nvSpPr>
          <p:spPr>
            <a:xfrm>
              <a:off x="5901846" y="4420594"/>
              <a:ext cx="40708" cy="61094"/>
            </a:xfrm>
            <a:custGeom>
              <a:avLst/>
              <a:gdLst>
                <a:gd name="connsiteX0" fmla="*/ 20354 w 40708"/>
                <a:gd name="connsiteY0" fmla="*/ 6310 h 61094"/>
                <a:gd name="connsiteX1" fmla="*/ 11084 w 40708"/>
                <a:gd name="connsiteY1" fmla="*/ 12386 h 61094"/>
                <a:gd name="connsiteX2" fmla="*/ 8007 w 40708"/>
                <a:gd name="connsiteY2" fmla="*/ 30567 h 61094"/>
                <a:gd name="connsiteX3" fmla="*/ 11084 w 40708"/>
                <a:gd name="connsiteY3" fmla="*/ 48756 h 61094"/>
                <a:gd name="connsiteX4" fmla="*/ 20354 w 40708"/>
                <a:gd name="connsiteY4" fmla="*/ 54784 h 61094"/>
                <a:gd name="connsiteX5" fmla="*/ 29624 w 40708"/>
                <a:gd name="connsiteY5" fmla="*/ 48756 h 61094"/>
                <a:gd name="connsiteX6" fmla="*/ 32740 w 40708"/>
                <a:gd name="connsiteY6" fmla="*/ 30567 h 61094"/>
                <a:gd name="connsiteX7" fmla="*/ 29624 w 40708"/>
                <a:gd name="connsiteY7" fmla="*/ 12386 h 61094"/>
                <a:gd name="connsiteX8" fmla="*/ 20354 w 40708"/>
                <a:gd name="connsiteY8" fmla="*/ 6310 h 61094"/>
                <a:gd name="connsiteX9" fmla="*/ 20354 w 40708"/>
                <a:gd name="connsiteY9" fmla="*/ 0 h 61094"/>
                <a:gd name="connsiteX10" fmla="*/ 35462 w 40708"/>
                <a:gd name="connsiteY10" fmla="*/ 7848 h 61094"/>
                <a:gd name="connsiteX11" fmla="*/ 40708 w 40708"/>
                <a:gd name="connsiteY11" fmla="*/ 30567 h 61094"/>
                <a:gd name="connsiteX12" fmla="*/ 35462 w 40708"/>
                <a:gd name="connsiteY12" fmla="*/ 53284 h 61094"/>
                <a:gd name="connsiteX13" fmla="*/ 20354 w 40708"/>
                <a:gd name="connsiteY13" fmla="*/ 61094 h 61094"/>
                <a:gd name="connsiteX14" fmla="*/ 5207 w 40708"/>
                <a:gd name="connsiteY14" fmla="*/ 53284 h 61094"/>
                <a:gd name="connsiteX15" fmla="*/ 0 w 40708"/>
                <a:gd name="connsiteY15" fmla="*/ 30567 h 61094"/>
                <a:gd name="connsiteX16" fmla="*/ 5207 w 40708"/>
                <a:gd name="connsiteY16" fmla="*/ 7848 h 61094"/>
                <a:gd name="connsiteX17" fmla="*/ 20354 w 40708"/>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094">
                  <a:moveTo>
                    <a:pt x="20354" y="6310"/>
                  </a:moveTo>
                  <a:cubicBezTo>
                    <a:pt x="16251" y="6310"/>
                    <a:pt x="13161" y="8335"/>
                    <a:pt x="11084" y="12386"/>
                  </a:cubicBezTo>
                  <a:cubicBezTo>
                    <a:pt x="9033" y="16408"/>
                    <a:pt x="8007" y="22465"/>
                    <a:pt x="8007" y="30567"/>
                  </a:cubicBezTo>
                  <a:cubicBezTo>
                    <a:pt x="8007" y="38639"/>
                    <a:pt x="9033" y="44706"/>
                    <a:pt x="11084" y="48756"/>
                  </a:cubicBezTo>
                  <a:cubicBezTo>
                    <a:pt x="13161" y="52778"/>
                    <a:pt x="16251" y="54784"/>
                    <a:pt x="20354" y="54784"/>
                  </a:cubicBezTo>
                  <a:cubicBezTo>
                    <a:pt x="24482" y="54784"/>
                    <a:pt x="27572" y="52778"/>
                    <a:pt x="29624" y="48756"/>
                  </a:cubicBezTo>
                  <a:cubicBezTo>
                    <a:pt x="31701" y="44706"/>
                    <a:pt x="32740" y="38639"/>
                    <a:pt x="32740" y="30567"/>
                  </a:cubicBezTo>
                  <a:cubicBezTo>
                    <a:pt x="32740" y="22465"/>
                    <a:pt x="31701" y="16408"/>
                    <a:pt x="29624" y="12386"/>
                  </a:cubicBezTo>
                  <a:cubicBezTo>
                    <a:pt x="27572" y="8335"/>
                    <a:pt x="24482" y="6310"/>
                    <a:pt x="20354" y="6310"/>
                  </a:cubicBezTo>
                  <a:moveTo>
                    <a:pt x="20354" y="0"/>
                  </a:moveTo>
                  <a:cubicBezTo>
                    <a:pt x="26955" y="0"/>
                    <a:pt x="31990" y="2619"/>
                    <a:pt x="35462" y="7848"/>
                  </a:cubicBezTo>
                  <a:cubicBezTo>
                    <a:pt x="38959" y="13058"/>
                    <a:pt x="40708" y="20624"/>
                    <a:pt x="40708" y="30567"/>
                  </a:cubicBezTo>
                  <a:cubicBezTo>
                    <a:pt x="40708" y="40479"/>
                    <a:pt x="38959" y="48055"/>
                    <a:pt x="35462" y="53284"/>
                  </a:cubicBezTo>
                  <a:cubicBezTo>
                    <a:pt x="31990" y="58494"/>
                    <a:pt x="26955" y="61094"/>
                    <a:pt x="20354" y="61094"/>
                  </a:cubicBezTo>
                  <a:cubicBezTo>
                    <a:pt x="13753" y="61094"/>
                    <a:pt x="8704" y="58494"/>
                    <a:pt x="5207" y="53284"/>
                  </a:cubicBezTo>
                  <a:cubicBezTo>
                    <a:pt x="1735" y="48055"/>
                    <a:pt x="0" y="40479"/>
                    <a:pt x="0" y="30567"/>
                  </a:cubicBezTo>
                  <a:cubicBezTo>
                    <a:pt x="0" y="20624"/>
                    <a:pt x="1735" y="13058"/>
                    <a:pt x="5207" y="7848"/>
                  </a:cubicBezTo>
                  <a:cubicBezTo>
                    <a:pt x="8704" y="2619"/>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63" name="Freeform 262">
              <a:extLst>
                <a:ext uri="{FF2B5EF4-FFF2-40B4-BE49-F238E27FC236}">
                  <a16:creationId xmlns:a16="http://schemas.microsoft.com/office/drawing/2014/main" id="{AC07AE93-F687-3799-5C2C-5DDF015D61E9}"/>
                </a:ext>
              </a:extLst>
            </p:cNvPr>
            <p:cNvSpPr/>
            <p:nvPr/>
          </p:nvSpPr>
          <p:spPr>
            <a:xfrm>
              <a:off x="6158099" y="445187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92801229-F0C4-A228-B0C8-9074C84BB7FE}"/>
                </a:ext>
              </a:extLst>
            </p:cNvPr>
            <p:cNvSpPr/>
            <p:nvPr/>
          </p:nvSpPr>
          <p:spPr>
            <a:xfrm>
              <a:off x="6223147" y="4420594"/>
              <a:ext cx="37394" cy="59954"/>
            </a:xfrm>
            <a:custGeom>
              <a:avLst/>
              <a:gdLst>
                <a:gd name="connsiteX0" fmla="*/ 9585 w 37394"/>
                <a:gd name="connsiteY0" fmla="*/ 53246 h 59954"/>
                <a:gd name="connsiteX1" fmla="*/ 37395 w 37394"/>
                <a:gd name="connsiteY1" fmla="*/ 53246 h 59954"/>
                <a:gd name="connsiteX2" fmla="*/ 37395 w 37394"/>
                <a:gd name="connsiteY2" fmla="*/ 59955 h 59954"/>
                <a:gd name="connsiteX3" fmla="*/ 0 w 37394"/>
                <a:gd name="connsiteY3" fmla="*/ 59955 h 59954"/>
                <a:gd name="connsiteX4" fmla="*/ 0 w 37394"/>
                <a:gd name="connsiteY4" fmla="*/ 53246 h 59954"/>
                <a:gd name="connsiteX5" fmla="*/ 12346 w 37394"/>
                <a:gd name="connsiteY5" fmla="*/ 40665 h 59954"/>
                <a:gd name="connsiteX6" fmla="*/ 22208 w 37394"/>
                <a:gd name="connsiteY6" fmla="*/ 30450 h 59954"/>
                <a:gd name="connsiteX7" fmla="*/ 27533 w 37394"/>
                <a:gd name="connsiteY7" fmla="*/ 23195 h 59954"/>
                <a:gd name="connsiteX8" fmla="*/ 29072 w 37394"/>
                <a:gd name="connsiteY8" fmla="*/ 17314 h 59954"/>
                <a:gd name="connsiteX9" fmla="*/ 25758 w 37394"/>
                <a:gd name="connsiteY9" fmla="*/ 9660 h 59954"/>
                <a:gd name="connsiteX10" fmla="*/ 17199 w 37394"/>
                <a:gd name="connsiteY10" fmla="*/ 6700 h 59954"/>
                <a:gd name="connsiteX11" fmla="*/ 9269 w 37394"/>
                <a:gd name="connsiteY11" fmla="*/ 8004 h 59954"/>
                <a:gd name="connsiteX12" fmla="*/ 394 w 37394"/>
                <a:gd name="connsiteY12" fmla="*/ 11948 h 59954"/>
                <a:gd name="connsiteX13" fmla="*/ 394 w 37394"/>
                <a:gd name="connsiteY13" fmla="*/ 3905 h 59954"/>
                <a:gd name="connsiteX14" fmla="*/ 9388 w 37394"/>
                <a:gd name="connsiteY14" fmla="*/ 984 h 59954"/>
                <a:gd name="connsiteX15" fmla="*/ 17041 w 37394"/>
                <a:gd name="connsiteY15" fmla="*/ 0 h 59954"/>
                <a:gd name="connsiteX16" fmla="*/ 31636 w 37394"/>
                <a:gd name="connsiteY16" fmla="*/ 4577 h 59954"/>
                <a:gd name="connsiteX17" fmla="*/ 37079 w 37394"/>
                <a:gd name="connsiteY17" fmla="*/ 16797 h 59954"/>
                <a:gd name="connsiteX18" fmla="*/ 35698 w 37394"/>
                <a:gd name="connsiteY18" fmla="*/ 23701 h 59954"/>
                <a:gd name="connsiteX19" fmla="*/ 30768 w 37394"/>
                <a:gd name="connsiteY19" fmla="*/ 31355 h 59954"/>
                <a:gd name="connsiteX20" fmla="*/ 24496 w 37394"/>
                <a:gd name="connsiteY20" fmla="*/ 37987 h 59954"/>
                <a:gd name="connsiteX21" fmla="*/ 9585 w 37394"/>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4" h="59954">
                  <a:moveTo>
                    <a:pt x="9585" y="53246"/>
                  </a:moveTo>
                  <a:lnTo>
                    <a:pt x="37395" y="53246"/>
                  </a:lnTo>
                  <a:lnTo>
                    <a:pt x="37395" y="59955"/>
                  </a:lnTo>
                  <a:lnTo>
                    <a:pt x="0" y="59955"/>
                  </a:lnTo>
                  <a:lnTo>
                    <a:pt x="0" y="53246"/>
                  </a:lnTo>
                  <a:cubicBezTo>
                    <a:pt x="3024" y="50120"/>
                    <a:pt x="7140" y="45923"/>
                    <a:pt x="12346" y="40665"/>
                  </a:cubicBezTo>
                  <a:cubicBezTo>
                    <a:pt x="17579" y="35377"/>
                    <a:pt x="20867" y="31978"/>
                    <a:pt x="22208" y="30450"/>
                  </a:cubicBezTo>
                  <a:cubicBezTo>
                    <a:pt x="24759" y="27577"/>
                    <a:pt x="26534" y="25162"/>
                    <a:pt x="27533" y="23195"/>
                  </a:cubicBezTo>
                  <a:cubicBezTo>
                    <a:pt x="28559" y="21199"/>
                    <a:pt x="29072" y="19232"/>
                    <a:pt x="29072" y="17314"/>
                  </a:cubicBezTo>
                  <a:cubicBezTo>
                    <a:pt x="29072" y="14188"/>
                    <a:pt x="27968" y="11636"/>
                    <a:pt x="25758" y="9660"/>
                  </a:cubicBezTo>
                  <a:cubicBezTo>
                    <a:pt x="23576" y="7683"/>
                    <a:pt x="20723" y="6700"/>
                    <a:pt x="17199" y="6700"/>
                  </a:cubicBezTo>
                  <a:cubicBezTo>
                    <a:pt x="14700" y="6700"/>
                    <a:pt x="12057" y="7138"/>
                    <a:pt x="9269" y="8004"/>
                  </a:cubicBezTo>
                  <a:cubicBezTo>
                    <a:pt x="6509" y="8871"/>
                    <a:pt x="3550" y="10186"/>
                    <a:pt x="394" y="11948"/>
                  </a:cubicBezTo>
                  <a:lnTo>
                    <a:pt x="394" y="3905"/>
                  </a:lnTo>
                  <a:cubicBezTo>
                    <a:pt x="3603" y="2610"/>
                    <a:pt x="6600" y="1636"/>
                    <a:pt x="9388" y="984"/>
                  </a:cubicBezTo>
                  <a:cubicBezTo>
                    <a:pt x="12176" y="331"/>
                    <a:pt x="14726" y="0"/>
                    <a:pt x="17041" y="0"/>
                  </a:cubicBezTo>
                  <a:cubicBezTo>
                    <a:pt x="23142" y="0"/>
                    <a:pt x="28007" y="1529"/>
                    <a:pt x="31636" y="4577"/>
                  </a:cubicBezTo>
                  <a:cubicBezTo>
                    <a:pt x="35265" y="7625"/>
                    <a:pt x="37079" y="11695"/>
                    <a:pt x="37079" y="16797"/>
                  </a:cubicBezTo>
                  <a:cubicBezTo>
                    <a:pt x="37079" y="19222"/>
                    <a:pt x="36618" y="21520"/>
                    <a:pt x="35698" y="23701"/>
                  </a:cubicBezTo>
                  <a:cubicBezTo>
                    <a:pt x="34804" y="25853"/>
                    <a:pt x="33161" y="28405"/>
                    <a:pt x="30768" y="31355"/>
                  </a:cubicBezTo>
                  <a:cubicBezTo>
                    <a:pt x="30111" y="32125"/>
                    <a:pt x="28020" y="34335"/>
                    <a:pt x="24496" y="37987"/>
                  </a:cubicBezTo>
                  <a:cubicBezTo>
                    <a:pt x="20972" y="41619"/>
                    <a:pt x="16002" y="46702"/>
                    <a:pt x="9585" y="53246"/>
                  </a:cubicBezTo>
                  <a:close/>
                </a:path>
              </a:pathLst>
            </a:custGeom>
            <a:solidFill>
              <a:srgbClr val="000000"/>
            </a:solidFill>
            <a:ln w="972" cap="flat">
              <a:noFill/>
              <a:prstDash val="solid"/>
              <a:miter/>
            </a:ln>
          </p:spPr>
          <p:txBody>
            <a:bodyPr rtlCol="0" anchor="ctr"/>
            <a:lstStyle/>
            <a:p>
              <a:endParaRPr lang="en-DE"/>
            </a:p>
          </p:txBody>
        </p:sp>
        <p:sp>
          <p:nvSpPr>
            <p:cNvPr id="265" name="Freeform 264">
              <a:extLst>
                <a:ext uri="{FF2B5EF4-FFF2-40B4-BE49-F238E27FC236}">
                  <a16:creationId xmlns:a16="http://schemas.microsoft.com/office/drawing/2014/main" id="{11C5195A-BC42-83A3-483C-5AB19E52E223}"/>
                </a:ext>
              </a:extLst>
            </p:cNvPr>
            <p:cNvSpPr/>
            <p:nvPr/>
          </p:nvSpPr>
          <p:spPr>
            <a:xfrm>
              <a:off x="6277267" y="4470529"/>
              <a:ext cx="8322" cy="10019"/>
            </a:xfrm>
            <a:custGeom>
              <a:avLst/>
              <a:gdLst>
                <a:gd name="connsiteX0" fmla="*/ 0 w 8322"/>
                <a:gd name="connsiteY0" fmla="*/ 0 h 10019"/>
                <a:gd name="connsiteX1" fmla="*/ 8323 w 8322"/>
                <a:gd name="connsiteY1" fmla="*/ 0 h 10019"/>
                <a:gd name="connsiteX2" fmla="*/ 8323 w 8322"/>
                <a:gd name="connsiteY2" fmla="*/ 10020 h 10019"/>
                <a:gd name="connsiteX3" fmla="*/ 0 w 8322"/>
                <a:gd name="connsiteY3" fmla="*/ 10020 h 10019"/>
                <a:gd name="connsiteX4" fmla="*/ 0 w 8322"/>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2" h="10019">
                  <a:moveTo>
                    <a:pt x="0" y="0"/>
                  </a:moveTo>
                  <a:lnTo>
                    <a:pt x="8323" y="0"/>
                  </a:lnTo>
                  <a:lnTo>
                    <a:pt x="8323"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215A2E5-2B60-649E-E8C5-BDC7A8C52FD6}"/>
                </a:ext>
              </a:extLst>
            </p:cNvPr>
            <p:cNvSpPr/>
            <p:nvPr/>
          </p:nvSpPr>
          <p:spPr>
            <a:xfrm>
              <a:off x="6300540" y="4421655"/>
              <a:ext cx="38103" cy="60032"/>
            </a:xfrm>
            <a:custGeom>
              <a:avLst/>
              <a:gdLst>
                <a:gd name="connsiteX0" fmla="*/ 2485 w 38103"/>
                <a:gd name="connsiteY0" fmla="*/ 0 h 60032"/>
                <a:gd name="connsiteX1" fmla="*/ 33766 w 38103"/>
                <a:gd name="connsiteY1" fmla="*/ 0 h 60032"/>
                <a:gd name="connsiteX2" fmla="*/ 33766 w 38103"/>
                <a:gd name="connsiteY2" fmla="*/ 6709 h 60032"/>
                <a:gd name="connsiteX3" fmla="*/ 9783 w 38103"/>
                <a:gd name="connsiteY3" fmla="*/ 6709 h 60032"/>
                <a:gd name="connsiteX4" fmla="*/ 9783 w 38103"/>
                <a:gd name="connsiteY4" fmla="*/ 21140 h 60032"/>
                <a:gd name="connsiteX5" fmla="*/ 13254 w 38103"/>
                <a:gd name="connsiteY5" fmla="*/ 20274 h 60032"/>
                <a:gd name="connsiteX6" fmla="*/ 16725 w 38103"/>
                <a:gd name="connsiteY6" fmla="*/ 19962 h 60032"/>
                <a:gd name="connsiteX7" fmla="*/ 32347 w 38103"/>
                <a:gd name="connsiteY7" fmla="*/ 25367 h 60032"/>
                <a:gd name="connsiteX8" fmla="*/ 38104 w 38103"/>
                <a:gd name="connsiteY8" fmla="*/ 40002 h 60032"/>
                <a:gd name="connsiteX9" fmla="*/ 32189 w 38103"/>
                <a:gd name="connsiteY9" fmla="*/ 54794 h 60032"/>
                <a:gd name="connsiteX10" fmla="*/ 15502 w 38103"/>
                <a:gd name="connsiteY10" fmla="*/ 60033 h 60032"/>
                <a:gd name="connsiteX11" fmla="*/ 7929 w 38103"/>
                <a:gd name="connsiteY11" fmla="*/ 59410 h 60032"/>
                <a:gd name="connsiteX12" fmla="*/ 0 w 38103"/>
                <a:gd name="connsiteY12" fmla="*/ 57511 h 60032"/>
                <a:gd name="connsiteX13" fmla="*/ 0 w 38103"/>
                <a:gd name="connsiteY13" fmla="*/ 49506 h 60032"/>
                <a:gd name="connsiteX14" fmla="*/ 7337 w 38103"/>
                <a:gd name="connsiteY14" fmla="*/ 52389 h 60032"/>
                <a:gd name="connsiteX15" fmla="*/ 15345 w 38103"/>
                <a:gd name="connsiteY15" fmla="*/ 53333 h 60032"/>
                <a:gd name="connsiteX16" fmla="*/ 26153 w 38103"/>
                <a:gd name="connsiteY16" fmla="*/ 49740 h 60032"/>
                <a:gd name="connsiteX17" fmla="*/ 30137 w 38103"/>
                <a:gd name="connsiteY17" fmla="*/ 40002 h 60032"/>
                <a:gd name="connsiteX18" fmla="*/ 26153 w 38103"/>
                <a:gd name="connsiteY18" fmla="*/ 30255 h 60032"/>
                <a:gd name="connsiteX19" fmla="*/ 15345 w 38103"/>
                <a:gd name="connsiteY19" fmla="*/ 26662 h 60032"/>
                <a:gd name="connsiteX20" fmla="*/ 8955 w 38103"/>
                <a:gd name="connsiteY20" fmla="*/ 27373 h 60032"/>
                <a:gd name="connsiteX21" fmla="*/ 2485 w 38103"/>
                <a:gd name="connsiteY21" fmla="*/ 29583 h 60032"/>
                <a:gd name="connsiteX22" fmla="*/ 2485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5" y="0"/>
                  </a:moveTo>
                  <a:lnTo>
                    <a:pt x="33766" y="0"/>
                  </a:lnTo>
                  <a:lnTo>
                    <a:pt x="33766" y="6709"/>
                  </a:lnTo>
                  <a:lnTo>
                    <a:pt x="9783" y="6709"/>
                  </a:lnTo>
                  <a:lnTo>
                    <a:pt x="9783" y="21140"/>
                  </a:lnTo>
                  <a:cubicBezTo>
                    <a:pt x="10940" y="20751"/>
                    <a:pt x="12097" y="20459"/>
                    <a:pt x="13254" y="20274"/>
                  </a:cubicBezTo>
                  <a:cubicBezTo>
                    <a:pt x="14412" y="20069"/>
                    <a:pt x="15569" y="19962"/>
                    <a:pt x="16725" y="19962"/>
                  </a:cubicBezTo>
                  <a:cubicBezTo>
                    <a:pt x="23300" y="19962"/>
                    <a:pt x="28507" y="21764"/>
                    <a:pt x="32347" y="25367"/>
                  </a:cubicBezTo>
                  <a:cubicBezTo>
                    <a:pt x="36184" y="28970"/>
                    <a:pt x="38104" y="33848"/>
                    <a:pt x="38104" y="40002"/>
                  </a:cubicBezTo>
                  <a:cubicBezTo>
                    <a:pt x="38104" y="46342"/>
                    <a:pt x="36132" y="51269"/>
                    <a:pt x="32189" y="54794"/>
                  </a:cubicBezTo>
                  <a:cubicBezTo>
                    <a:pt x="28244" y="58290"/>
                    <a:pt x="22682" y="60033"/>
                    <a:pt x="15502" y="60033"/>
                  </a:cubicBezTo>
                  <a:cubicBezTo>
                    <a:pt x="13031" y="60033"/>
                    <a:pt x="10507" y="59828"/>
                    <a:pt x="7929" y="59410"/>
                  </a:cubicBezTo>
                  <a:cubicBezTo>
                    <a:pt x="5378" y="58991"/>
                    <a:pt x="2735" y="58358"/>
                    <a:pt x="0" y="57511"/>
                  </a:cubicBezTo>
                  <a:lnTo>
                    <a:pt x="0" y="49506"/>
                  </a:lnTo>
                  <a:cubicBezTo>
                    <a:pt x="2367" y="50792"/>
                    <a:pt x="4812" y="51756"/>
                    <a:pt x="7337" y="52389"/>
                  </a:cubicBezTo>
                  <a:cubicBezTo>
                    <a:pt x="9862" y="53022"/>
                    <a:pt x="12531" y="53333"/>
                    <a:pt x="15345" y="53333"/>
                  </a:cubicBezTo>
                  <a:cubicBezTo>
                    <a:pt x="19894" y="53333"/>
                    <a:pt x="23497" y="52136"/>
                    <a:pt x="26153" y="49740"/>
                  </a:cubicBezTo>
                  <a:cubicBezTo>
                    <a:pt x="28809" y="47354"/>
                    <a:pt x="30137" y="44102"/>
                    <a:pt x="30137" y="40002"/>
                  </a:cubicBezTo>
                  <a:cubicBezTo>
                    <a:pt x="30137" y="35903"/>
                    <a:pt x="28809" y="32650"/>
                    <a:pt x="26153" y="30255"/>
                  </a:cubicBezTo>
                  <a:cubicBezTo>
                    <a:pt x="23497" y="27859"/>
                    <a:pt x="19894" y="26662"/>
                    <a:pt x="15345" y="26662"/>
                  </a:cubicBezTo>
                  <a:cubicBezTo>
                    <a:pt x="13215" y="26662"/>
                    <a:pt x="11084" y="26895"/>
                    <a:pt x="8955" y="27373"/>
                  </a:cubicBezTo>
                  <a:cubicBezTo>
                    <a:pt x="6850" y="27850"/>
                    <a:pt x="4695" y="28580"/>
                    <a:pt x="2485" y="29583"/>
                  </a:cubicBezTo>
                  <a:lnTo>
                    <a:pt x="2485" y="0"/>
                  </a:lnTo>
                  <a:close/>
                </a:path>
              </a:pathLst>
            </a:custGeom>
            <a:solidFill>
              <a:srgbClr val="000000"/>
            </a:solidFill>
            <a:ln w="972" cap="flat">
              <a:noFill/>
              <a:prstDash val="solid"/>
              <a:miter/>
            </a:ln>
          </p:spPr>
          <p:txBody>
            <a:bodyPr rtlCol="0" anchor="ctr"/>
            <a:lstStyle/>
            <a:p>
              <a:endParaRPr lang="en-DE"/>
            </a:p>
          </p:txBody>
        </p:sp>
        <p:sp>
          <p:nvSpPr>
            <p:cNvPr id="267" name="Freeform 266">
              <a:extLst>
                <a:ext uri="{FF2B5EF4-FFF2-40B4-BE49-F238E27FC236}">
                  <a16:creationId xmlns:a16="http://schemas.microsoft.com/office/drawing/2014/main" id="{2889D90B-AC75-0B1E-4191-9C8A31B84ABA}"/>
                </a:ext>
              </a:extLst>
            </p:cNvPr>
            <p:cNvSpPr/>
            <p:nvPr/>
          </p:nvSpPr>
          <p:spPr>
            <a:xfrm>
              <a:off x="6586418" y="4420594"/>
              <a:ext cx="40703" cy="61094"/>
            </a:xfrm>
            <a:custGeom>
              <a:avLst/>
              <a:gdLst>
                <a:gd name="connsiteX0" fmla="*/ 20352 w 40703"/>
                <a:gd name="connsiteY0" fmla="*/ 6310 h 61094"/>
                <a:gd name="connsiteX1" fmla="*/ 11081 w 40703"/>
                <a:gd name="connsiteY1" fmla="*/ 12386 h 61094"/>
                <a:gd name="connsiteX2" fmla="*/ 8004 w 40703"/>
                <a:gd name="connsiteY2" fmla="*/ 30567 h 61094"/>
                <a:gd name="connsiteX3" fmla="*/ 11081 w 40703"/>
                <a:gd name="connsiteY3" fmla="*/ 48756 h 61094"/>
                <a:gd name="connsiteX4" fmla="*/ 20352 w 40703"/>
                <a:gd name="connsiteY4" fmla="*/ 54784 h 61094"/>
                <a:gd name="connsiteX5" fmla="*/ 29622 w 40703"/>
                <a:gd name="connsiteY5" fmla="*/ 48756 h 61094"/>
                <a:gd name="connsiteX6" fmla="*/ 32738 w 40703"/>
                <a:gd name="connsiteY6" fmla="*/ 30567 h 61094"/>
                <a:gd name="connsiteX7" fmla="*/ 29622 w 40703"/>
                <a:gd name="connsiteY7" fmla="*/ 12386 h 61094"/>
                <a:gd name="connsiteX8" fmla="*/ 20352 w 40703"/>
                <a:gd name="connsiteY8" fmla="*/ 6310 h 61094"/>
                <a:gd name="connsiteX9" fmla="*/ 20352 w 40703"/>
                <a:gd name="connsiteY9" fmla="*/ 0 h 61094"/>
                <a:gd name="connsiteX10" fmla="*/ 35465 w 40703"/>
                <a:gd name="connsiteY10" fmla="*/ 7848 h 61094"/>
                <a:gd name="connsiteX11" fmla="*/ 40704 w 40703"/>
                <a:gd name="connsiteY11" fmla="*/ 30567 h 61094"/>
                <a:gd name="connsiteX12" fmla="*/ 35465 w 40703"/>
                <a:gd name="connsiteY12" fmla="*/ 53284 h 61094"/>
                <a:gd name="connsiteX13" fmla="*/ 20352 w 40703"/>
                <a:gd name="connsiteY13" fmla="*/ 61094 h 61094"/>
                <a:gd name="connsiteX14" fmla="*/ 5210 w 40703"/>
                <a:gd name="connsiteY14" fmla="*/ 53284 h 61094"/>
                <a:gd name="connsiteX15" fmla="*/ 0 w 40703"/>
                <a:gd name="connsiteY15" fmla="*/ 30567 h 61094"/>
                <a:gd name="connsiteX16" fmla="*/ 5210 w 40703"/>
                <a:gd name="connsiteY16" fmla="*/ 7848 h 61094"/>
                <a:gd name="connsiteX17" fmla="*/ 20352 w 4070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3" h="61094">
                  <a:moveTo>
                    <a:pt x="20352" y="6310"/>
                  </a:moveTo>
                  <a:cubicBezTo>
                    <a:pt x="16252" y="6310"/>
                    <a:pt x="13156" y="8335"/>
                    <a:pt x="11081" y="12386"/>
                  </a:cubicBezTo>
                  <a:cubicBezTo>
                    <a:pt x="9027" y="16408"/>
                    <a:pt x="8004" y="22465"/>
                    <a:pt x="8004" y="30567"/>
                  </a:cubicBezTo>
                  <a:cubicBezTo>
                    <a:pt x="8004" y="38639"/>
                    <a:pt x="9027" y="44706"/>
                    <a:pt x="11081" y="48756"/>
                  </a:cubicBezTo>
                  <a:cubicBezTo>
                    <a:pt x="13156" y="52778"/>
                    <a:pt x="16252" y="54784"/>
                    <a:pt x="20352" y="54784"/>
                  </a:cubicBezTo>
                  <a:cubicBezTo>
                    <a:pt x="24481" y="54784"/>
                    <a:pt x="27567" y="52778"/>
                    <a:pt x="29622" y="48756"/>
                  </a:cubicBezTo>
                  <a:cubicBezTo>
                    <a:pt x="31696" y="44706"/>
                    <a:pt x="32738" y="38639"/>
                    <a:pt x="32738" y="30567"/>
                  </a:cubicBezTo>
                  <a:cubicBezTo>
                    <a:pt x="32738" y="22465"/>
                    <a:pt x="31696" y="16408"/>
                    <a:pt x="29622" y="12386"/>
                  </a:cubicBezTo>
                  <a:cubicBezTo>
                    <a:pt x="27567" y="8335"/>
                    <a:pt x="24481" y="6310"/>
                    <a:pt x="20352" y="6310"/>
                  </a:cubicBezTo>
                  <a:moveTo>
                    <a:pt x="20352" y="0"/>
                  </a:moveTo>
                  <a:cubicBezTo>
                    <a:pt x="26954" y="0"/>
                    <a:pt x="31988" y="2619"/>
                    <a:pt x="35465" y="7848"/>
                  </a:cubicBezTo>
                  <a:cubicBezTo>
                    <a:pt x="38960" y="13058"/>
                    <a:pt x="40704" y="20624"/>
                    <a:pt x="40704" y="30567"/>
                  </a:cubicBezTo>
                  <a:cubicBezTo>
                    <a:pt x="40704" y="40479"/>
                    <a:pt x="38960" y="48055"/>
                    <a:pt x="35465" y="53284"/>
                  </a:cubicBezTo>
                  <a:cubicBezTo>
                    <a:pt x="31988" y="58494"/>
                    <a:pt x="26954" y="61094"/>
                    <a:pt x="20352" y="61094"/>
                  </a:cubicBezTo>
                  <a:cubicBezTo>
                    <a:pt x="13750" y="61094"/>
                    <a:pt x="8705" y="58494"/>
                    <a:pt x="5210" y="53284"/>
                  </a:cubicBezTo>
                  <a:cubicBezTo>
                    <a:pt x="1733" y="48055"/>
                    <a:pt x="0" y="40479"/>
                    <a:pt x="0" y="30567"/>
                  </a:cubicBezTo>
                  <a:cubicBezTo>
                    <a:pt x="0" y="20624"/>
                    <a:pt x="1733" y="13058"/>
                    <a:pt x="5210" y="7848"/>
                  </a:cubicBezTo>
                  <a:cubicBezTo>
                    <a:pt x="8705" y="2619"/>
                    <a:pt x="13750" y="0"/>
                    <a:pt x="20352" y="0"/>
                  </a:cubicBezTo>
                  <a:close/>
                </a:path>
              </a:pathLst>
            </a:custGeom>
            <a:solidFill>
              <a:srgbClr val="000000"/>
            </a:solidFill>
            <a:ln w="972"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032AE2EE-72B0-7610-8505-942EAEBFA72E}"/>
                </a:ext>
              </a:extLst>
            </p:cNvPr>
            <p:cNvSpPr/>
            <p:nvPr/>
          </p:nvSpPr>
          <p:spPr>
            <a:xfrm>
              <a:off x="6641134" y="4470529"/>
              <a:ext cx="8316" cy="10019"/>
            </a:xfrm>
            <a:custGeom>
              <a:avLst/>
              <a:gdLst>
                <a:gd name="connsiteX0" fmla="*/ 0 w 8316"/>
                <a:gd name="connsiteY0" fmla="*/ 0 h 10019"/>
                <a:gd name="connsiteX1" fmla="*/ 8316 w 8316"/>
                <a:gd name="connsiteY1" fmla="*/ 0 h 10019"/>
                <a:gd name="connsiteX2" fmla="*/ 8316 w 8316"/>
                <a:gd name="connsiteY2" fmla="*/ 10020 h 10019"/>
                <a:gd name="connsiteX3" fmla="*/ 0 w 8316"/>
                <a:gd name="connsiteY3" fmla="*/ 10020 h 10019"/>
                <a:gd name="connsiteX4" fmla="*/ 0 w 8316"/>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6" h="10019">
                  <a:moveTo>
                    <a:pt x="0" y="0"/>
                  </a:moveTo>
                  <a:lnTo>
                    <a:pt x="8316" y="0"/>
                  </a:lnTo>
                  <a:lnTo>
                    <a:pt x="831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69" name="Freeform 268">
              <a:extLst>
                <a:ext uri="{FF2B5EF4-FFF2-40B4-BE49-F238E27FC236}">
                  <a16:creationId xmlns:a16="http://schemas.microsoft.com/office/drawing/2014/main" id="{3BDE4270-2A9A-2F3F-6243-FDCE9F4AE6E3}"/>
                </a:ext>
              </a:extLst>
            </p:cNvPr>
            <p:cNvSpPr/>
            <p:nvPr/>
          </p:nvSpPr>
          <p:spPr>
            <a:xfrm>
              <a:off x="6663492" y="4420594"/>
              <a:ext cx="40713" cy="61094"/>
            </a:xfrm>
            <a:custGeom>
              <a:avLst/>
              <a:gdLst>
                <a:gd name="connsiteX0" fmla="*/ 20361 w 40713"/>
                <a:gd name="connsiteY0" fmla="*/ 6310 h 61094"/>
                <a:gd name="connsiteX1" fmla="*/ 11091 w 40713"/>
                <a:gd name="connsiteY1" fmla="*/ 12386 h 61094"/>
                <a:gd name="connsiteX2" fmla="*/ 8014 w 40713"/>
                <a:gd name="connsiteY2" fmla="*/ 30567 h 61094"/>
                <a:gd name="connsiteX3" fmla="*/ 11091 w 40713"/>
                <a:gd name="connsiteY3" fmla="*/ 48756 h 61094"/>
                <a:gd name="connsiteX4" fmla="*/ 20361 w 40713"/>
                <a:gd name="connsiteY4" fmla="*/ 54784 h 61094"/>
                <a:gd name="connsiteX5" fmla="*/ 29632 w 40713"/>
                <a:gd name="connsiteY5" fmla="*/ 48756 h 61094"/>
                <a:gd name="connsiteX6" fmla="*/ 32748 w 40713"/>
                <a:gd name="connsiteY6" fmla="*/ 30567 h 61094"/>
                <a:gd name="connsiteX7" fmla="*/ 29632 w 40713"/>
                <a:gd name="connsiteY7" fmla="*/ 12386 h 61094"/>
                <a:gd name="connsiteX8" fmla="*/ 20361 w 40713"/>
                <a:gd name="connsiteY8" fmla="*/ 6310 h 61094"/>
                <a:gd name="connsiteX9" fmla="*/ 20361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61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61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61" y="6310"/>
                  </a:moveTo>
                  <a:cubicBezTo>
                    <a:pt x="16262" y="6310"/>
                    <a:pt x="13165" y="8335"/>
                    <a:pt x="11091" y="12386"/>
                  </a:cubicBezTo>
                  <a:cubicBezTo>
                    <a:pt x="9036" y="16408"/>
                    <a:pt x="8014" y="22465"/>
                    <a:pt x="8014" y="30567"/>
                  </a:cubicBezTo>
                  <a:cubicBezTo>
                    <a:pt x="8014" y="38639"/>
                    <a:pt x="9036" y="44706"/>
                    <a:pt x="11091" y="48756"/>
                  </a:cubicBezTo>
                  <a:cubicBezTo>
                    <a:pt x="13165" y="52778"/>
                    <a:pt x="16262" y="54784"/>
                    <a:pt x="20361" y="54784"/>
                  </a:cubicBezTo>
                  <a:cubicBezTo>
                    <a:pt x="24490" y="54784"/>
                    <a:pt x="27577" y="52778"/>
                    <a:pt x="29632" y="48756"/>
                  </a:cubicBezTo>
                  <a:cubicBezTo>
                    <a:pt x="31706" y="44706"/>
                    <a:pt x="32748" y="38639"/>
                    <a:pt x="32748" y="30567"/>
                  </a:cubicBezTo>
                  <a:cubicBezTo>
                    <a:pt x="32748" y="22465"/>
                    <a:pt x="31706" y="16408"/>
                    <a:pt x="29632" y="12386"/>
                  </a:cubicBezTo>
                  <a:cubicBezTo>
                    <a:pt x="27577" y="8335"/>
                    <a:pt x="24490" y="6310"/>
                    <a:pt x="20361" y="6310"/>
                  </a:cubicBezTo>
                  <a:moveTo>
                    <a:pt x="20361"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61"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61" y="0"/>
                  </a:cubicBezTo>
                  <a:close/>
                </a:path>
              </a:pathLst>
            </a:custGeom>
            <a:solidFill>
              <a:srgbClr val="000000"/>
            </a:solidFill>
            <a:ln w="972"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31982940-0095-F210-CE20-0B2E267EBB6E}"/>
                </a:ext>
              </a:extLst>
            </p:cNvPr>
            <p:cNvSpPr/>
            <p:nvPr/>
          </p:nvSpPr>
          <p:spPr>
            <a:xfrm>
              <a:off x="6984504" y="4420594"/>
              <a:ext cx="37392" cy="59954"/>
            </a:xfrm>
            <a:custGeom>
              <a:avLst/>
              <a:gdLst>
                <a:gd name="connsiteX0" fmla="*/ 9582 w 37392"/>
                <a:gd name="connsiteY0" fmla="*/ 53246 h 59954"/>
                <a:gd name="connsiteX1" fmla="*/ 37393 w 37392"/>
                <a:gd name="connsiteY1" fmla="*/ 53246 h 59954"/>
                <a:gd name="connsiteX2" fmla="*/ 37393 w 37392"/>
                <a:gd name="connsiteY2" fmla="*/ 59955 h 59954"/>
                <a:gd name="connsiteX3" fmla="*/ 0 w 37392"/>
                <a:gd name="connsiteY3" fmla="*/ 59955 h 59954"/>
                <a:gd name="connsiteX4" fmla="*/ 0 w 37392"/>
                <a:gd name="connsiteY4" fmla="*/ 53246 h 59954"/>
                <a:gd name="connsiteX5" fmla="*/ 12347 w 37392"/>
                <a:gd name="connsiteY5" fmla="*/ 40665 h 59954"/>
                <a:gd name="connsiteX6" fmla="*/ 22202 w 37392"/>
                <a:gd name="connsiteY6" fmla="*/ 30450 h 59954"/>
                <a:gd name="connsiteX7" fmla="*/ 27528 w 37392"/>
                <a:gd name="connsiteY7" fmla="*/ 23195 h 59954"/>
                <a:gd name="connsiteX8" fmla="*/ 29067 w 37392"/>
                <a:gd name="connsiteY8" fmla="*/ 17314 h 59954"/>
                <a:gd name="connsiteX9" fmla="*/ 25756 w 37392"/>
                <a:gd name="connsiteY9" fmla="*/ 9660 h 59954"/>
                <a:gd name="connsiteX10" fmla="*/ 17197 w 37392"/>
                <a:gd name="connsiteY10" fmla="*/ 6700 h 59954"/>
                <a:gd name="connsiteX11" fmla="*/ 9270 w 37392"/>
                <a:gd name="connsiteY11" fmla="*/ 8004 h 59954"/>
                <a:gd name="connsiteX12" fmla="*/ 390 w 37392"/>
                <a:gd name="connsiteY12" fmla="*/ 11948 h 59954"/>
                <a:gd name="connsiteX13" fmla="*/ 390 w 37392"/>
                <a:gd name="connsiteY13" fmla="*/ 3905 h 59954"/>
                <a:gd name="connsiteX14" fmla="*/ 9387 w 37392"/>
                <a:gd name="connsiteY14" fmla="*/ 984 h 59954"/>
                <a:gd name="connsiteX15" fmla="*/ 17041 w 37392"/>
                <a:gd name="connsiteY15" fmla="*/ 0 h 59954"/>
                <a:gd name="connsiteX16" fmla="*/ 31628 w 37392"/>
                <a:gd name="connsiteY16" fmla="*/ 4577 h 59954"/>
                <a:gd name="connsiteX17" fmla="*/ 37071 w 37392"/>
                <a:gd name="connsiteY17" fmla="*/ 16797 h 59954"/>
                <a:gd name="connsiteX18" fmla="*/ 35698 w 37392"/>
                <a:gd name="connsiteY18" fmla="*/ 23701 h 59954"/>
                <a:gd name="connsiteX19" fmla="*/ 30761 w 37392"/>
                <a:gd name="connsiteY19" fmla="*/ 31355 h 59954"/>
                <a:gd name="connsiteX20" fmla="*/ 24490 w 37392"/>
                <a:gd name="connsiteY20" fmla="*/ 37987 h 59954"/>
                <a:gd name="connsiteX21" fmla="*/ 9582 w 37392"/>
                <a:gd name="connsiteY21" fmla="*/ 53246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2" h="59954">
                  <a:moveTo>
                    <a:pt x="9582" y="53246"/>
                  </a:moveTo>
                  <a:lnTo>
                    <a:pt x="37393" y="53246"/>
                  </a:lnTo>
                  <a:lnTo>
                    <a:pt x="37393" y="59955"/>
                  </a:lnTo>
                  <a:lnTo>
                    <a:pt x="0" y="59955"/>
                  </a:lnTo>
                  <a:lnTo>
                    <a:pt x="0" y="53246"/>
                  </a:lnTo>
                  <a:cubicBezTo>
                    <a:pt x="3029" y="50120"/>
                    <a:pt x="7138" y="45923"/>
                    <a:pt x="12347" y="40665"/>
                  </a:cubicBezTo>
                  <a:cubicBezTo>
                    <a:pt x="17577" y="35377"/>
                    <a:pt x="20868" y="31978"/>
                    <a:pt x="22202" y="30450"/>
                  </a:cubicBezTo>
                  <a:cubicBezTo>
                    <a:pt x="24753" y="27577"/>
                    <a:pt x="26526" y="25162"/>
                    <a:pt x="27528" y="23195"/>
                  </a:cubicBezTo>
                  <a:cubicBezTo>
                    <a:pt x="28551" y="21199"/>
                    <a:pt x="29067" y="19232"/>
                    <a:pt x="29067" y="17314"/>
                  </a:cubicBezTo>
                  <a:cubicBezTo>
                    <a:pt x="29067" y="14188"/>
                    <a:pt x="27967" y="11636"/>
                    <a:pt x="25756" y="9660"/>
                  </a:cubicBezTo>
                  <a:cubicBezTo>
                    <a:pt x="23575" y="7683"/>
                    <a:pt x="20722" y="6700"/>
                    <a:pt x="17197" y="6700"/>
                  </a:cubicBezTo>
                  <a:cubicBezTo>
                    <a:pt x="14694" y="6700"/>
                    <a:pt x="12055" y="7138"/>
                    <a:pt x="9270" y="8004"/>
                  </a:cubicBezTo>
                  <a:cubicBezTo>
                    <a:pt x="6505" y="8871"/>
                    <a:pt x="3545" y="10186"/>
                    <a:pt x="390" y="11948"/>
                  </a:cubicBezTo>
                  <a:lnTo>
                    <a:pt x="390" y="3905"/>
                  </a:lnTo>
                  <a:cubicBezTo>
                    <a:pt x="3593" y="2610"/>
                    <a:pt x="6592" y="1636"/>
                    <a:pt x="9387" y="984"/>
                  </a:cubicBezTo>
                  <a:cubicBezTo>
                    <a:pt x="12172" y="331"/>
                    <a:pt x="14723" y="0"/>
                    <a:pt x="17041" y="0"/>
                  </a:cubicBezTo>
                  <a:cubicBezTo>
                    <a:pt x="23137" y="0"/>
                    <a:pt x="27996" y="1529"/>
                    <a:pt x="31628" y="4577"/>
                  </a:cubicBezTo>
                  <a:cubicBezTo>
                    <a:pt x="35260" y="7625"/>
                    <a:pt x="37071" y="11695"/>
                    <a:pt x="37071" y="16797"/>
                  </a:cubicBezTo>
                  <a:cubicBezTo>
                    <a:pt x="37071" y="19222"/>
                    <a:pt x="36614" y="21520"/>
                    <a:pt x="35698" y="23701"/>
                  </a:cubicBezTo>
                  <a:cubicBezTo>
                    <a:pt x="34803" y="25853"/>
                    <a:pt x="33157" y="28405"/>
                    <a:pt x="30761" y="31355"/>
                  </a:cubicBezTo>
                  <a:cubicBezTo>
                    <a:pt x="30109" y="32125"/>
                    <a:pt x="28015" y="34335"/>
                    <a:pt x="24490" y="37987"/>
                  </a:cubicBezTo>
                  <a:cubicBezTo>
                    <a:pt x="20965" y="41619"/>
                    <a:pt x="15999" y="46702"/>
                    <a:pt x="9582" y="53246"/>
                  </a:cubicBezTo>
                  <a:close/>
                </a:path>
              </a:pathLst>
            </a:custGeom>
            <a:solidFill>
              <a:srgbClr val="000000"/>
            </a:solidFill>
            <a:ln w="972" cap="flat">
              <a:noFill/>
              <a:prstDash val="solid"/>
              <a:miter/>
            </a:ln>
          </p:spPr>
          <p:txBody>
            <a:bodyPr rtlCol="0" anchor="ctr"/>
            <a:lstStyle/>
            <a:p>
              <a:endParaRPr lang="en-DE"/>
            </a:p>
          </p:txBody>
        </p:sp>
        <p:sp>
          <p:nvSpPr>
            <p:cNvPr id="271" name="Freeform 270">
              <a:extLst>
                <a:ext uri="{FF2B5EF4-FFF2-40B4-BE49-F238E27FC236}">
                  <a16:creationId xmlns:a16="http://schemas.microsoft.com/office/drawing/2014/main" id="{0DC3B4CC-A534-3104-C265-D3DB5D95C848}"/>
                </a:ext>
              </a:extLst>
            </p:cNvPr>
            <p:cNvSpPr/>
            <p:nvPr/>
          </p:nvSpPr>
          <p:spPr>
            <a:xfrm>
              <a:off x="7038616" y="4470529"/>
              <a:ext cx="8325" cy="10019"/>
            </a:xfrm>
            <a:custGeom>
              <a:avLst/>
              <a:gdLst>
                <a:gd name="connsiteX0" fmla="*/ 0 w 8325"/>
                <a:gd name="connsiteY0" fmla="*/ 0 h 10019"/>
                <a:gd name="connsiteX1" fmla="*/ 8326 w 8325"/>
                <a:gd name="connsiteY1" fmla="*/ 0 h 10019"/>
                <a:gd name="connsiteX2" fmla="*/ 8326 w 8325"/>
                <a:gd name="connsiteY2" fmla="*/ 10020 h 10019"/>
                <a:gd name="connsiteX3" fmla="*/ 0 w 8325"/>
                <a:gd name="connsiteY3" fmla="*/ 10020 h 10019"/>
                <a:gd name="connsiteX4" fmla="*/ 0 w 8325"/>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5" h="10019">
                  <a:moveTo>
                    <a:pt x="0" y="0"/>
                  </a:moveTo>
                  <a:lnTo>
                    <a:pt x="8326" y="0"/>
                  </a:lnTo>
                  <a:lnTo>
                    <a:pt x="832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FE6850DE-5F9A-326E-6273-183FEBF6BCC1}"/>
                </a:ext>
              </a:extLst>
            </p:cNvPr>
            <p:cNvSpPr/>
            <p:nvPr/>
          </p:nvSpPr>
          <p:spPr>
            <a:xfrm>
              <a:off x="7061899" y="4421655"/>
              <a:ext cx="38103" cy="60032"/>
            </a:xfrm>
            <a:custGeom>
              <a:avLst/>
              <a:gdLst>
                <a:gd name="connsiteX0" fmla="*/ 2483 w 38103"/>
                <a:gd name="connsiteY0" fmla="*/ 0 h 60032"/>
                <a:gd name="connsiteX1" fmla="*/ 33760 w 38103"/>
                <a:gd name="connsiteY1" fmla="*/ 0 h 60032"/>
                <a:gd name="connsiteX2" fmla="*/ 33760 w 38103"/>
                <a:gd name="connsiteY2" fmla="*/ 6709 h 60032"/>
                <a:gd name="connsiteX3" fmla="*/ 9777 w 38103"/>
                <a:gd name="connsiteY3" fmla="*/ 6709 h 60032"/>
                <a:gd name="connsiteX4" fmla="*/ 9777 w 38103"/>
                <a:gd name="connsiteY4" fmla="*/ 21140 h 60032"/>
                <a:gd name="connsiteX5" fmla="*/ 13253 w 38103"/>
                <a:gd name="connsiteY5" fmla="*/ 20274 h 60032"/>
                <a:gd name="connsiteX6" fmla="*/ 16720 w 38103"/>
                <a:gd name="connsiteY6" fmla="*/ 19962 h 60032"/>
                <a:gd name="connsiteX7" fmla="*/ 32339 w 38103"/>
                <a:gd name="connsiteY7" fmla="*/ 25367 h 60032"/>
                <a:gd name="connsiteX8" fmla="*/ 38104 w 38103"/>
                <a:gd name="connsiteY8" fmla="*/ 40002 h 60032"/>
                <a:gd name="connsiteX9" fmla="*/ 32183 w 38103"/>
                <a:gd name="connsiteY9" fmla="*/ 54794 h 60032"/>
                <a:gd name="connsiteX10" fmla="*/ 15502 w 38103"/>
                <a:gd name="connsiteY10" fmla="*/ 60033 h 60032"/>
                <a:gd name="connsiteX11" fmla="*/ 7926 w 38103"/>
                <a:gd name="connsiteY11" fmla="*/ 59410 h 60032"/>
                <a:gd name="connsiteX12" fmla="*/ 0 w 38103"/>
                <a:gd name="connsiteY12" fmla="*/ 57511 h 60032"/>
                <a:gd name="connsiteX13" fmla="*/ 0 w 38103"/>
                <a:gd name="connsiteY13" fmla="*/ 49506 h 60032"/>
                <a:gd name="connsiteX14" fmla="*/ 7332 w 38103"/>
                <a:gd name="connsiteY14" fmla="*/ 52389 h 60032"/>
                <a:gd name="connsiteX15" fmla="*/ 15337 w 38103"/>
                <a:gd name="connsiteY15" fmla="*/ 53333 h 60032"/>
                <a:gd name="connsiteX16" fmla="*/ 26146 w 38103"/>
                <a:gd name="connsiteY16" fmla="*/ 49740 h 60032"/>
                <a:gd name="connsiteX17" fmla="*/ 30128 w 38103"/>
                <a:gd name="connsiteY17" fmla="*/ 40002 h 60032"/>
                <a:gd name="connsiteX18" fmla="*/ 26146 w 38103"/>
                <a:gd name="connsiteY18" fmla="*/ 30255 h 60032"/>
                <a:gd name="connsiteX19" fmla="*/ 15337 w 38103"/>
                <a:gd name="connsiteY19" fmla="*/ 26662 h 60032"/>
                <a:gd name="connsiteX20" fmla="*/ 8949 w 38103"/>
                <a:gd name="connsiteY20" fmla="*/ 27373 h 60032"/>
                <a:gd name="connsiteX21" fmla="*/ 2483 w 38103"/>
                <a:gd name="connsiteY21" fmla="*/ 29583 h 60032"/>
                <a:gd name="connsiteX22" fmla="*/ 2483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3" y="0"/>
                  </a:moveTo>
                  <a:lnTo>
                    <a:pt x="33760" y="0"/>
                  </a:lnTo>
                  <a:lnTo>
                    <a:pt x="33760" y="6709"/>
                  </a:lnTo>
                  <a:lnTo>
                    <a:pt x="9777" y="6709"/>
                  </a:lnTo>
                  <a:lnTo>
                    <a:pt x="9777" y="21140"/>
                  </a:lnTo>
                  <a:cubicBezTo>
                    <a:pt x="10935" y="20751"/>
                    <a:pt x="12094" y="20459"/>
                    <a:pt x="13253" y="20274"/>
                  </a:cubicBezTo>
                  <a:cubicBezTo>
                    <a:pt x="14412" y="20069"/>
                    <a:pt x="15561" y="19962"/>
                    <a:pt x="16720" y="19962"/>
                  </a:cubicBezTo>
                  <a:cubicBezTo>
                    <a:pt x="23292" y="19962"/>
                    <a:pt x="28502" y="21764"/>
                    <a:pt x="32339" y="25367"/>
                  </a:cubicBezTo>
                  <a:cubicBezTo>
                    <a:pt x="36185" y="28970"/>
                    <a:pt x="38104" y="33848"/>
                    <a:pt x="38104" y="40002"/>
                  </a:cubicBezTo>
                  <a:cubicBezTo>
                    <a:pt x="38104" y="46342"/>
                    <a:pt x="36127" y="51269"/>
                    <a:pt x="32183" y="54794"/>
                  </a:cubicBezTo>
                  <a:cubicBezTo>
                    <a:pt x="28239" y="58290"/>
                    <a:pt x="22679" y="60033"/>
                    <a:pt x="15502" y="60033"/>
                  </a:cubicBezTo>
                  <a:cubicBezTo>
                    <a:pt x="13029" y="60033"/>
                    <a:pt x="10507" y="59828"/>
                    <a:pt x="7926" y="59410"/>
                  </a:cubicBezTo>
                  <a:cubicBezTo>
                    <a:pt x="5375" y="58991"/>
                    <a:pt x="2736" y="58358"/>
                    <a:pt x="0" y="57511"/>
                  </a:cubicBezTo>
                  <a:lnTo>
                    <a:pt x="0" y="49506"/>
                  </a:lnTo>
                  <a:cubicBezTo>
                    <a:pt x="2366" y="50792"/>
                    <a:pt x="4810" y="51756"/>
                    <a:pt x="7332" y="52389"/>
                  </a:cubicBezTo>
                  <a:cubicBezTo>
                    <a:pt x="9855" y="53022"/>
                    <a:pt x="12523" y="53333"/>
                    <a:pt x="15337" y="53333"/>
                  </a:cubicBezTo>
                  <a:cubicBezTo>
                    <a:pt x="19884" y="53333"/>
                    <a:pt x="23487" y="52136"/>
                    <a:pt x="26146" y="49740"/>
                  </a:cubicBezTo>
                  <a:cubicBezTo>
                    <a:pt x="28804" y="47354"/>
                    <a:pt x="30128" y="44102"/>
                    <a:pt x="30128" y="40002"/>
                  </a:cubicBezTo>
                  <a:cubicBezTo>
                    <a:pt x="30128" y="35903"/>
                    <a:pt x="28804" y="32650"/>
                    <a:pt x="26146" y="30255"/>
                  </a:cubicBezTo>
                  <a:cubicBezTo>
                    <a:pt x="23487" y="27859"/>
                    <a:pt x="19884" y="26662"/>
                    <a:pt x="15337" y="26662"/>
                  </a:cubicBezTo>
                  <a:cubicBezTo>
                    <a:pt x="13204" y="26662"/>
                    <a:pt x="11081" y="26895"/>
                    <a:pt x="8949" y="27373"/>
                  </a:cubicBezTo>
                  <a:cubicBezTo>
                    <a:pt x="6845" y="27850"/>
                    <a:pt x="4694" y="28580"/>
                    <a:pt x="2483" y="29583"/>
                  </a:cubicBezTo>
                  <a:lnTo>
                    <a:pt x="2483" y="0"/>
                  </a:lnTo>
                  <a:close/>
                </a:path>
              </a:pathLst>
            </a:custGeom>
            <a:solidFill>
              <a:srgbClr val="000000"/>
            </a:solidFill>
            <a:ln w="972" cap="flat">
              <a:noFill/>
              <a:prstDash val="solid"/>
              <a:miter/>
            </a:ln>
          </p:spPr>
          <p:txBody>
            <a:bodyPr rtlCol="0" anchor="ctr"/>
            <a:lstStyle/>
            <a:p>
              <a:endParaRPr lang="en-DE"/>
            </a:p>
          </p:txBody>
        </p:sp>
        <p:sp>
          <p:nvSpPr>
            <p:cNvPr id="273" name="Freeform 272">
              <a:extLst>
                <a:ext uri="{FF2B5EF4-FFF2-40B4-BE49-F238E27FC236}">
                  <a16:creationId xmlns:a16="http://schemas.microsoft.com/office/drawing/2014/main" id="{FE366D35-4E51-1B0A-8BE0-2105182F961E}"/>
                </a:ext>
              </a:extLst>
            </p:cNvPr>
            <p:cNvSpPr/>
            <p:nvPr/>
          </p:nvSpPr>
          <p:spPr>
            <a:xfrm>
              <a:off x="7380749" y="4421655"/>
              <a:ext cx="38103" cy="60032"/>
            </a:xfrm>
            <a:custGeom>
              <a:avLst/>
              <a:gdLst>
                <a:gd name="connsiteX0" fmla="*/ 2483 w 38103"/>
                <a:gd name="connsiteY0" fmla="*/ 0 h 60032"/>
                <a:gd name="connsiteX1" fmla="*/ 33770 w 38103"/>
                <a:gd name="connsiteY1" fmla="*/ 0 h 60032"/>
                <a:gd name="connsiteX2" fmla="*/ 33770 w 38103"/>
                <a:gd name="connsiteY2" fmla="*/ 6709 h 60032"/>
                <a:gd name="connsiteX3" fmla="*/ 9786 w 38103"/>
                <a:gd name="connsiteY3" fmla="*/ 6709 h 60032"/>
                <a:gd name="connsiteX4" fmla="*/ 9786 w 38103"/>
                <a:gd name="connsiteY4" fmla="*/ 21140 h 60032"/>
                <a:gd name="connsiteX5" fmla="*/ 13253 w 38103"/>
                <a:gd name="connsiteY5" fmla="*/ 20274 h 60032"/>
                <a:gd name="connsiteX6" fmla="*/ 16729 w 38103"/>
                <a:gd name="connsiteY6" fmla="*/ 19962 h 60032"/>
                <a:gd name="connsiteX7" fmla="*/ 32349 w 38103"/>
                <a:gd name="connsiteY7" fmla="*/ 25367 h 60032"/>
                <a:gd name="connsiteX8" fmla="*/ 38104 w 38103"/>
                <a:gd name="connsiteY8" fmla="*/ 40002 h 60032"/>
                <a:gd name="connsiteX9" fmla="*/ 32193 w 38103"/>
                <a:gd name="connsiteY9" fmla="*/ 54794 h 60032"/>
                <a:gd name="connsiteX10" fmla="*/ 15502 w 38103"/>
                <a:gd name="connsiteY10" fmla="*/ 60033 h 60032"/>
                <a:gd name="connsiteX11" fmla="*/ 7926 w 38103"/>
                <a:gd name="connsiteY11" fmla="*/ 59410 h 60032"/>
                <a:gd name="connsiteX12" fmla="*/ 0 w 38103"/>
                <a:gd name="connsiteY12" fmla="*/ 57511 h 60032"/>
                <a:gd name="connsiteX13" fmla="*/ 0 w 38103"/>
                <a:gd name="connsiteY13" fmla="*/ 49506 h 60032"/>
                <a:gd name="connsiteX14" fmla="*/ 7332 w 38103"/>
                <a:gd name="connsiteY14" fmla="*/ 52389 h 60032"/>
                <a:gd name="connsiteX15" fmla="*/ 15347 w 38103"/>
                <a:gd name="connsiteY15" fmla="*/ 53333 h 60032"/>
                <a:gd name="connsiteX16" fmla="*/ 26155 w 38103"/>
                <a:gd name="connsiteY16" fmla="*/ 49740 h 60032"/>
                <a:gd name="connsiteX17" fmla="*/ 30138 w 38103"/>
                <a:gd name="connsiteY17" fmla="*/ 40002 h 60032"/>
                <a:gd name="connsiteX18" fmla="*/ 26155 w 38103"/>
                <a:gd name="connsiteY18" fmla="*/ 30255 h 60032"/>
                <a:gd name="connsiteX19" fmla="*/ 15347 w 38103"/>
                <a:gd name="connsiteY19" fmla="*/ 26662 h 60032"/>
                <a:gd name="connsiteX20" fmla="*/ 8959 w 38103"/>
                <a:gd name="connsiteY20" fmla="*/ 27373 h 60032"/>
                <a:gd name="connsiteX21" fmla="*/ 2483 w 38103"/>
                <a:gd name="connsiteY21" fmla="*/ 29583 h 60032"/>
                <a:gd name="connsiteX22" fmla="*/ 2483 w 38103"/>
                <a:gd name="connsiteY22" fmla="*/ 0 h 6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3" h="60032">
                  <a:moveTo>
                    <a:pt x="2483" y="0"/>
                  </a:moveTo>
                  <a:lnTo>
                    <a:pt x="33770" y="0"/>
                  </a:lnTo>
                  <a:lnTo>
                    <a:pt x="33770" y="6709"/>
                  </a:lnTo>
                  <a:lnTo>
                    <a:pt x="9786" y="6709"/>
                  </a:lnTo>
                  <a:lnTo>
                    <a:pt x="9786" y="21140"/>
                  </a:lnTo>
                  <a:cubicBezTo>
                    <a:pt x="10945" y="20751"/>
                    <a:pt x="12094" y="20459"/>
                    <a:pt x="13253" y="20274"/>
                  </a:cubicBezTo>
                  <a:cubicBezTo>
                    <a:pt x="14412" y="20069"/>
                    <a:pt x="15571" y="19962"/>
                    <a:pt x="16729" y="19962"/>
                  </a:cubicBezTo>
                  <a:cubicBezTo>
                    <a:pt x="23302" y="19962"/>
                    <a:pt x="28502" y="21764"/>
                    <a:pt x="32349" y="25367"/>
                  </a:cubicBezTo>
                  <a:cubicBezTo>
                    <a:pt x="36185" y="28970"/>
                    <a:pt x="38104" y="33848"/>
                    <a:pt x="38104" y="40002"/>
                  </a:cubicBezTo>
                  <a:cubicBezTo>
                    <a:pt x="38104" y="46342"/>
                    <a:pt x="36137" y="51269"/>
                    <a:pt x="32193" y="54794"/>
                  </a:cubicBezTo>
                  <a:cubicBezTo>
                    <a:pt x="28249" y="58290"/>
                    <a:pt x="22679" y="60033"/>
                    <a:pt x="15502" y="60033"/>
                  </a:cubicBezTo>
                  <a:cubicBezTo>
                    <a:pt x="13029" y="60033"/>
                    <a:pt x="10507" y="59828"/>
                    <a:pt x="7926" y="59410"/>
                  </a:cubicBezTo>
                  <a:cubicBezTo>
                    <a:pt x="5375" y="58991"/>
                    <a:pt x="2736" y="58358"/>
                    <a:pt x="0" y="57511"/>
                  </a:cubicBezTo>
                  <a:lnTo>
                    <a:pt x="0" y="49506"/>
                  </a:lnTo>
                  <a:cubicBezTo>
                    <a:pt x="2366" y="50792"/>
                    <a:pt x="4810" y="51756"/>
                    <a:pt x="7332" y="52389"/>
                  </a:cubicBezTo>
                  <a:cubicBezTo>
                    <a:pt x="9855" y="53022"/>
                    <a:pt x="12532" y="53333"/>
                    <a:pt x="15347" y="53333"/>
                  </a:cubicBezTo>
                  <a:cubicBezTo>
                    <a:pt x="19894" y="53333"/>
                    <a:pt x="23497" y="52136"/>
                    <a:pt x="26155" y="49740"/>
                  </a:cubicBezTo>
                  <a:cubicBezTo>
                    <a:pt x="28814" y="47354"/>
                    <a:pt x="30138" y="44102"/>
                    <a:pt x="30138" y="40002"/>
                  </a:cubicBezTo>
                  <a:cubicBezTo>
                    <a:pt x="30138" y="35903"/>
                    <a:pt x="28814" y="32650"/>
                    <a:pt x="26155" y="30255"/>
                  </a:cubicBezTo>
                  <a:cubicBezTo>
                    <a:pt x="23497" y="27859"/>
                    <a:pt x="19894" y="26662"/>
                    <a:pt x="15347" y="26662"/>
                  </a:cubicBezTo>
                  <a:cubicBezTo>
                    <a:pt x="13214" y="26662"/>
                    <a:pt x="11091" y="26895"/>
                    <a:pt x="8959" y="27373"/>
                  </a:cubicBezTo>
                  <a:cubicBezTo>
                    <a:pt x="6846" y="27850"/>
                    <a:pt x="4694" y="28580"/>
                    <a:pt x="2483" y="29583"/>
                  </a:cubicBezTo>
                  <a:lnTo>
                    <a:pt x="2483" y="0"/>
                  </a:lnTo>
                  <a:close/>
                </a:path>
              </a:pathLst>
            </a:custGeom>
            <a:solidFill>
              <a:srgbClr val="000000"/>
            </a:solidFill>
            <a:ln w="972"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E1B7180C-973E-EA4B-BA97-24998D5D3336}"/>
                </a:ext>
              </a:extLst>
            </p:cNvPr>
            <p:cNvSpPr/>
            <p:nvPr/>
          </p:nvSpPr>
          <p:spPr>
            <a:xfrm>
              <a:off x="7434550" y="4470529"/>
              <a:ext cx="8325" cy="10019"/>
            </a:xfrm>
            <a:custGeom>
              <a:avLst/>
              <a:gdLst>
                <a:gd name="connsiteX0" fmla="*/ 0 w 8325"/>
                <a:gd name="connsiteY0" fmla="*/ 0 h 10019"/>
                <a:gd name="connsiteX1" fmla="*/ 8326 w 8325"/>
                <a:gd name="connsiteY1" fmla="*/ 0 h 10019"/>
                <a:gd name="connsiteX2" fmla="*/ 8326 w 8325"/>
                <a:gd name="connsiteY2" fmla="*/ 10020 h 10019"/>
                <a:gd name="connsiteX3" fmla="*/ 0 w 8325"/>
                <a:gd name="connsiteY3" fmla="*/ 10020 h 10019"/>
                <a:gd name="connsiteX4" fmla="*/ 0 w 8325"/>
                <a:gd name="connsiteY4" fmla="*/ 0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5" h="10019">
                  <a:moveTo>
                    <a:pt x="0" y="0"/>
                  </a:moveTo>
                  <a:lnTo>
                    <a:pt x="8326" y="0"/>
                  </a:lnTo>
                  <a:lnTo>
                    <a:pt x="8326" y="10020"/>
                  </a:lnTo>
                  <a:lnTo>
                    <a:pt x="0" y="10020"/>
                  </a:lnTo>
                  <a:lnTo>
                    <a:pt x="0" y="0"/>
                  </a:lnTo>
                  <a:close/>
                </a:path>
              </a:pathLst>
            </a:custGeom>
            <a:solidFill>
              <a:srgbClr val="000000"/>
            </a:solidFill>
            <a:ln w="972" cap="flat">
              <a:noFill/>
              <a:prstDash val="solid"/>
              <a:miter/>
            </a:ln>
          </p:spPr>
          <p:txBody>
            <a:bodyPr rtlCol="0" anchor="ctr"/>
            <a:lstStyle/>
            <a:p>
              <a:endParaRPr lang="en-DE"/>
            </a:p>
          </p:txBody>
        </p:sp>
        <p:sp>
          <p:nvSpPr>
            <p:cNvPr id="275" name="Freeform 274">
              <a:extLst>
                <a:ext uri="{FF2B5EF4-FFF2-40B4-BE49-F238E27FC236}">
                  <a16:creationId xmlns:a16="http://schemas.microsoft.com/office/drawing/2014/main" id="{26CCE664-0B8A-244C-9D18-42BB785E93C6}"/>
                </a:ext>
              </a:extLst>
            </p:cNvPr>
            <p:cNvSpPr/>
            <p:nvPr/>
          </p:nvSpPr>
          <p:spPr>
            <a:xfrm>
              <a:off x="7456917" y="4420594"/>
              <a:ext cx="40713" cy="61094"/>
            </a:xfrm>
            <a:custGeom>
              <a:avLst/>
              <a:gdLst>
                <a:gd name="connsiteX0" fmla="*/ 20362 w 40713"/>
                <a:gd name="connsiteY0" fmla="*/ 6310 h 61094"/>
                <a:gd name="connsiteX1" fmla="*/ 11091 w 40713"/>
                <a:gd name="connsiteY1" fmla="*/ 12386 h 61094"/>
                <a:gd name="connsiteX2" fmla="*/ 8014 w 40713"/>
                <a:gd name="connsiteY2" fmla="*/ 30567 h 61094"/>
                <a:gd name="connsiteX3" fmla="*/ 11091 w 40713"/>
                <a:gd name="connsiteY3" fmla="*/ 48756 h 61094"/>
                <a:gd name="connsiteX4" fmla="*/ 20362 w 40713"/>
                <a:gd name="connsiteY4" fmla="*/ 54784 h 61094"/>
                <a:gd name="connsiteX5" fmla="*/ 29632 w 40713"/>
                <a:gd name="connsiteY5" fmla="*/ 48756 h 61094"/>
                <a:gd name="connsiteX6" fmla="*/ 32748 w 40713"/>
                <a:gd name="connsiteY6" fmla="*/ 30567 h 61094"/>
                <a:gd name="connsiteX7" fmla="*/ 29632 w 40713"/>
                <a:gd name="connsiteY7" fmla="*/ 12386 h 61094"/>
                <a:gd name="connsiteX8" fmla="*/ 20362 w 40713"/>
                <a:gd name="connsiteY8" fmla="*/ 6310 h 61094"/>
                <a:gd name="connsiteX9" fmla="*/ 20362 w 40713"/>
                <a:gd name="connsiteY9" fmla="*/ 0 h 61094"/>
                <a:gd name="connsiteX10" fmla="*/ 35465 w 40713"/>
                <a:gd name="connsiteY10" fmla="*/ 7848 h 61094"/>
                <a:gd name="connsiteX11" fmla="*/ 40713 w 40713"/>
                <a:gd name="connsiteY11" fmla="*/ 30567 h 61094"/>
                <a:gd name="connsiteX12" fmla="*/ 35465 w 40713"/>
                <a:gd name="connsiteY12" fmla="*/ 53284 h 61094"/>
                <a:gd name="connsiteX13" fmla="*/ 20362 w 40713"/>
                <a:gd name="connsiteY13" fmla="*/ 61094 h 61094"/>
                <a:gd name="connsiteX14" fmla="*/ 5210 w 40713"/>
                <a:gd name="connsiteY14" fmla="*/ 53284 h 61094"/>
                <a:gd name="connsiteX15" fmla="*/ 0 w 40713"/>
                <a:gd name="connsiteY15" fmla="*/ 30567 h 61094"/>
                <a:gd name="connsiteX16" fmla="*/ 5210 w 40713"/>
                <a:gd name="connsiteY16" fmla="*/ 7848 h 61094"/>
                <a:gd name="connsiteX17" fmla="*/ 20362 w 40713"/>
                <a:gd name="connsiteY17" fmla="*/ 0 h 6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13" h="61094">
                  <a:moveTo>
                    <a:pt x="20362" y="6310"/>
                  </a:moveTo>
                  <a:cubicBezTo>
                    <a:pt x="16262" y="6310"/>
                    <a:pt x="13165" y="8335"/>
                    <a:pt x="11091" y="12386"/>
                  </a:cubicBezTo>
                  <a:cubicBezTo>
                    <a:pt x="9037" y="16408"/>
                    <a:pt x="8014" y="22465"/>
                    <a:pt x="8014" y="30567"/>
                  </a:cubicBezTo>
                  <a:cubicBezTo>
                    <a:pt x="8014" y="38639"/>
                    <a:pt x="9037" y="44706"/>
                    <a:pt x="11091" y="48756"/>
                  </a:cubicBezTo>
                  <a:cubicBezTo>
                    <a:pt x="13165" y="52778"/>
                    <a:pt x="16262" y="54784"/>
                    <a:pt x="20362" y="54784"/>
                  </a:cubicBezTo>
                  <a:cubicBezTo>
                    <a:pt x="24490" y="54784"/>
                    <a:pt x="27577" y="52778"/>
                    <a:pt x="29632" y="48756"/>
                  </a:cubicBezTo>
                  <a:cubicBezTo>
                    <a:pt x="31706" y="44706"/>
                    <a:pt x="32748" y="38639"/>
                    <a:pt x="32748" y="30567"/>
                  </a:cubicBezTo>
                  <a:cubicBezTo>
                    <a:pt x="32748" y="22465"/>
                    <a:pt x="31706" y="16408"/>
                    <a:pt x="29632" y="12386"/>
                  </a:cubicBezTo>
                  <a:cubicBezTo>
                    <a:pt x="27577" y="8335"/>
                    <a:pt x="24490" y="6310"/>
                    <a:pt x="20362" y="6310"/>
                  </a:cubicBezTo>
                  <a:moveTo>
                    <a:pt x="20362" y="0"/>
                  </a:moveTo>
                  <a:cubicBezTo>
                    <a:pt x="26954" y="0"/>
                    <a:pt x="31988" y="2619"/>
                    <a:pt x="35465" y="7848"/>
                  </a:cubicBezTo>
                  <a:cubicBezTo>
                    <a:pt x="38960" y="13058"/>
                    <a:pt x="40713" y="20624"/>
                    <a:pt x="40713" y="30567"/>
                  </a:cubicBezTo>
                  <a:cubicBezTo>
                    <a:pt x="40713" y="40479"/>
                    <a:pt x="38960" y="48055"/>
                    <a:pt x="35465" y="53284"/>
                  </a:cubicBezTo>
                  <a:cubicBezTo>
                    <a:pt x="31988" y="58494"/>
                    <a:pt x="26954" y="61094"/>
                    <a:pt x="20362" y="61094"/>
                  </a:cubicBezTo>
                  <a:cubicBezTo>
                    <a:pt x="13759" y="61094"/>
                    <a:pt x="8705" y="58494"/>
                    <a:pt x="5210" y="53284"/>
                  </a:cubicBezTo>
                  <a:cubicBezTo>
                    <a:pt x="1733" y="48055"/>
                    <a:pt x="0" y="40479"/>
                    <a:pt x="0" y="30567"/>
                  </a:cubicBezTo>
                  <a:cubicBezTo>
                    <a:pt x="0" y="20624"/>
                    <a:pt x="1733" y="13058"/>
                    <a:pt x="5210" y="7848"/>
                  </a:cubicBezTo>
                  <a:cubicBezTo>
                    <a:pt x="8705" y="2619"/>
                    <a:pt x="13759" y="0"/>
                    <a:pt x="20362" y="0"/>
                  </a:cubicBezTo>
                  <a:close/>
                </a:path>
              </a:pathLst>
            </a:custGeom>
            <a:solidFill>
              <a:srgbClr val="000000"/>
            </a:solidFill>
            <a:ln w="972"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334CD3AA-34C3-D1C5-D350-2A22770EF25A}"/>
                </a:ext>
              </a:extLst>
            </p:cNvPr>
            <p:cNvSpPr/>
            <p:nvPr/>
          </p:nvSpPr>
          <p:spPr>
            <a:xfrm>
              <a:off x="6618864" y="4530659"/>
              <a:ext cx="46526" cy="42329"/>
            </a:xfrm>
            <a:custGeom>
              <a:avLst/>
              <a:gdLst>
                <a:gd name="connsiteX0" fmla="*/ 46527 w 46526"/>
                <a:gd name="connsiteY0" fmla="*/ 6154 h 42329"/>
                <a:gd name="connsiteX1" fmla="*/ 44930 w 46526"/>
                <a:gd name="connsiteY1" fmla="*/ 10166 h 42329"/>
                <a:gd name="connsiteX2" fmla="*/ 41502 w 46526"/>
                <a:gd name="connsiteY2" fmla="*/ 11588 h 42329"/>
                <a:gd name="connsiteX3" fmla="*/ 38863 w 46526"/>
                <a:gd name="connsiteY3" fmla="*/ 10585 h 42329"/>
                <a:gd name="connsiteX4" fmla="*/ 37948 w 46526"/>
                <a:gd name="connsiteY4" fmla="*/ 8296 h 42329"/>
                <a:gd name="connsiteX5" fmla="*/ 39223 w 46526"/>
                <a:gd name="connsiteY5" fmla="*/ 5064 h 42329"/>
                <a:gd name="connsiteX6" fmla="*/ 42417 w 46526"/>
                <a:gd name="connsiteY6" fmla="*/ 3233 h 42329"/>
                <a:gd name="connsiteX7" fmla="*/ 37763 w 46526"/>
                <a:gd name="connsiteY7" fmla="*/ 2055 h 42329"/>
                <a:gd name="connsiteX8" fmla="*/ 34345 w 46526"/>
                <a:gd name="connsiteY8" fmla="*/ 3009 h 42329"/>
                <a:gd name="connsiteX9" fmla="*/ 31833 w 46526"/>
                <a:gd name="connsiteY9" fmla="*/ 5200 h 42329"/>
                <a:gd name="connsiteX10" fmla="*/ 30099 w 46526"/>
                <a:gd name="connsiteY10" fmla="*/ 8209 h 42329"/>
                <a:gd name="connsiteX11" fmla="*/ 29009 w 46526"/>
                <a:gd name="connsiteY11" fmla="*/ 10994 h 42329"/>
                <a:gd name="connsiteX12" fmla="*/ 28502 w 46526"/>
                <a:gd name="connsiteY12" fmla="*/ 13087 h 42329"/>
                <a:gd name="connsiteX13" fmla="*/ 25308 w 46526"/>
                <a:gd name="connsiteY13" fmla="*/ 25863 h 42329"/>
                <a:gd name="connsiteX14" fmla="*/ 23760 w 46526"/>
                <a:gd name="connsiteY14" fmla="*/ 34072 h 42329"/>
                <a:gd name="connsiteX15" fmla="*/ 25036 w 46526"/>
                <a:gd name="connsiteY15" fmla="*/ 38503 h 42329"/>
                <a:gd name="connsiteX16" fmla="*/ 28872 w 46526"/>
                <a:gd name="connsiteY16" fmla="*/ 40236 h 42329"/>
                <a:gd name="connsiteX17" fmla="*/ 31015 w 46526"/>
                <a:gd name="connsiteY17" fmla="*/ 39954 h 42329"/>
                <a:gd name="connsiteX18" fmla="*/ 33614 w 46526"/>
                <a:gd name="connsiteY18" fmla="*/ 38814 h 42329"/>
                <a:gd name="connsiteX19" fmla="*/ 36438 w 46526"/>
                <a:gd name="connsiteY19" fmla="*/ 36672 h 42329"/>
                <a:gd name="connsiteX20" fmla="*/ 39136 w 46526"/>
                <a:gd name="connsiteY20" fmla="*/ 33118 h 42329"/>
                <a:gd name="connsiteX21" fmla="*/ 41327 w 46526"/>
                <a:gd name="connsiteY21" fmla="*/ 28006 h 42329"/>
                <a:gd name="connsiteX22" fmla="*/ 42515 w 46526"/>
                <a:gd name="connsiteY22" fmla="*/ 27003 h 42329"/>
                <a:gd name="connsiteX23" fmla="*/ 43654 w 46526"/>
                <a:gd name="connsiteY23" fmla="*/ 27918 h 42329"/>
                <a:gd name="connsiteX24" fmla="*/ 43011 w 46526"/>
                <a:gd name="connsiteY24" fmla="*/ 30333 h 42329"/>
                <a:gd name="connsiteX25" fmla="*/ 41093 w 46526"/>
                <a:gd name="connsiteY25" fmla="*/ 34023 h 42329"/>
                <a:gd name="connsiteX26" fmla="*/ 38133 w 46526"/>
                <a:gd name="connsiteY26" fmla="*/ 37948 h 42329"/>
                <a:gd name="connsiteX27" fmla="*/ 33936 w 46526"/>
                <a:gd name="connsiteY27" fmla="*/ 41054 h 42329"/>
                <a:gd name="connsiteX28" fmla="*/ 28687 w 46526"/>
                <a:gd name="connsiteY28" fmla="*/ 42330 h 42329"/>
                <a:gd name="connsiteX29" fmla="*/ 22163 w 46526"/>
                <a:gd name="connsiteY29" fmla="*/ 40236 h 42329"/>
                <a:gd name="connsiteX30" fmla="*/ 18609 w 46526"/>
                <a:gd name="connsiteY30" fmla="*/ 35211 h 42329"/>
                <a:gd name="connsiteX31" fmla="*/ 18063 w 46526"/>
                <a:gd name="connsiteY31" fmla="*/ 36175 h 42329"/>
                <a:gd name="connsiteX32" fmla="*/ 16778 w 46526"/>
                <a:gd name="connsiteY32" fmla="*/ 37948 h 42329"/>
                <a:gd name="connsiteX33" fmla="*/ 14821 w 46526"/>
                <a:gd name="connsiteY33" fmla="*/ 40051 h 42329"/>
                <a:gd name="connsiteX34" fmla="*/ 12133 w 46526"/>
                <a:gd name="connsiteY34" fmla="*/ 41599 h 42329"/>
                <a:gd name="connsiteX35" fmla="*/ 8803 w 46526"/>
                <a:gd name="connsiteY35" fmla="*/ 42330 h 42329"/>
                <a:gd name="connsiteX36" fmla="*/ 4645 w 46526"/>
                <a:gd name="connsiteY36" fmla="*/ 41687 h 42329"/>
                <a:gd name="connsiteX37" fmla="*/ 1363 w 46526"/>
                <a:gd name="connsiteY37" fmla="*/ 39593 h 42329"/>
                <a:gd name="connsiteX38" fmla="*/ 0 w 46526"/>
                <a:gd name="connsiteY38" fmla="*/ 36127 h 42329"/>
                <a:gd name="connsiteX39" fmla="*/ 1500 w 46526"/>
                <a:gd name="connsiteY39" fmla="*/ 32339 h 42329"/>
                <a:gd name="connsiteX40" fmla="*/ 5151 w 46526"/>
                <a:gd name="connsiteY40" fmla="*/ 30742 h 42329"/>
                <a:gd name="connsiteX41" fmla="*/ 7518 w 46526"/>
                <a:gd name="connsiteY41" fmla="*/ 31521 h 42329"/>
                <a:gd name="connsiteX42" fmla="*/ 8618 w 46526"/>
                <a:gd name="connsiteY42" fmla="*/ 33984 h 42329"/>
                <a:gd name="connsiteX43" fmla="*/ 7342 w 46526"/>
                <a:gd name="connsiteY43" fmla="*/ 37266 h 42329"/>
                <a:gd name="connsiteX44" fmla="*/ 4236 w 46526"/>
                <a:gd name="connsiteY44" fmla="*/ 39048 h 42329"/>
                <a:gd name="connsiteX45" fmla="*/ 8890 w 46526"/>
                <a:gd name="connsiteY45" fmla="*/ 40236 h 42329"/>
                <a:gd name="connsiteX46" fmla="*/ 14275 w 46526"/>
                <a:gd name="connsiteY46" fmla="*/ 37587 h 42329"/>
                <a:gd name="connsiteX47" fmla="*/ 17791 w 46526"/>
                <a:gd name="connsiteY47" fmla="*/ 30518 h 42329"/>
                <a:gd name="connsiteX48" fmla="*/ 21705 w 46526"/>
                <a:gd name="connsiteY48" fmla="*/ 15142 h 42329"/>
                <a:gd name="connsiteX49" fmla="*/ 22806 w 46526"/>
                <a:gd name="connsiteY49" fmla="*/ 8296 h 42329"/>
                <a:gd name="connsiteX50" fmla="*/ 22299 w 46526"/>
                <a:gd name="connsiteY50" fmla="*/ 5064 h 42329"/>
                <a:gd name="connsiteX51" fmla="*/ 20936 w 46526"/>
                <a:gd name="connsiteY51" fmla="*/ 3145 h 42329"/>
                <a:gd name="connsiteX52" fmla="*/ 19339 w 46526"/>
                <a:gd name="connsiteY52" fmla="*/ 2279 h 42329"/>
                <a:gd name="connsiteX53" fmla="*/ 17791 w 46526"/>
                <a:gd name="connsiteY53" fmla="*/ 2055 h 42329"/>
                <a:gd name="connsiteX54" fmla="*/ 14869 w 46526"/>
                <a:gd name="connsiteY54" fmla="*/ 2600 h 42329"/>
                <a:gd name="connsiteX55" fmla="*/ 11539 w 46526"/>
                <a:gd name="connsiteY55" fmla="*/ 4421 h 42329"/>
                <a:gd name="connsiteX56" fmla="*/ 8073 w 46526"/>
                <a:gd name="connsiteY56" fmla="*/ 8209 h 42329"/>
                <a:gd name="connsiteX57" fmla="*/ 5239 w 46526"/>
                <a:gd name="connsiteY57" fmla="*/ 14275 h 42329"/>
                <a:gd name="connsiteX58" fmla="*/ 4012 w 46526"/>
                <a:gd name="connsiteY58" fmla="*/ 15327 h 42329"/>
                <a:gd name="connsiteX59" fmla="*/ 2912 w 46526"/>
                <a:gd name="connsiteY59" fmla="*/ 14363 h 42329"/>
                <a:gd name="connsiteX60" fmla="*/ 3506 w 46526"/>
                <a:gd name="connsiteY60" fmla="*/ 11997 h 42329"/>
                <a:gd name="connsiteX61" fmla="*/ 5424 w 46526"/>
                <a:gd name="connsiteY61" fmla="*/ 8296 h 42329"/>
                <a:gd name="connsiteX62" fmla="*/ 8433 w 46526"/>
                <a:gd name="connsiteY62" fmla="*/ 4421 h 42329"/>
                <a:gd name="connsiteX63" fmla="*/ 12678 w 46526"/>
                <a:gd name="connsiteY63" fmla="*/ 1276 h 42329"/>
                <a:gd name="connsiteX64" fmla="*/ 17966 w 46526"/>
                <a:gd name="connsiteY64" fmla="*/ 0 h 42329"/>
                <a:gd name="connsiteX65" fmla="*/ 20391 w 46526"/>
                <a:gd name="connsiteY65" fmla="*/ 273 h 42329"/>
                <a:gd name="connsiteX66" fmla="*/ 23078 w 46526"/>
                <a:gd name="connsiteY66" fmla="*/ 1188 h 42329"/>
                <a:gd name="connsiteX67" fmla="*/ 25902 w 46526"/>
                <a:gd name="connsiteY67" fmla="*/ 3369 h 42329"/>
                <a:gd name="connsiteX68" fmla="*/ 28054 w 46526"/>
                <a:gd name="connsiteY68" fmla="*/ 7070 h 42329"/>
                <a:gd name="connsiteX69" fmla="*/ 29330 w 46526"/>
                <a:gd name="connsiteY69" fmla="*/ 5015 h 42329"/>
                <a:gd name="connsiteX70" fmla="*/ 31287 w 46526"/>
                <a:gd name="connsiteY70" fmla="*/ 2785 h 42329"/>
                <a:gd name="connsiteX71" fmla="*/ 34208 w 46526"/>
                <a:gd name="connsiteY71" fmla="*/ 769 h 42329"/>
                <a:gd name="connsiteX72" fmla="*/ 37860 w 46526"/>
                <a:gd name="connsiteY72" fmla="*/ 0 h 42329"/>
                <a:gd name="connsiteX73" fmla="*/ 41551 w 46526"/>
                <a:gd name="connsiteY73" fmla="*/ 497 h 42329"/>
                <a:gd name="connsiteX74" fmla="*/ 44930 w 46526"/>
                <a:gd name="connsiteY74" fmla="*/ 2464 h 42329"/>
                <a:gd name="connsiteX75" fmla="*/ 46527 w 46526"/>
                <a:gd name="connsiteY75" fmla="*/ 6154 h 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526" h="42329">
                  <a:moveTo>
                    <a:pt x="46527" y="6154"/>
                  </a:moveTo>
                  <a:cubicBezTo>
                    <a:pt x="46527" y="7858"/>
                    <a:pt x="45991" y="9202"/>
                    <a:pt x="44930" y="10166"/>
                  </a:cubicBezTo>
                  <a:cubicBezTo>
                    <a:pt x="43868" y="11111"/>
                    <a:pt x="42719" y="11588"/>
                    <a:pt x="41502" y="11588"/>
                  </a:cubicBezTo>
                  <a:cubicBezTo>
                    <a:pt x="40343" y="11588"/>
                    <a:pt x="39467" y="11257"/>
                    <a:pt x="38863" y="10585"/>
                  </a:cubicBezTo>
                  <a:cubicBezTo>
                    <a:pt x="38250" y="9913"/>
                    <a:pt x="37948" y="9153"/>
                    <a:pt x="37948" y="8296"/>
                  </a:cubicBezTo>
                  <a:cubicBezTo>
                    <a:pt x="37948" y="7138"/>
                    <a:pt x="38376" y="6067"/>
                    <a:pt x="39223" y="5064"/>
                  </a:cubicBezTo>
                  <a:cubicBezTo>
                    <a:pt x="40071" y="4061"/>
                    <a:pt x="41142" y="3447"/>
                    <a:pt x="42417" y="3233"/>
                  </a:cubicBezTo>
                  <a:cubicBezTo>
                    <a:pt x="41171" y="2444"/>
                    <a:pt x="39623" y="2055"/>
                    <a:pt x="37763" y="2055"/>
                  </a:cubicBezTo>
                  <a:cubicBezTo>
                    <a:pt x="36546" y="2055"/>
                    <a:pt x="35406" y="2376"/>
                    <a:pt x="34345" y="3009"/>
                  </a:cubicBezTo>
                  <a:cubicBezTo>
                    <a:pt x="33313" y="3642"/>
                    <a:pt x="32475" y="4372"/>
                    <a:pt x="31833" y="5200"/>
                  </a:cubicBezTo>
                  <a:cubicBezTo>
                    <a:pt x="31229" y="6018"/>
                    <a:pt x="30654" y="7021"/>
                    <a:pt x="30099" y="8209"/>
                  </a:cubicBezTo>
                  <a:cubicBezTo>
                    <a:pt x="29583" y="9368"/>
                    <a:pt x="29223" y="10293"/>
                    <a:pt x="29009" y="10994"/>
                  </a:cubicBezTo>
                  <a:cubicBezTo>
                    <a:pt x="28824" y="11666"/>
                    <a:pt x="28658" y="12357"/>
                    <a:pt x="28502" y="13087"/>
                  </a:cubicBezTo>
                  <a:lnTo>
                    <a:pt x="25308" y="25863"/>
                  </a:lnTo>
                  <a:cubicBezTo>
                    <a:pt x="24276" y="29904"/>
                    <a:pt x="23760" y="32641"/>
                    <a:pt x="23760" y="34072"/>
                  </a:cubicBezTo>
                  <a:cubicBezTo>
                    <a:pt x="23760" y="35835"/>
                    <a:pt x="24188" y="37315"/>
                    <a:pt x="25036" y="38503"/>
                  </a:cubicBezTo>
                  <a:cubicBezTo>
                    <a:pt x="25893" y="39662"/>
                    <a:pt x="27168" y="40236"/>
                    <a:pt x="28872" y="40236"/>
                  </a:cubicBezTo>
                  <a:cubicBezTo>
                    <a:pt x="29544" y="40236"/>
                    <a:pt x="30255" y="40139"/>
                    <a:pt x="31015" y="39954"/>
                  </a:cubicBezTo>
                  <a:cubicBezTo>
                    <a:pt x="31774" y="39749"/>
                    <a:pt x="32641" y="39369"/>
                    <a:pt x="33614" y="38814"/>
                  </a:cubicBezTo>
                  <a:cubicBezTo>
                    <a:pt x="34617" y="38240"/>
                    <a:pt x="35562" y="37519"/>
                    <a:pt x="36438" y="36672"/>
                  </a:cubicBezTo>
                  <a:cubicBezTo>
                    <a:pt x="37354" y="35786"/>
                    <a:pt x="38250" y="34608"/>
                    <a:pt x="39136" y="33118"/>
                  </a:cubicBezTo>
                  <a:cubicBezTo>
                    <a:pt x="40022" y="31628"/>
                    <a:pt x="40752" y="29924"/>
                    <a:pt x="41327" y="28006"/>
                  </a:cubicBezTo>
                  <a:cubicBezTo>
                    <a:pt x="41512" y="27334"/>
                    <a:pt x="41901" y="27003"/>
                    <a:pt x="42515" y="27003"/>
                  </a:cubicBezTo>
                  <a:cubicBezTo>
                    <a:pt x="43274" y="27003"/>
                    <a:pt x="43654" y="27304"/>
                    <a:pt x="43654" y="27918"/>
                  </a:cubicBezTo>
                  <a:cubicBezTo>
                    <a:pt x="43654" y="28434"/>
                    <a:pt x="43440" y="29232"/>
                    <a:pt x="43011" y="30333"/>
                  </a:cubicBezTo>
                  <a:cubicBezTo>
                    <a:pt x="42612" y="31394"/>
                    <a:pt x="41979" y="32631"/>
                    <a:pt x="41093" y="34023"/>
                  </a:cubicBezTo>
                  <a:cubicBezTo>
                    <a:pt x="40246" y="35396"/>
                    <a:pt x="39253" y="36701"/>
                    <a:pt x="38133" y="37948"/>
                  </a:cubicBezTo>
                  <a:cubicBezTo>
                    <a:pt x="37003" y="39165"/>
                    <a:pt x="35601" y="40207"/>
                    <a:pt x="33936" y="41054"/>
                  </a:cubicBezTo>
                  <a:cubicBezTo>
                    <a:pt x="32261" y="41901"/>
                    <a:pt x="30508" y="42330"/>
                    <a:pt x="28687" y="42330"/>
                  </a:cubicBezTo>
                  <a:cubicBezTo>
                    <a:pt x="26068" y="42330"/>
                    <a:pt x="23896" y="41629"/>
                    <a:pt x="22163" y="40236"/>
                  </a:cubicBezTo>
                  <a:cubicBezTo>
                    <a:pt x="20430" y="38834"/>
                    <a:pt x="19242" y="37159"/>
                    <a:pt x="18609" y="35211"/>
                  </a:cubicBezTo>
                  <a:cubicBezTo>
                    <a:pt x="18453" y="35484"/>
                    <a:pt x="18268" y="35805"/>
                    <a:pt x="18063" y="36175"/>
                  </a:cubicBezTo>
                  <a:cubicBezTo>
                    <a:pt x="17849" y="36536"/>
                    <a:pt x="17421" y="37130"/>
                    <a:pt x="16778" y="37948"/>
                  </a:cubicBezTo>
                  <a:cubicBezTo>
                    <a:pt x="16174" y="38736"/>
                    <a:pt x="15522" y="39438"/>
                    <a:pt x="14821" y="40051"/>
                  </a:cubicBezTo>
                  <a:cubicBezTo>
                    <a:pt x="14120" y="40626"/>
                    <a:pt x="13224" y="41142"/>
                    <a:pt x="12133" y="41599"/>
                  </a:cubicBezTo>
                  <a:cubicBezTo>
                    <a:pt x="11072" y="42086"/>
                    <a:pt x="9962" y="42330"/>
                    <a:pt x="8803" y="42330"/>
                  </a:cubicBezTo>
                  <a:cubicBezTo>
                    <a:pt x="7342" y="42330"/>
                    <a:pt x="5959" y="42115"/>
                    <a:pt x="4645" y="41687"/>
                  </a:cubicBezTo>
                  <a:cubicBezTo>
                    <a:pt x="3369" y="41268"/>
                    <a:pt x="2279" y="40567"/>
                    <a:pt x="1363" y="39593"/>
                  </a:cubicBezTo>
                  <a:cubicBezTo>
                    <a:pt x="458" y="38620"/>
                    <a:pt x="0" y="37461"/>
                    <a:pt x="0" y="36127"/>
                  </a:cubicBezTo>
                  <a:cubicBezTo>
                    <a:pt x="0" y="34637"/>
                    <a:pt x="497" y="33371"/>
                    <a:pt x="1500" y="32339"/>
                  </a:cubicBezTo>
                  <a:cubicBezTo>
                    <a:pt x="2532" y="31277"/>
                    <a:pt x="3749" y="30742"/>
                    <a:pt x="5151" y="30742"/>
                  </a:cubicBezTo>
                  <a:cubicBezTo>
                    <a:pt x="6037" y="30742"/>
                    <a:pt x="6826" y="31005"/>
                    <a:pt x="7518" y="31521"/>
                  </a:cubicBezTo>
                  <a:cubicBezTo>
                    <a:pt x="8248" y="32037"/>
                    <a:pt x="8618" y="32855"/>
                    <a:pt x="8618" y="33984"/>
                  </a:cubicBezTo>
                  <a:cubicBezTo>
                    <a:pt x="8618" y="35231"/>
                    <a:pt x="8189" y="36321"/>
                    <a:pt x="7342" y="37266"/>
                  </a:cubicBezTo>
                  <a:cubicBezTo>
                    <a:pt x="6495" y="38211"/>
                    <a:pt x="5453" y="38805"/>
                    <a:pt x="4236" y="39048"/>
                  </a:cubicBezTo>
                  <a:cubicBezTo>
                    <a:pt x="5482" y="39837"/>
                    <a:pt x="7031" y="40236"/>
                    <a:pt x="8890" y="40236"/>
                  </a:cubicBezTo>
                  <a:cubicBezTo>
                    <a:pt x="10897" y="40236"/>
                    <a:pt x="12688" y="39350"/>
                    <a:pt x="14275" y="37587"/>
                  </a:cubicBezTo>
                  <a:cubicBezTo>
                    <a:pt x="15853" y="35825"/>
                    <a:pt x="17022" y="33468"/>
                    <a:pt x="17791" y="30518"/>
                  </a:cubicBezTo>
                  <a:cubicBezTo>
                    <a:pt x="19670" y="23429"/>
                    <a:pt x="20975" y="18307"/>
                    <a:pt x="21705" y="15142"/>
                  </a:cubicBezTo>
                  <a:cubicBezTo>
                    <a:pt x="22436" y="11948"/>
                    <a:pt x="22806" y="9669"/>
                    <a:pt x="22806" y="8296"/>
                  </a:cubicBezTo>
                  <a:cubicBezTo>
                    <a:pt x="22806" y="7021"/>
                    <a:pt x="22640" y="5950"/>
                    <a:pt x="22299" y="5064"/>
                  </a:cubicBezTo>
                  <a:cubicBezTo>
                    <a:pt x="21968" y="4177"/>
                    <a:pt x="21511" y="3545"/>
                    <a:pt x="20936" y="3145"/>
                  </a:cubicBezTo>
                  <a:cubicBezTo>
                    <a:pt x="20381" y="2717"/>
                    <a:pt x="19855" y="2425"/>
                    <a:pt x="19339" y="2279"/>
                  </a:cubicBezTo>
                  <a:cubicBezTo>
                    <a:pt x="18852" y="2132"/>
                    <a:pt x="18336" y="2055"/>
                    <a:pt x="17791" y="2055"/>
                  </a:cubicBezTo>
                  <a:cubicBezTo>
                    <a:pt x="16875" y="2055"/>
                    <a:pt x="15902" y="2240"/>
                    <a:pt x="14869" y="2600"/>
                  </a:cubicBezTo>
                  <a:cubicBezTo>
                    <a:pt x="13866" y="2960"/>
                    <a:pt x="12756" y="3574"/>
                    <a:pt x="11539" y="4421"/>
                  </a:cubicBezTo>
                  <a:cubicBezTo>
                    <a:pt x="10351" y="5249"/>
                    <a:pt x="9192" y="6505"/>
                    <a:pt x="8073" y="8209"/>
                  </a:cubicBezTo>
                  <a:cubicBezTo>
                    <a:pt x="6943" y="9913"/>
                    <a:pt x="5998" y="11929"/>
                    <a:pt x="5239" y="14275"/>
                  </a:cubicBezTo>
                  <a:cubicBezTo>
                    <a:pt x="5093" y="14977"/>
                    <a:pt x="4684" y="15327"/>
                    <a:pt x="4012" y="15327"/>
                  </a:cubicBezTo>
                  <a:cubicBezTo>
                    <a:pt x="3282" y="15298"/>
                    <a:pt x="2912" y="14977"/>
                    <a:pt x="2912" y="14363"/>
                  </a:cubicBezTo>
                  <a:cubicBezTo>
                    <a:pt x="2912" y="13847"/>
                    <a:pt x="3106" y="13058"/>
                    <a:pt x="3506" y="11997"/>
                  </a:cubicBezTo>
                  <a:cubicBezTo>
                    <a:pt x="3934" y="10896"/>
                    <a:pt x="4577" y="9669"/>
                    <a:pt x="5424" y="8296"/>
                  </a:cubicBezTo>
                  <a:cubicBezTo>
                    <a:pt x="6310" y="6933"/>
                    <a:pt x="7313" y="5638"/>
                    <a:pt x="8433" y="4421"/>
                  </a:cubicBezTo>
                  <a:cubicBezTo>
                    <a:pt x="9592" y="3174"/>
                    <a:pt x="11004" y="2123"/>
                    <a:pt x="12678" y="1276"/>
                  </a:cubicBezTo>
                  <a:cubicBezTo>
                    <a:pt x="14383" y="428"/>
                    <a:pt x="16145" y="0"/>
                    <a:pt x="17966" y="0"/>
                  </a:cubicBezTo>
                  <a:cubicBezTo>
                    <a:pt x="18794" y="0"/>
                    <a:pt x="19602" y="88"/>
                    <a:pt x="20391" y="273"/>
                  </a:cubicBezTo>
                  <a:cubicBezTo>
                    <a:pt x="21209" y="419"/>
                    <a:pt x="22105" y="730"/>
                    <a:pt x="23078" y="1188"/>
                  </a:cubicBezTo>
                  <a:cubicBezTo>
                    <a:pt x="24081" y="1646"/>
                    <a:pt x="25016" y="2366"/>
                    <a:pt x="25902" y="3369"/>
                  </a:cubicBezTo>
                  <a:cubicBezTo>
                    <a:pt x="26788" y="4372"/>
                    <a:pt x="27499" y="5609"/>
                    <a:pt x="28054" y="7070"/>
                  </a:cubicBezTo>
                  <a:cubicBezTo>
                    <a:pt x="28415" y="6368"/>
                    <a:pt x="28843" y="5687"/>
                    <a:pt x="29330" y="5015"/>
                  </a:cubicBezTo>
                  <a:cubicBezTo>
                    <a:pt x="29846" y="4343"/>
                    <a:pt x="30498" y="3603"/>
                    <a:pt x="31287" y="2785"/>
                  </a:cubicBezTo>
                  <a:cubicBezTo>
                    <a:pt x="32115" y="1928"/>
                    <a:pt x="33089" y="1256"/>
                    <a:pt x="34208" y="769"/>
                  </a:cubicBezTo>
                  <a:cubicBezTo>
                    <a:pt x="35367" y="253"/>
                    <a:pt x="36584" y="0"/>
                    <a:pt x="37860" y="0"/>
                  </a:cubicBezTo>
                  <a:cubicBezTo>
                    <a:pt x="39107" y="0"/>
                    <a:pt x="40333" y="165"/>
                    <a:pt x="41551" y="497"/>
                  </a:cubicBezTo>
                  <a:cubicBezTo>
                    <a:pt x="42768" y="798"/>
                    <a:pt x="43897" y="1461"/>
                    <a:pt x="44930" y="2464"/>
                  </a:cubicBezTo>
                  <a:cubicBezTo>
                    <a:pt x="45991" y="3437"/>
                    <a:pt x="46527" y="4664"/>
                    <a:pt x="46527" y="6154"/>
                  </a:cubicBezTo>
                  <a:close/>
                </a:path>
              </a:pathLst>
            </a:custGeom>
            <a:solidFill>
              <a:srgbClr val="000000"/>
            </a:solidFill>
            <a:ln w="972" cap="flat">
              <a:noFill/>
              <a:prstDash val="solid"/>
              <a:miter/>
            </a:ln>
          </p:spPr>
          <p:txBody>
            <a:bodyPr rtlCol="0" anchor="ctr"/>
            <a:lstStyle/>
            <a:p>
              <a:endParaRPr lang="en-DE"/>
            </a:p>
          </p:txBody>
        </p:sp>
        <p:sp>
          <p:nvSpPr>
            <p:cNvPr id="277" name="Freeform 276">
              <a:extLst>
                <a:ext uri="{FF2B5EF4-FFF2-40B4-BE49-F238E27FC236}">
                  <a16:creationId xmlns:a16="http://schemas.microsoft.com/office/drawing/2014/main" id="{6D4F1487-4F14-9D4F-A117-750D80F136AC}"/>
                </a:ext>
              </a:extLst>
            </p:cNvPr>
            <p:cNvSpPr/>
            <p:nvPr/>
          </p:nvSpPr>
          <p:spPr>
            <a:xfrm>
              <a:off x="5635499" y="4351622"/>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78" name="Freeform 277">
              <a:extLst>
                <a:ext uri="{FF2B5EF4-FFF2-40B4-BE49-F238E27FC236}">
                  <a16:creationId xmlns:a16="http://schemas.microsoft.com/office/drawing/2014/main" id="{881C13DE-BFCC-6C97-142C-BD129BC4D958}"/>
                </a:ext>
              </a:extLst>
            </p:cNvPr>
            <p:cNvSpPr/>
            <p:nvPr/>
          </p:nvSpPr>
          <p:spPr>
            <a:xfrm>
              <a:off x="5635499" y="4148231"/>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EE16C8D6-D35D-4F15-13D4-14836673AA28}"/>
                </a:ext>
              </a:extLst>
            </p:cNvPr>
            <p:cNvSpPr/>
            <p:nvPr/>
          </p:nvSpPr>
          <p:spPr>
            <a:xfrm>
              <a:off x="5635499" y="3944843"/>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0" name="Freeform 279">
              <a:extLst>
                <a:ext uri="{FF2B5EF4-FFF2-40B4-BE49-F238E27FC236}">
                  <a16:creationId xmlns:a16="http://schemas.microsoft.com/office/drawing/2014/main" id="{8BCE0F42-53A2-8CC1-5E0B-E2173CA475B4}"/>
                </a:ext>
              </a:extLst>
            </p:cNvPr>
            <p:cNvSpPr/>
            <p:nvPr/>
          </p:nvSpPr>
          <p:spPr>
            <a:xfrm>
              <a:off x="5635499" y="3741452"/>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10150096-B030-AADF-9109-370DC26C650C}"/>
                </a:ext>
              </a:extLst>
            </p:cNvPr>
            <p:cNvSpPr/>
            <p:nvPr/>
          </p:nvSpPr>
          <p:spPr>
            <a:xfrm>
              <a:off x="5635499" y="3538061"/>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2" name="Freeform 281">
              <a:extLst>
                <a:ext uri="{FF2B5EF4-FFF2-40B4-BE49-F238E27FC236}">
                  <a16:creationId xmlns:a16="http://schemas.microsoft.com/office/drawing/2014/main" id="{532162FD-E4D4-7A1F-580A-EB0549D41E74}"/>
                </a:ext>
              </a:extLst>
            </p:cNvPr>
            <p:cNvSpPr/>
            <p:nvPr/>
          </p:nvSpPr>
          <p:spPr>
            <a:xfrm>
              <a:off x="5635499" y="3334670"/>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A8C0A971-72FE-BF9F-F76C-C283A60AB2E0}"/>
                </a:ext>
              </a:extLst>
            </p:cNvPr>
            <p:cNvSpPr/>
            <p:nvPr/>
          </p:nvSpPr>
          <p:spPr>
            <a:xfrm>
              <a:off x="5635499" y="3131279"/>
              <a:ext cx="2019628" cy="973"/>
            </a:xfrm>
            <a:custGeom>
              <a:avLst/>
              <a:gdLst>
                <a:gd name="connsiteX0" fmla="*/ 0 w 2019628"/>
                <a:gd name="connsiteY0" fmla="*/ 0 h 973"/>
                <a:gd name="connsiteX1" fmla="*/ 2019629 w 2019628"/>
                <a:gd name="connsiteY1" fmla="*/ 0 h 973"/>
              </a:gdLst>
              <a:ahLst/>
              <a:cxnLst>
                <a:cxn ang="0">
                  <a:pos x="connsiteX0" y="connsiteY0"/>
                </a:cxn>
                <a:cxn ang="0">
                  <a:pos x="connsiteX1" y="connsiteY1"/>
                </a:cxn>
              </a:cxnLst>
              <a:rect l="l" t="t" r="r" b="b"/>
              <a:pathLst>
                <a:path w="2019628" h="973">
                  <a:moveTo>
                    <a:pt x="0" y="0"/>
                  </a:moveTo>
                  <a:lnTo>
                    <a:pt x="2019629" y="0"/>
                  </a:lnTo>
                </a:path>
              </a:pathLst>
            </a:custGeom>
            <a:noFill/>
            <a:ln w="1945" cap="rnd">
              <a:solidFill>
                <a:srgbClr val="000000">
                  <a:alpha val="10000"/>
                </a:srgbClr>
              </a:solidFill>
              <a:prstDash val="solid"/>
              <a:round/>
            </a:ln>
          </p:spPr>
          <p:txBody>
            <a:bodyPr rtlCol="0" anchor="ctr"/>
            <a:lstStyle/>
            <a:p>
              <a:endParaRPr lang="en-DE"/>
            </a:p>
          </p:txBody>
        </p:sp>
        <p:sp>
          <p:nvSpPr>
            <p:cNvPr id="284" name="Freeform 283">
              <a:extLst>
                <a:ext uri="{FF2B5EF4-FFF2-40B4-BE49-F238E27FC236}">
                  <a16:creationId xmlns:a16="http://schemas.microsoft.com/office/drawing/2014/main" id="{9CB17AC4-A657-E219-9736-2D35BEB73445}"/>
                </a:ext>
              </a:extLst>
            </p:cNvPr>
            <p:cNvSpPr/>
            <p:nvPr/>
          </p:nvSpPr>
          <p:spPr>
            <a:xfrm>
              <a:off x="5635499" y="3094668"/>
              <a:ext cx="973" cy="1293567"/>
            </a:xfrm>
            <a:custGeom>
              <a:avLst/>
              <a:gdLst>
                <a:gd name="connsiteX0" fmla="*/ 0 w 973"/>
                <a:gd name="connsiteY0" fmla="*/ 1293567 h 1293567"/>
                <a:gd name="connsiteX1" fmla="*/ 0 w 973"/>
                <a:gd name="connsiteY1" fmla="*/ 0 h 1293567"/>
              </a:gdLst>
              <a:ahLst/>
              <a:cxnLst>
                <a:cxn ang="0">
                  <a:pos x="connsiteX0" y="connsiteY0"/>
                </a:cxn>
                <a:cxn ang="0">
                  <a:pos x="connsiteX1" y="connsiteY1"/>
                </a:cxn>
              </a:cxnLst>
              <a:rect l="l" t="t" r="r" b="b"/>
              <a:pathLst>
                <a:path w="973" h="1293567">
                  <a:moveTo>
                    <a:pt x="0" y="1293567"/>
                  </a:moveTo>
                  <a:lnTo>
                    <a:pt x="0" y="0"/>
                  </a:lnTo>
                </a:path>
              </a:pathLst>
            </a:custGeom>
            <a:noFill/>
            <a:ln w="3889"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37B85A90-95B9-623A-74D2-7D87AB6B5C24}"/>
                </a:ext>
              </a:extLst>
            </p:cNvPr>
            <p:cNvSpPr/>
            <p:nvPr/>
          </p:nvSpPr>
          <p:spPr>
            <a:xfrm>
              <a:off x="5635499" y="4351622"/>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6" name="Freeform 285">
              <a:extLst>
                <a:ext uri="{FF2B5EF4-FFF2-40B4-BE49-F238E27FC236}">
                  <a16:creationId xmlns:a16="http://schemas.microsoft.com/office/drawing/2014/main" id="{1FF1956C-FFE3-818A-BEB7-675216E5CE25}"/>
                </a:ext>
              </a:extLst>
            </p:cNvPr>
            <p:cNvSpPr/>
            <p:nvPr/>
          </p:nvSpPr>
          <p:spPr>
            <a:xfrm>
              <a:off x="5635499" y="4148231"/>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63248AA4-D5DE-093F-FB68-2AC1E04B11AF}"/>
                </a:ext>
              </a:extLst>
            </p:cNvPr>
            <p:cNvSpPr/>
            <p:nvPr/>
          </p:nvSpPr>
          <p:spPr>
            <a:xfrm>
              <a:off x="5635499" y="3944843"/>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8" name="Freeform 287">
              <a:extLst>
                <a:ext uri="{FF2B5EF4-FFF2-40B4-BE49-F238E27FC236}">
                  <a16:creationId xmlns:a16="http://schemas.microsoft.com/office/drawing/2014/main" id="{02E254FB-F627-A24D-B3CF-B6461FCB5C1D}"/>
                </a:ext>
              </a:extLst>
            </p:cNvPr>
            <p:cNvSpPr/>
            <p:nvPr/>
          </p:nvSpPr>
          <p:spPr>
            <a:xfrm>
              <a:off x="5635499" y="3741452"/>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B4E6D9CC-D0AA-0113-231F-0FEAF0ECD08A}"/>
                </a:ext>
              </a:extLst>
            </p:cNvPr>
            <p:cNvSpPr/>
            <p:nvPr/>
          </p:nvSpPr>
          <p:spPr>
            <a:xfrm>
              <a:off x="5635499" y="3538061"/>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0" name="Freeform 289">
              <a:extLst>
                <a:ext uri="{FF2B5EF4-FFF2-40B4-BE49-F238E27FC236}">
                  <a16:creationId xmlns:a16="http://schemas.microsoft.com/office/drawing/2014/main" id="{B16C1589-37F6-7704-8BA0-20D9854C2858}"/>
                </a:ext>
              </a:extLst>
            </p:cNvPr>
            <p:cNvSpPr/>
            <p:nvPr/>
          </p:nvSpPr>
          <p:spPr>
            <a:xfrm>
              <a:off x="5635499" y="3334670"/>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F3E7A1C4-BD38-41D3-D450-A2199F5FE1FF}"/>
                </a:ext>
              </a:extLst>
            </p:cNvPr>
            <p:cNvSpPr/>
            <p:nvPr/>
          </p:nvSpPr>
          <p:spPr>
            <a:xfrm>
              <a:off x="5635499" y="3131279"/>
              <a:ext cx="18402" cy="973"/>
            </a:xfrm>
            <a:custGeom>
              <a:avLst/>
              <a:gdLst>
                <a:gd name="connsiteX0" fmla="*/ 0 w 18402"/>
                <a:gd name="connsiteY0" fmla="*/ 0 h 973"/>
                <a:gd name="connsiteX1" fmla="*/ 18402 w 18402"/>
                <a:gd name="connsiteY1" fmla="*/ 0 h 973"/>
              </a:gdLst>
              <a:ahLst/>
              <a:cxnLst>
                <a:cxn ang="0">
                  <a:pos x="connsiteX0" y="connsiteY0"/>
                </a:cxn>
                <a:cxn ang="0">
                  <a:pos x="connsiteX1" y="connsiteY1"/>
                </a:cxn>
              </a:cxnLst>
              <a:rect l="l" t="t" r="r" b="b"/>
              <a:pathLst>
                <a:path w="18402" h="973">
                  <a:moveTo>
                    <a:pt x="0" y="0"/>
                  </a:moveTo>
                  <a:lnTo>
                    <a:pt x="18402" y="0"/>
                  </a:lnTo>
                </a:path>
              </a:pathLst>
            </a:custGeom>
            <a:noFill/>
            <a:ln w="3889" cap="rnd">
              <a:solidFill>
                <a:srgbClr val="000000"/>
              </a:solidFill>
              <a:prstDash val="solid"/>
              <a:round/>
            </a:ln>
          </p:spPr>
          <p:txBody>
            <a:bodyPr rtlCol="0" anchor="ctr"/>
            <a:lstStyle/>
            <a:p>
              <a:endParaRPr lang="en-DE"/>
            </a:p>
          </p:txBody>
        </p:sp>
        <p:sp>
          <p:nvSpPr>
            <p:cNvPr id="292" name="Freeform 291">
              <a:extLst>
                <a:ext uri="{FF2B5EF4-FFF2-40B4-BE49-F238E27FC236}">
                  <a16:creationId xmlns:a16="http://schemas.microsoft.com/office/drawing/2014/main" id="{B60F9534-EB20-9773-CDF6-A66ABF84C446}"/>
                </a:ext>
              </a:extLst>
            </p:cNvPr>
            <p:cNvSpPr/>
            <p:nvPr/>
          </p:nvSpPr>
          <p:spPr>
            <a:xfrm>
              <a:off x="5496383" y="435239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93" name="Freeform 292">
              <a:extLst>
                <a:ext uri="{FF2B5EF4-FFF2-40B4-BE49-F238E27FC236}">
                  <a16:creationId xmlns:a16="http://schemas.microsoft.com/office/drawing/2014/main" id="{79461D5B-02DE-79A4-2C16-E22E2F13E028}"/>
                </a:ext>
              </a:extLst>
            </p:cNvPr>
            <p:cNvSpPr/>
            <p:nvPr/>
          </p:nvSpPr>
          <p:spPr>
            <a:xfrm>
              <a:off x="5561668" y="4321114"/>
              <a:ext cx="38775" cy="61103"/>
            </a:xfrm>
            <a:custGeom>
              <a:avLst/>
              <a:gdLst>
                <a:gd name="connsiteX0" fmla="*/ 26626 w 38775"/>
                <a:gd name="connsiteY0" fmla="*/ 28200 h 61103"/>
                <a:gd name="connsiteX1" fmla="*/ 35541 w 38775"/>
                <a:gd name="connsiteY1" fmla="*/ 33293 h 61103"/>
                <a:gd name="connsiteX2" fmla="*/ 38775 w 38775"/>
                <a:gd name="connsiteY2" fmla="*/ 42836 h 61103"/>
                <a:gd name="connsiteX3" fmla="*/ 32780 w 38775"/>
                <a:gd name="connsiteY3" fmla="*/ 56332 h 61103"/>
                <a:gd name="connsiteX4" fmla="*/ 15739 w 38775"/>
                <a:gd name="connsiteY4" fmla="*/ 61104 h 61103"/>
                <a:gd name="connsiteX5" fmla="*/ 8086 w 38775"/>
                <a:gd name="connsiteY5" fmla="*/ 60354 h 61103"/>
                <a:gd name="connsiteX6" fmla="*/ 0 w 38775"/>
                <a:gd name="connsiteY6" fmla="*/ 58183 h 61103"/>
                <a:gd name="connsiteX7" fmla="*/ 0 w 38775"/>
                <a:gd name="connsiteY7" fmla="*/ 50490 h 61103"/>
                <a:gd name="connsiteX8" fmla="*/ 7257 w 38775"/>
                <a:gd name="connsiteY8" fmla="*/ 53411 h 61103"/>
                <a:gd name="connsiteX9" fmla="*/ 15502 w 38775"/>
                <a:gd name="connsiteY9" fmla="*/ 54395 h 61103"/>
                <a:gd name="connsiteX10" fmla="*/ 26902 w 38775"/>
                <a:gd name="connsiteY10" fmla="*/ 51434 h 61103"/>
                <a:gd name="connsiteX11" fmla="*/ 30847 w 38775"/>
                <a:gd name="connsiteY11" fmla="*/ 42836 h 61103"/>
                <a:gd name="connsiteX12" fmla="*/ 27178 w 38775"/>
                <a:gd name="connsiteY12" fmla="*/ 34715 h 61103"/>
                <a:gd name="connsiteX13" fmla="*/ 17041 w 38775"/>
                <a:gd name="connsiteY13" fmla="*/ 31755 h 61103"/>
                <a:gd name="connsiteX14" fmla="*/ 10177 w 38775"/>
                <a:gd name="connsiteY14" fmla="*/ 31755 h 61103"/>
                <a:gd name="connsiteX15" fmla="*/ 10177 w 38775"/>
                <a:gd name="connsiteY15" fmla="*/ 25201 h 61103"/>
                <a:gd name="connsiteX16" fmla="*/ 17356 w 38775"/>
                <a:gd name="connsiteY16" fmla="*/ 25201 h 61103"/>
                <a:gd name="connsiteX17" fmla="*/ 26350 w 38775"/>
                <a:gd name="connsiteY17" fmla="*/ 22874 h 61103"/>
                <a:gd name="connsiteX18" fmla="*/ 29466 w 38775"/>
                <a:gd name="connsiteY18" fmla="*/ 16096 h 61103"/>
                <a:gd name="connsiteX19" fmla="*/ 26231 w 38775"/>
                <a:gd name="connsiteY19" fmla="*/ 9153 h 61103"/>
                <a:gd name="connsiteX20" fmla="*/ 17041 w 38775"/>
                <a:gd name="connsiteY20" fmla="*/ 6709 h 61103"/>
                <a:gd name="connsiteX21" fmla="*/ 10019 w 38775"/>
                <a:gd name="connsiteY21" fmla="*/ 7420 h 61103"/>
                <a:gd name="connsiteX22" fmla="*/ 1775 w 38775"/>
                <a:gd name="connsiteY22" fmla="*/ 9621 h 61103"/>
                <a:gd name="connsiteX23" fmla="*/ 1775 w 38775"/>
                <a:gd name="connsiteY23" fmla="*/ 2522 h 61103"/>
                <a:gd name="connsiteX24" fmla="*/ 10256 w 38775"/>
                <a:gd name="connsiteY24" fmla="*/ 633 h 61103"/>
                <a:gd name="connsiteX25" fmla="*/ 17751 w 38775"/>
                <a:gd name="connsiteY25" fmla="*/ 0 h 61103"/>
                <a:gd name="connsiteX26" fmla="*/ 32109 w 38775"/>
                <a:gd name="connsiteY26" fmla="*/ 4139 h 61103"/>
                <a:gd name="connsiteX27" fmla="*/ 37395 w 38775"/>
                <a:gd name="connsiteY27" fmla="*/ 15269 h 61103"/>
                <a:gd name="connsiteX28" fmla="*/ 34594 w 38775"/>
                <a:gd name="connsiteY28" fmla="*/ 23546 h 61103"/>
                <a:gd name="connsiteX29" fmla="*/ 26626 w 38775"/>
                <a:gd name="connsiteY29" fmla="*/ 28200 h 6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103">
                  <a:moveTo>
                    <a:pt x="26626" y="28200"/>
                  </a:moveTo>
                  <a:cubicBezTo>
                    <a:pt x="30439" y="29018"/>
                    <a:pt x="33411" y="30713"/>
                    <a:pt x="35541" y="33293"/>
                  </a:cubicBezTo>
                  <a:cubicBezTo>
                    <a:pt x="37697" y="35874"/>
                    <a:pt x="38775" y="39048"/>
                    <a:pt x="38775" y="42836"/>
                  </a:cubicBezTo>
                  <a:cubicBezTo>
                    <a:pt x="38775" y="48649"/>
                    <a:pt x="36777" y="53148"/>
                    <a:pt x="32780" y="56332"/>
                  </a:cubicBezTo>
                  <a:cubicBezTo>
                    <a:pt x="28783" y="59517"/>
                    <a:pt x="23102" y="61104"/>
                    <a:pt x="15739" y="61104"/>
                  </a:cubicBezTo>
                  <a:cubicBezTo>
                    <a:pt x="13267" y="61104"/>
                    <a:pt x="10716" y="60851"/>
                    <a:pt x="8086" y="60354"/>
                  </a:cubicBezTo>
                  <a:cubicBezTo>
                    <a:pt x="5483" y="59877"/>
                    <a:pt x="2788" y="59156"/>
                    <a:pt x="0" y="58183"/>
                  </a:cubicBezTo>
                  <a:lnTo>
                    <a:pt x="0" y="50490"/>
                  </a:lnTo>
                  <a:cubicBezTo>
                    <a:pt x="2209" y="51785"/>
                    <a:pt x="4627" y="52759"/>
                    <a:pt x="7257" y="53411"/>
                  </a:cubicBezTo>
                  <a:cubicBezTo>
                    <a:pt x="9888" y="54064"/>
                    <a:pt x="12636" y="54395"/>
                    <a:pt x="15502" y="54395"/>
                  </a:cubicBezTo>
                  <a:cubicBezTo>
                    <a:pt x="20499" y="54395"/>
                    <a:pt x="24298" y="53411"/>
                    <a:pt x="26902" y="51434"/>
                  </a:cubicBezTo>
                  <a:cubicBezTo>
                    <a:pt x="29532" y="49467"/>
                    <a:pt x="30847" y="46604"/>
                    <a:pt x="30847" y="42836"/>
                  </a:cubicBezTo>
                  <a:cubicBezTo>
                    <a:pt x="30847" y="39369"/>
                    <a:pt x="29624" y="36662"/>
                    <a:pt x="27178" y="34715"/>
                  </a:cubicBezTo>
                  <a:cubicBezTo>
                    <a:pt x="24759" y="32738"/>
                    <a:pt x="21380" y="31755"/>
                    <a:pt x="17041" y="31755"/>
                  </a:cubicBezTo>
                  <a:lnTo>
                    <a:pt x="10177" y="31755"/>
                  </a:lnTo>
                  <a:lnTo>
                    <a:pt x="10177" y="25201"/>
                  </a:lnTo>
                  <a:lnTo>
                    <a:pt x="17356" y="25201"/>
                  </a:lnTo>
                  <a:cubicBezTo>
                    <a:pt x="21274" y="25201"/>
                    <a:pt x="24272" y="24422"/>
                    <a:pt x="26350" y="22874"/>
                  </a:cubicBezTo>
                  <a:cubicBezTo>
                    <a:pt x="28427" y="21296"/>
                    <a:pt x="29466" y="19037"/>
                    <a:pt x="29466" y="16096"/>
                  </a:cubicBezTo>
                  <a:cubicBezTo>
                    <a:pt x="29466" y="13068"/>
                    <a:pt x="28388" y="10760"/>
                    <a:pt x="26231" y="9153"/>
                  </a:cubicBezTo>
                  <a:cubicBezTo>
                    <a:pt x="24102" y="7527"/>
                    <a:pt x="21038" y="6709"/>
                    <a:pt x="17041" y="6709"/>
                  </a:cubicBezTo>
                  <a:cubicBezTo>
                    <a:pt x="14858" y="6709"/>
                    <a:pt x="12517" y="6943"/>
                    <a:pt x="10019" y="7420"/>
                  </a:cubicBezTo>
                  <a:cubicBezTo>
                    <a:pt x="7521" y="7887"/>
                    <a:pt x="4773" y="8618"/>
                    <a:pt x="1775" y="9621"/>
                  </a:cubicBezTo>
                  <a:lnTo>
                    <a:pt x="1775" y="2522"/>
                  </a:lnTo>
                  <a:cubicBezTo>
                    <a:pt x="4799" y="1685"/>
                    <a:pt x="7626" y="1052"/>
                    <a:pt x="10256" y="633"/>
                  </a:cubicBezTo>
                  <a:cubicBezTo>
                    <a:pt x="12911" y="214"/>
                    <a:pt x="15410" y="0"/>
                    <a:pt x="17751" y="0"/>
                  </a:cubicBezTo>
                  <a:cubicBezTo>
                    <a:pt x="23799" y="0"/>
                    <a:pt x="28585" y="1383"/>
                    <a:pt x="32109" y="4139"/>
                  </a:cubicBezTo>
                  <a:cubicBezTo>
                    <a:pt x="35633" y="6875"/>
                    <a:pt x="37395" y="10585"/>
                    <a:pt x="37395" y="15269"/>
                  </a:cubicBezTo>
                  <a:cubicBezTo>
                    <a:pt x="37395" y="18531"/>
                    <a:pt x="36461" y="21287"/>
                    <a:pt x="34594" y="23546"/>
                  </a:cubicBezTo>
                  <a:cubicBezTo>
                    <a:pt x="32727" y="25785"/>
                    <a:pt x="30071" y="27334"/>
                    <a:pt x="26626" y="28200"/>
                  </a:cubicBezTo>
                  <a:close/>
                </a:path>
              </a:pathLst>
            </a:custGeom>
            <a:solidFill>
              <a:srgbClr val="000000"/>
            </a:solidFill>
            <a:ln w="972"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1711781C-5125-F750-6F0A-83477296164A}"/>
                </a:ext>
              </a:extLst>
            </p:cNvPr>
            <p:cNvSpPr/>
            <p:nvPr/>
          </p:nvSpPr>
          <p:spPr>
            <a:xfrm>
              <a:off x="5498001" y="4149001"/>
              <a:ext cx="50570" cy="6709"/>
            </a:xfrm>
            <a:custGeom>
              <a:avLst/>
              <a:gdLst>
                <a:gd name="connsiteX0" fmla="*/ 0 w 50570"/>
                <a:gd name="connsiteY0" fmla="*/ 0 h 6709"/>
                <a:gd name="connsiteX1" fmla="*/ 50571 w 50570"/>
                <a:gd name="connsiteY1" fmla="*/ 0 h 6709"/>
                <a:gd name="connsiteX2" fmla="*/ 50571 w 50570"/>
                <a:gd name="connsiteY2" fmla="*/ 6709 h 6709"/>
                <a:gd name="connsiteX3" fmla="*/ 0 w 50570"/>
                <a:gd name="connsiteY3" fmla="*/ 6709 h 6709"/>
                <a:gd name="connsiteX4" fmla="*/ 0 w 50570"/>
                <a:gd name="connsiteY4" fmla="*/ 0 h 6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 h="6709">
                  <a:moveTo>
                    <a:pt x="0" y="0"/>
                  </a:moveTo>
                  <a:lnTo>
                    <a:pt x="50571" y="0"/>
                  </a:lnTo>
                  <a:lnTo>
                    <a:pt x="50571" y="6709"/>
                  </a:lnTo>
                  <a:lnTo>
                    <a:pt x="0" y="6709"/>
                  </a:lnTo>
                  <a:lnTo>
                    <a:pt x="0" y="0"/>
                  </a:lnTo>
                  <a:close/>
                </a:path>
              </a:pathLst>
            </a:custGeom>
            <a:solidFill>
              <a:srgbClr val="000000"/>
            </a:solidFill>
            <a:ln w="972"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FD9CCBBC-380B-0562-2471-E95B132E4018}"/>
                </a:ext>
              </a:extLst>
            </p:cNvPr>
            <p:cNvSpPr/>
            <p:nvPr/>
          </p:nvSpPr>
          <p:spPr>
            <a:xfrm>
              <a:off x="5563048" y="4117723"/>
              <a:ext cx="37395" cy="59954"/>
            </a:xfrm>
            <a:custGeom>
              <a:avLst/>
              <a:gdLst>
                <a:gd name="connsiteX0" fmla="*/ 9586 w 37395"/>
                <a:gd name="connsiteY0" fmla="*/ 53255 h 59954"/>
                <a:gd name="connsiteX1" fmla="*/ 37396 w 37395"/>
                <a:gd name="connsiteY1" fmla="*/ 53255 h 59954"/>
                <a:gd name="connsiteX2" fmla="*/ 37396 w 37395"/>
                <a:gd name="connsiteY2" fmla="*/ 59955 h 59954"/>
                <a:gd name="connsiteX3" fmla="*/ 0 w 37395"/>
                <a:gd name="connsiteY3" fmla="*/ 59955 h 59954"/>
                <a:gd name="connsiteX4" fmla="*/ 0 w 37395"/>
                <a:gd name="connsiteY4" fmla="*/ 53255 h 59954"/>
                <a:gd name="connsiteX5" fmla="*/ 12347 w 37395"/>
                <a:gd name="connsiteY5" fmla="*/ 40665 h 59954"/>
                <a:gd name="connsiteX6" fmla="*/ 22209 w 37395"/>
                <a:gd name="connsiteY6" fmla="*/ 30450 h 59954"/>
                <a:gd name="connsiteX7" fmla="*/ 27534 w 37395"/>
                <a:gd name="connsiteY7" fmla="*/ 23195 h 59954"/>
                <a:gd name="connsiteX8" fmla="*/ 29073 w 37395"/>
                <a:gd name="connsiteY8" fmla="*/ 17314 h 59954"/>
                <a:gd name="connsiteX9" fmla="*/ 25759 w 37395"/>
                <a:gd name="connsiteY9" fmla="*/ 9660 h 59954"/>
                <a:gd name="connsiteX10" fmla="*/ 17199 w 37395"/>
                <a:gd name="connsiteY10" fmla="*/ 6709 h 59954"/>
                <a:gd name="connsiteX11" fmla="*/ 9270 w 37395"/>
                <a:gd name="connsiteY11" fmla="*/ 8004 h 59954"/>
                <a:gd name="connsiteX12" fmla="*/ 395 w 37395"/>
                <a:gd name="connsiteY12" fmla="*/ 11948 h 59954"/>
                <a:gd name="connsiteX13" fmla="*/ 395 w 37395"/>
                <a:gd name="connsiteY13" fmla="*/ 3905 h 59954"/>
                <a:gd name="connsiteX14" fmla="*/ 9389 w 37395"/>
                <a:gd name="connsiteY14" fmla="*/ 984 h 59954"/>
                <a:gd name="connsiteX15" fmla="*/ 17041 w 37395"/>
                <a:gd name="connsiteY15" fmla="*/ 0 h 59954"/>
                <a:gd name="connsiteX16" fmla="*/ 31637 w 37395"/>
                <a:gd name="connsiteY16" fmla="*/ 4577 h 59954"/>
                <a:gd name="connsiteX17" fmla="*/ 37080 w 37395"/>
                <a:gd name="connsiteY17" fmla="*/ 16807 h 59954"/>
                <a:gd name="connsiteX18" fmla="*/ 35699 w 37395"/>
                <a:gd name="connsiteY18" fmla="*/ 23701 h 59954"/>
                <a:gd name="connsiteX19" fmla="*/ 30768 w 37395"/>
                <a:gd name="connsiteY19" fmla="*/ 31355 h 59954"/>
                <a:gd name="connsiteX20" fmla="*/ 24497 w 37395"/>
                <a:gd name="connsiteY20" fmla="*/ 37987 h 59954"/>
                <a:gd name="connsiteX21" fmla="*/ 9586 w 37395"/>
                <a:gd name="connsiteY21" fmla="*/ 53255 h 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4">
                  <a:moveTo>
                    <a:pt x="9586" y="53255"/>
                  </a:moveTo>
                  <a:lnTo>
                    <a:pt x="37396" y="53255"/>
                  </a:lnTo>
                  <a:lnTo>
                    <a:pt x="37396" y="59955"/>
                  </a:lnTo>
                  <a:lnTo>
                    <a:pt x="0" y="59955"/>
                  </a:lnTo>
                  <a:lnTo>
                    <a:pt x="0" y="53255"/>
                  </a:lnTo>
                  <a:cubicBezTo>
                    <a:pt x="3025" y="50130"/>
                    <a:pt x="7141" y="45933"/>
                    <a:pt x="12347" y="40665"/>
                  </a:cubicBezTo>
                  <a:cubicBezTo>
                    <a:pt x="17580" y="35377"/>
                    <a:pt x="20868" y="31978"/>
                    <a:pt x="22209" y="30450"/>
                  </a:cubicBezTo>
                  <a:cubicBezTo>
                    <a:pt x="24759" y="27587"/>
                    <a:pt x="26534" y="25172"/>
                    <a:pt x="27534" y="23195"/>
                  </a:cubicBezTo>
                  <a:cubicBezTo>
                    <a:pt x="28560" y="21199"/>
                    <a:pt x="29073" y="19232"/>
                    <a:pt x="29073" y="17314"/>
                  </a:cubicBezTo>
                  <a:cubicBezTo>
                    <a:pt x="29073" y="14188"/>
                    <a:pt x="27969" y="11637"/>
                    <a:pt x="25759" y="9660"/>
                  </a:cubicBezTo>
                  <a:cubicBezTo>
                    <a:pt x="23577" y="7693"/>
                    <a:pt x="20723" y="6709"/>
                    <a:pt x="17199" y="6709"/>
                  </a:cubicBezTo>
                  <a:cubicBezTo>
                    <a:pt x="14701" y="6709"/>
                    <a:pt x="12058" y="7138"/>
                    <a:pt x="9270" y="8004"/>
                  </a:cubicBezTo>
                  <a:cubicBezTo>
                    <a:pt x="6510" y="8871"/>
                    <a:pt x="3551" y="10186"/>
                    <a:pt x="395" y="11948"/>
                  </a:cubicBezTo>
                  <a:lnTo>
                    <a:pt x="395" y="3905"/>
                  </a:lnTo>
                  <a:cubicBezTo>
                    <a:pt x="3604" y="2610"/>
                    <a:pt x="6601" y="1636"/>
                    <a:pt x="9389" y="984"/>
                  </a:cubicBezTo>
                  <a:cubicBezTo>
                    <a:pt x="12177" y="331"/>
                    <a:pt x="14727" y="0"/>
                    <a:pt x="17041" y="0"/>
                  </a:cubicBezTo>
                  <a:cubicBezTo>
                    <a:pt x="23142" y="0"/>
                    <a:pt x="28007" y="1529"/>
                    <a:pt x="31637" y="4577"/>
                  </a:cubicBezTo>
                  <a:cubicBezTo>
                    <a:pt x="35266" y="7625"/>
                    <a:pt x="37080" y="11705"/>
                    <a:pt x="37080" y="16807"/>
                  </a:cubicBezTo>
                  <a:cubicBezTo>
                    <a:pt x="37080" y="19222"/>
                    <a:pt x="36619" y="21520"/>
                    <a:pt x="35699" y="23701"/>
                  </a:cubicBezTo>
                  <a:cubicBezTo>
                    <a:pt x="34805" y="25863"/>
                    <a:pt x="33162" y="28415"/>
                    <a:pt x="30768" y="31355"/>
                  </a:cubicBezTo>
                  <a:cubicBezTo>
                    <a:pt x="30111" y="32125"/>
                    <a:pt x="28021" y="34335"/>
                    <a:pt x="24497" y="37987"/>
                  </a:cubicBezTo>
                  <a:cubicBezTo>
                    <a:pt x="20973" y="41619"/>
                    <a:pt x="16002" y="46702"/>
                    <a:pt x="9586" y="53255"/>
                  </a:cubicBezTo>
                  <a:close/>
                </a:path>
              </a:pathLst>
            </a:custGeom>
            <a:solidFill>
              <a:srgbClr val="000000"/>
            </a:solidFill>
            <a:ln w="972"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7CD5C6AE-F943-94B0-9A60-D3D009DFA51A}"/>
                </a:ext>
              </a:extLst>
            </p:cNvPr>
            <p:cNvSpPr/>
            <p:nvPr/>
          </p:nvSpPr>
          <p:spPr>
            <a:xfrm>
              <a:off x="5497370" y="3945612"/>
              <a:ext cx="50569" cy="6706"/>
            </a:xfrm>
            <a:custGeom>
              <a:avLst/>
              <a:gdLst>
                <a:gd name="connsiteX0" fmla="*/ 0 w 50569"/>
                <a:gd name="connsiteY0" fmla="*/ 0 h 6706"/>
                <a:gd name="connsiteX1" fmla="*/ 50570 w 50569"/>
                <a:gd name="connsiteY1" fmla="*/ 0 h 6706"/>
                <a:gd name="connsiteX2" fmla="*/ 50570 w 50569"/>
                <a:gd name="connsiteY2" fmla="*/ 6706 h 6706"/>
                <a:gd name="connsiteX3" fmla="*/ 0 w 50569"/>
                <a:gd name="connsiteY3" fmla="*/ 6706 h 6706"/>
                <a:gd name="connsiteX4" fmla="*/ 0 w 50569"/>
                <a:gd name="connsiteY4" fmla="*/ 0 h 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69" h="6706">
                  <a:moveTo>
                    <a:pt x="0" y="0"/>
                  </a:moveTo>
                  <a:lnTo>
                    <a:pt x="50570" y="0"/>
                  </a:lnTo>
                  <a:lnTo>
                    <a:pt x="50570" y="6706"/>
                  </a:lnTo>
                  <a:lnTo>
                    <a:pt x="0" y="6706"/>
                  </a:lnTo>
                  <a:lnTo>
                    <a:pt x="0" y="0"/>
                  </a:lnTo>
                  <a:close/>
                </a:path>
              </a:pathLst>
            </a:custGeom>
            <a:solidFill>
              <a:srgbClr val="000000"/>
            </a:solidFill>
            <a:ln w="972"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65280F15-795B-02BB-E28A-176C6C230B5C}"/>
                </a:ext>
              </a:extLst>
            </p:cNvPr>
            <p:cNvSpPr/>
            <p:nvPr/>
          </p:nvSpPr>
          <p:spPr>
            <a:xfrm>
              <a:off x="5565375" y="3915396"/>
              <a:ext cx="35068" cy="58893"/>
            </a:xfrm>
            <a:custGeom>
              <a:avLst/>
              <a:gdLst>
                <a:gd name="connsiteX0" fmla="*/ 1144 w 35068"/>
                <a:gd name="connsiteY0" fmla="*/ 52188 h 58893"/>
                <a:gd name="connsiteX1" fmla="*/ 14161 w 35068"/>
                <a:gd name="connsiteY1" fmla="*/ 52188 h 58893"/>
                <a:gd name="connsiteX2" fmla="*/ 14161 w 35068"/>
                <a:gd name="connsiteY2" fmla="*/ 7258 h 58893"/>
                <a:gd name="connsiteX3" fmla="*/ 0 w 35068"/>
                <a:gd name="connsiteY3" fmla="*/ 10099 h 58893"/>
                <a:gd name="connsiteX4" fmla="*/ 0 w 35068"/>
                <a:gd name="connsiteY4" fmla="*/ 2841 h 58893"/>
                <a:gd name="connsiteX5" fmla="*/ 14083 w 35068"/>
                <a:gd name="connsiteY5" fmla="*/ 0 h 58893"/>
                <a:gd name="connsiteX6" fmla="*/ 22051 w 35068"/>
                <a:gd name="connsiteY6" fmla="*/ 0 h 58893"/>
                <a:gd name="connsiteX7" fmla="*/ 22051 w 35068"/>
                <a:gd name="connsiteY7" fmla="*/ 52188 h 58893"/>
                <a:gd name="connsiteX8" fmla="*/ 35068 w 35068"/>
                <a:gd name="connsiteY8" fmla="*/ 52188 h 58893"/>
                <a:gd name="connsiteX9" fmla="*/ 35068 w 35068"/>
                <a:gd name="connsiteY9" fmla="*/ 58893 h 58893"/>
                <a:gd name="connsiteX10" fmla="*/ 1144 w 35068"/>
                <a:gd name="connsiteY10" fmla="*/ 58893 h 58893"/>
                <a:gd name="connsiteX11" fmla="*/ 1144 w 35068"/>
                <a:gd name="connsiteY11" fmla="*/ 52188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93">
                  <a:moveTo>
                    <a:pt x="1144" y="52188"/>
                  </a:moveTo>
                  <a:lnTo>
                    <a:pt x="14161" y="52188"/>
                  </a:lnTo>
                  <a:lnTo>
                    <a:pt x="14161" y="7258"/>
                  </a:lnTo>
                  <a:lnTo>
                    <a:pt x="0" y="10099"/>
                  </a:lnTo>
                  <a:lnTo>
                    <a:pt x="0" y="2841"/>
                  </a:lnTo>
                  <a:lnTo>
                    <a:pt x="14083" y="0"/>
                  </a:lnTo>
                  <a:lnTo>
                    <a:pt x="22051" y="0"/>
                  </a:lnTo>
                  <a:lnTo>
                    <a:pt x="22051" y="52188"/>
                  </a:lnTo>
                  <a:lnTo>
                    <a:pt x="35068" y="52188"/>
                  </a:lnTo>
                  <a:lnTo>
                    <a:pt x="35068" y="58893"/>
                  </a:lnTo>
                  <a:lnTo>
                    <a:pt x="1144" y="58893"/>
                  </a:lnTo>
                  <a:lnTo>
                    <a:pt x="1144" y="52188"/>
                  </a:lnTo>
                  <a:close/>
                </a:path>
              </a:pathLst>
            </a:custGeom>
            <a:solidFill>
              <a:srgbClr val="000000"/>
            </a:solidFill>
            <a:ln w="972"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4A0DBA47-4338-18A2-966B-01E9A9F33D2E}"/>
                </a:ext>
              </a:extLst>
            </p:cNvPr>
            <p:cNvSpPr/>
            <p:nvPr/>
          </p:nvSpPr>
          <p:spPr>
            <a:xfrm>
              <a:off x="5559735" y="3710940"/>
              <a:ext cx="40708" cy="61102"/>
            </a:xfrm>
            <a:custGeom>
              <a:avLst/>
              <a:gdLst>
                <a:gd name="connsiteX0" fmla="*/ 20354 w 40708"/>
                <a:gd name="connsiteY0" fmla="*/ 6312 h 61102"/>
                <a:gd name="connsiteX1" fmla="*/ 11084 w 40708"/>
                <a:gd name="connsiteY1" fmla="*/ 12386 h 61102"/>
                <a:gd name="connsiteX2" fmla="*/ 8007 w 40708"/>
                <a:gd name="connsiteY2" fmla="*/ 30571 h 61102"/>
                <a:gd name="connsiteX3" fmla="*/ 11084 w 40708"/>
                <a:gd name="connsiteY3" fmla="*/ 48756 h 61102"/>
                <a:gd name="connsiteX4" fmla="*/ 20354 w 40708"/>
                <a:gd name="connsiteY4" fmla="*/ 54791 h 61102"/>
                <a:gd name="connsiteX5" fmla="*/ 29624 w 40708"/>
                <a:gd name="connsiteY5" fmla="*/ 48756 h 61102"/>
                <a:gd name="connsiteX6" fmla="*/ 32740 w 40708"/>
                <a:gd name="connsiteY6" fmla="*/ 30571 h 61102"/>
                <a:gd name="connsiteX7" fmla="*/ 29624 w 40708"/>
                <a:gd name="connsiteY7" fmla="*/ 12386 h 61102"/>
                <a:gd name="connsiteX8" fmla="*/ 20354 w 40708"/>
                <a:gd name="connsiteY8" fmla="*/ 6312 h 61102"/>
                <a:gd name="connsiteX9" fmla="*/ 20354 w 40708"/>
                <a:gd name="connsiteY9" fmla="*/ 0 h 61102"/>
                <a:gd name="connsiteX10" fmla="*/ 35462 w 40708"/>
                <a:gd name="connsiteY10" fmla="*/ 7851 h 61102"/>
                <a:gd name="connsiteX11" fmla="*/ 40708 w 40708"/>
                <a:gd name="connsiteY11" fmla="*/ 30571 h 61102"/>
                <a:gd name="connsiteX12" fmla="*/ 35462 w 40708"/>
                <a:gd name="connsiteY12" fmla="*/ 53292 h 61102"/>
                <a:gd name="connsiteX13" fmla="*/ 20354 w 40708"/>
                <a:gd name="connsiteY13" fmla="*/ 61103 h 61102"/>
                <a:gd name="connsiteX14" fmla="*/ 5207 w 40708"/>
                <a:gd name="connsiteY14" fmla="*/ 53292 h 61102"/>
                <a:gd name="connsiteX15" fmla="*/ 0 w 40708"/>
                <a:gd name="connsiteY15" fmla="*/ 30571 h 61102"/>
                <a:gd name="connsiteX16" fmla="*/ 5207 w 40708"/>
                <a:gd name="connsiteY16" fmla="*/ 7851 h 61102"/>
                <a:gd name="connsiteX17" fmla="*/ 20354 w 40708"/>
                <a:gd name="connsiteY17" fmla="*/ 0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708" h="61102">
                  <a:moveTo>
                    <a:pt x="20354" y="6312"/>
                  </a:moveTo>
                  <a:cubicBezTo>
                    <a:pt x="16251" y="6312"/>
                    <a:pt x="13161" y="8336"/>
                    <a:pt x="11084" y="12386"/>
                  </a:cubicBezTo>
                  <a:cubicBezTo>
                    <a:pt x="9033" y="16410"/>
                    <a:pt x="8007" y="22472"/>
                    <a:pt x="8007" y="30571"/>
                  </a:cubicBezTo>
                  <a:cubicBezTo>
                    <a:pt x="8007" y="38645"/>
                    <a:pt x="9033" y="44706"/>
                    <a:pt x="11084" y="48756"/>
                  </a:cubicBezTo>
                  <a:cubicBezTo>
                    <a:pt x="13161" y="52779"/>
                    <a:pt x="16251" y="54791"/>
                    <a:pt x="20354" y="54791"/>
                  </a:cubicBezTo>
                  <a:cubicBezTo>
                    <a:pt x="24482" y="54791"/>
                    <a:pt x="27572" y="52779"/>
                    <a:pt x="29624" y="48756"/>
                  </a:cubicBezTo>
                  <a:cubicBezTo>
                    <a:pt x="31701" y="44706"/>
                    <a:pt x="32740" y="38645"/>
                    <a:pt x="32740" y="30571"/>
                  </a:cubicBezTo>
                  <a:cubicBezTo>
                    <a:pt x="32740" y="22472"/>
                    <a:pt x="31701" y="16410"/>
                    <a:pt x="29624" y="12386"/>
                  </a:cubicBezTo>
                  <a:cubicBezTo>
                    <a:pt x="27572" y="8336"/>
                    <a:pt x="24482" y="6312"/>
                    <a:pt x="20354" y="6312"/>
                  </a:cubicBezTo>
                  <a:moveTo>
                    <a:pt x="20354" y="0"/>
                  </a:moveTo>
                  <a:cubicBezTo>
                    <a:pt x="26955" y="0"/>
                    <a:pt x="31990" y="2617"/>
                    <a:pt x="35462" y="7851"/>
                  </a:cubicBezTo>
                  <a:cubicBezTo>
                    <a:pt x="38959" y="13057"/>
                    <a:pt x="40708" y="20630"/>
                    <a:pt x="40708" y="30571"/>
                  </a:cubicBezTo>
                  <a:cubicBezTo>
                    <a:pt x="40708" y="40485"/>
                    <a:pt x="38959" y="48059"/>
                    <a:pt x="35462" y="53292"/>
                  </a:cubicBezTo>
                  <a:cubicBezTo>
                    <a:pt x="31990" y="58499"/>
                    <a:pt x="26955" y="61103"/>
                    <a:pt x="20354" y="61103"/>
                  </a:cubicBezTo>
                  <a:cubicBezTo>
                    <a:pt x="13753" y="61103"/>
                    <a:pt x="8704" y="58499"/>
                    <a:pt x="5207" y="53292"/>
                  </a:cubicBezTo>
                  <a:cubicBezTo>
                    <a:pt x="1735" y="48059"/>
                    <a:pt x="0" y="40485"/>
                    <a:pt x="0" y="30571"/>
                  </a:cubicBezTo>
                  <a:cubicBezTo>
                    <a:pt x="0" y="20630"/>
                    <a:pt x="1735" y="13057"/>
                    <a:pt x="5207" y="7851"/>
                  </a:cubicBezTo>
                  <a:cubicBezTo>
                    <a:pt x="8704" y="2617"/>
                    <a:pt x="13753" y="0"/>
                    <a:pt x="20354" y="0"/>
                  </a:cubicBezTo>
                  <a:close/>
                </a:path>
              </a:pathLst>
            </a:custGeom>
            <a:solidFill>
              <a:srgbClr val="000000"/>
            </a:solidFill>
            <a:ln w="972"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9E4C5440-6781-FB49-E433-D5C96111FFF2}"/>
                </a:ext>
              </a:extLst>
            </p:cNvPr>
            <p:cNvSpPr/>
            <p:nvPr/>
          </p:nvSpPr>
          <p:spPr>
            <a:xfrm>
              <a:off x="5565375" y="3508615"/>
              <a:ext cx="35068" cy="58893"/>
            </a:xfrm>
            <a:custGeom>
              <a:avLst/>
              <a:gdLst>
                <a:gd name="connsiteX0" fmla="*/ 1144 w 35068"/>
                <a:gd name="connsiteY0" fmla="*/ 52187 h 58893"/>
                <a:gd name="connsiteX1" fmla="*/ 14161 w 35068"/>
                <a:gd name="connsiteY1" fmla="*/ 52187 h 58893"/>
                <a:gd name="connsiteX2" fmla="*/ 14161 w 35068"/>
                <a:gd name="connsiteY2" fmla="*/ 7257 h 58893"/>
                <a:gd name="connsiteX3" fmla="*/ 0 w 35068"/>
                <a:gd name="connsiteY3" fmla="*/ 10098 h 58893"/>
                <a:gd name="connsiteX4" fmla="*/ 0 w 35068"/>
                <a:gd name="connsiteY4" fmla="*/ 2839 h 58893"/>
                <a:gd name="connsiteX5" fmla="*/ 14083 w 35068"/>
                <a:gd name="connsiteY5" fmla="*/ 0 h 58893"/>
                <a:gd name="connsiteX6" fmla="*/ 22051 w 35068"/>
                <a:gd name="connsiteY6" fmla="*/ 0 h 58893"/>
                <a:gd name="connsiteX7" fmla="*/ 22051 w 35068"/>
                <a:gd name="connsiteY7" fmla="*/ 52187 h 58893"/>
                <a:gd name="connsiteX8" fmla="*/ 35068 w 35068"/>
                <a:gd name="connsiteY8" fmla="*/ 52187 h 58893"/>
                <a:gd name="connsiteX9" fmla="*/ 35068 w 35068"/>
                <a:gd name="connsiteY9" fmla="*/ 58893 h 58893"/>
                <a:gd name="connsiteX10" fmla="*/ 1144 w 35068"/>
                <a:gd name="connsiteY10" fmla="*/ 58893 h 58893"/>
                <a:gd name="connsiteX11" fmla="*/ 1144 w 35068"/>
                <a:gd name="connsiteY11" fmla="*/ 52187 h 5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8" h="58893">
                  <a:moveTo>
                    <a:pt x="1144" y="52187"/>
                  </a:moveTo>
                  <a:lnTo>
                    <a:pt x="14161" y="52187"/>
                  </a:lnTo>
                  <a:lnTo>
                    <a:pt x="14161" y="7257"/>
                  </a:lnTo>
                  <a:lnTo>
                    <a:pt x="0" y="10098"/>
                  </a:lnTo>
                  <a:lnTo>
                    <a:pt x="0" y="2839"/>
                  </a:lnTo>
                  <a:lnTo>
                    <a:pt x="14083" y="0"/>
                  </a:lnTo>
                  <a:lnTo>
                    <a:pt x="22051" y="0"/>
                  </a:lnTo>
                  <a:lnTo>
                    <a:pt x="22051" y="52187"/>
                  </a:lnTo>
                  <a:lnTo>
                    <a:pt x="35068" y="52187"/>
                  </a:lnTo>
                  <a:lnTo>
                    <a:pt x="35068" y="58893"/>
                  </a:lnTo>
                  <a:lnTo>
                    <a:pt x="1144" y="58893"/>
                  </a:lnTo>
                  <a:lnTo>
                    <a:pt x="1144" y="52187"/>
                  </a:lnTo>
                  <a:close/>
                </a:path>
              </a:pathLst>
            </a:custGeom>
            <a:solidFill>
              <a:srgbClr val="000000"/>
            </a:solidFill>
            <a:ln w="972"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264FF56-9924-92A9-D54A-478DA953AA9B}"/>
                </a:ext>
              </a:extLst>
            </p:cNvPr>
            <p:cNvSpPr/>
            <p:nvPr/>
          </p:nvSpPr>
          <p:spPr>
            <a:xfrm>
              <a:off x="5563048" y="3304158"/>
              <a:ext cx="37395" cy="59958"/>
            </a:xfrm>
            <a:custGeom>
              <a:avLst/>
              <a:gdLst>
                <a:gd name="connsiteX0" fmla="*/ 9586 w 37395"/>
                <a:gd name="connsiteY0" fmla="*/ 53253 h 59958"/>
                <a:gd name="connsiteX1" fmla="*/ 37396 w 37395"/>
                <a:gd name="connsiteY1" fmla="*/ 53253 h 59958"/>
                <a:gd name="connsiteX2" fmla="*/ 37396 w 37395"/>
                <a:gd name="connsiteY2" fmla="*/ 59959 h 59958"/>
                <a:gd name="connsiteX3" fmla="*/ 0 w 37395"/>
                <a:gd name="connsiteY3" fmla="*/ 59959 h 59958"/>
                <a:gd name="connsiteX4" fmla="*/ 0 w 37395"/>
                <a:gd name="connsiteY4" fmla="*/ 53253 h 59958"/>
                <a:gd name="connsiteX5" fmla="*/ 12347 w 37395"/>
                <a:gd name="connsiteY5" fmla="*/ 40669 h 59958"/>
                <a:gd name="connsiteX6" fmla="*/ 22209 w 37395"/>
                <a:gd name="connsiteY6" fmla="*/ 30453 h 59958"/>
                <a:gd name="connsiteX7" fmla="*/ 27534 w 37395"/>
                <a:gd name="connsiteY7" fmla="*/ 23195 h 59958"/>
                <a:gd name="connsiteX8" fmla="*/ 29073 w 37395"/>
                <a:gd name="connsiteY8" fmla="*/ 17317 h 59958"/>
                <a:gd name="connsiteX9" fmla="*/ 25759 w 37395"/>
                <a:gd name="connsiteY9" fmla="*/ 9665 h 59958"/>
                <a:gd name="connsiteX10" fmla="*/ 17199 w 37395"/>
                <a:gd name="connsiteY10" fmla="*/ 6706 h 59958"/>
                <a:gd name="connsiteX11" fmla="*/ 9270 w 37395"/>
                <a:gd name="connsiteY11" fmla="*/ 8008 h 59958"/>
                <a:gd name="connsiteX12" fmla="*/ 395 w 37395"/>
                <a:gd name="connsiteY12" fmla="*/ 11953 h 59958"/>
                <a:gd name="connsiteX13" fmla="*/ 395 w 37395"/>
                <a:gd name="connsiteY13" fmla="*/ 3906 h 59958"/>
                <a:gd name="connsiteX14" fmla="*/ 9389 w 37395"/>
                <a:gd name="connsiteY14" fmla="*/ 986 h 59958"/>
                <a:gd name="connsiteX15" fmla="*/ 17041 w 37395"/>
                <a:gd name="connsiteY15" fmla="*/ 0 h 59958"/>
                <a:gd name="connsiteX16" fmla="*/ 31637 w 37395"/>
                <a:gd name="connsiteY16" fmla="*/ 4576 h 59958"/>
                <a:gd name="connsiteX17" fmla="*/ 37080 w 37395"/>
                <a:gd name="connsiteY17" fmla="*/ 16804 h 59958"/>
                <a:gd name="connsiteX18" fmla="*/ 35699 w 37395"/>
                <a:gd name="connsiteY18" fmla="*/ 23707 h 59958"/>
                <a:gd name="connsiteX19" fmla="*/ 30768 w 37395"/>
                <a:gd name="connsiteY19" fmla="*/ 31360 h 59958"/>
                <a:gd name="connsiteX20" fmla="*/ 24497 w 37395"/>
                <a:gd name="connsiteY20" fmla="*/ 37988 h 59958"/>
                <a:gd name="connsiteX21" fmla="*/ 9586 w 37395"/>
                <a:gd name="connsiteY21" fmla="*/ 53253 h 5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395" h="59958">
                  <a:moveTo>
                    <a:pt x="9586" y="53253"/>
                  </a:moveTo>
                  <a:lnTo>
                    <a:pt x="37396" y="53253"/>
                  </a:lnTo>
                  <a:lnTo>
                    <a:pt x="37396" y="59959"/>
                  </a:lnTo>
                  <a:lnTo>
                    <a:pt x="0" y="59959"/>
                  </a:lnTo>
                  <a:lnTo>
                    <a:pt x="0" y="53253"/>
                  </a:lnTo>
                  <a:cubicBezTo>
                    <a:pt x="3025" y="50124"/>
                    <a:pt x="7141" y="45929"/>
                    <a:pt x="12347" y="40669"/>
                  </a:cubicBezTo>
                  <a:cubicBezTo>
                    <a:pt x="17580" y="35384"/>
                    <a:pt x="20868" y="31979"/>
                    <a:pt x="22209" y="30453"/>
                  </a:cubicBezTo>
                  <a:cubicBezTo>
                    <a:pt x="24759" y="27587"/>
                    <a:pt x="26534" y="25167"/>
                    <a:pt x="27534" y="23195"/>
                  </a:cubicBezTo>
                  <a:cubicBezTo>
                    <a:pt x="28560" y="21196"/>
                    <a:pt x="29073" y="19237"/>
                    <a:pt x="29073" y="17317"/>
                  </a:cubicBezTo>
                  <a:cubicBezTo>
                    <a:pt x="29073" y="14188"/>
                    <a:pt x="27969" y="11636"/>
                    <a:pt x="25759" y="9665"/>
                  </a:cubicBezTo>
                  <a:cubicBezTo>
                    <a:pt x="23577" y="7693"/>
                    <a:pt x="20723" y="6706"/>
                    <a:pt x="17199" y="6706"/>
                  </a:cubicBezTo>
                  <a:cubicBezTo>
                    <a:pt x="14701" y="6706"/>
                    <a:pt x="12058" y="7141"/>
                    <a:pt x="9270" y="8008"/>
                  </a:cubicBezTo>
                  <a:cubicBezTo>
                    <a:pt x="6510" y="8876"/>
                    <a:pt x="3551" y="10191"/>
                    <a:pt x="395" y="11953"/>
                  </a:cubicBezTo>
                  <a:lnTo>
                    <a:pt x="395" y="3906"/>
                  </a:lnTo>
                  <a:cubicBezTo>
                    <a:pt x="3604" y="2617"/>
                    <a:pt x="6601" y="1644"/>
                    <a:pt x="9389" y="986"/>
                  </a:cubicBezTo>
                  <a:cubicBezTo>
                    <a:pt x="12177" y="329"/>
                    <a:pt x="14727" y="0"/>
                    <a:pt x="17041" y="0"/>
                  </a:cubicBezTo>
                  <a:cubicBezTo>
                    <a:pt x="23142" y="0"/>
                    <a:pt x="28007" y="1525"/>
                    <a:pt x="31637" y="4576"/>
                  </a:cubicBezTo>
                  <a:cubicBezTo>
                    <a:pt x="35266" y="7627"/>
                    <a:pt x="37080" y="11703"/>
                    <a:pt x="37080" y="16804"/>
                  </a:cubicBezTo>
                  <a:cubicBezTo>
                    <a:pt x="37080" y="19224"/>
                    <a:pt x="36619" y="21525"/>
                    <a:pt x="35699" y="23707"/>
                  </a:cubicBezTo>
                  <a:cubicBezTo>
                    <a:pt x="34805" y="25864"/>
                    <a:pt x="33162" y="28415"/>
                    <a:pt x="30768" y="31360"/>
                  </a:cubicBezTo>
                  <a:cubicBezTo>
                    <a:pt x="30111" y="32123"/>
                    <a:pt x="28021" y="34332"/>
                    <a:pt x="24497" y="37988"/>
                  </a:cubicBezTo>
                  <a:cubicBezTo>
                    <a:pt x="20973" y="41617"/>
                    <a:pt x="16002" y="46705"/>
                    <a:pt x="9586" y="53253"/>
                  </a:cubicBezTo>
                  <a:close/>
                </a:path>
              </a:pathLst>
            </a:custGeom>
            <a:solidFill>
              <a:srgbClr val="000000"/>
            </a:solidFill>
            <a:ln w="972"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18AC2384-9E7C-9B54-9618-E874FA056F98}"/>
                </a:ext>
              </a:extLst>
            </p:cNvPr>
            <p:cNvSpPr/>
            <p:nvPr/>
          </p:nvSpPr>
          <p:spPr>
            <a:xfrm>
              <a:off x="5561668" y="3100767"/>
              <a:ext cx="38775" cy="61102"/>
            </a:xfrm>
            <a:custGeom>
              <a:avLst/>
              <a:gdLst>
                <a:gd name="connsiteX0" fmla="*/ 26626 w 38775"/>
                <a:gd name="connsiteY0" fmla="*/ 28204 h 61102"/>
                <a:gd name="connsiteX1" fmla="*/ 35541 w 38775"/>
                <a:gd name="connsiteY1" fmla="*/ 33293 h 61102"/>
                <a:gd name="connsiteX2" fmla="*/ 38775 w 38775"/>
                <a:gd name="connsiteY2" fmla="*/ 42839 h 61102"/>
                <a:gd name="connsiteX3" fmla="*/ 32780 w 38775"/>
                <a:gd name="connsiteY3" fmla="*/ 56329 h 61102"/>
                <a:gd name="connsiteX4" fmla="*/ 15739 w 38775"/>
                <a:gd name="connsiteY4" fmla="*/ 61103 h 61102"/>
                <a:gd name="connsiteX5" fmla="*/ 8086 w 38775"/>
                <a:gd name="connsiteY5" fmla="*/ 60353 h 61102"/>
                <a:gd name="connsiteX6" fmla="*/ 0 w 38775"/>
                <a:gd name="connsiteY6" fmla="*/ 58184 h 61102"/>
                <a:gd name="connsiteX7" fmla="*/ 0 w 38775"/>
                <a:gd name="connsiteY7" fmla="*/ 50492 h 61102"/>
                <a:gd name="connsiteX8" fmla="*/ 7257 w 38775"/>
                <a:gd name="connsiteY8" fmla="*/ 53410 h 61102"/>
                <a:gd name="connsiteX9" fmla="*/ 15502 w 38775"/>
                <a:gd name="connsiteY9" fmla="*/ 54397 h 61102"/>
                <a:gd name="connsiteX10" fmla="*/ 26902 w 38775"/>
                <a:gd name="connsiteY10" fmla="*/ 51438 h 61102"/>
                <a:gd name="connsiteX11" fmla="*/ 30847 w 38775"/>
                <a:gd name="connsiteY11" fmla="*/ 42839 h 61102"/>
                <a:gd name="connsiteX12" fmla="*/ 27178 w 38775"/>
                <a:gd name="connsiteY12" fmla="*/ 34713 h 61102"/>
                <a:gd name="connsiteX13" fmla="*/ 17041 w 38775"/>
                <a:gd name="connsiteY13" fmla="*/ 31754 h 61102"/>
                <a:gd name="connsiteX14" fmla="*/ 10177 w 38775"/>
                <a:gd name="connsiteY14" fmla="*/ 31754 h 61102"/>
                <a:gd name="connsiteX15" fmla="*/ 10177 w 38775"/>
                <a:gd name="connsiteY15" fmla="*/ 25206 h 61102"/>
                <a:gd name="connsiteX16" fmla="*/ 17356 w 38775"/>
                <a:gd name="connsiteY16" fmla="*/ 25206 h 61102"/>
                <a:gd name="connsiteX17" fmla="*/ 26350 w 38775"/>
                <a:gd name="connsiteY17" fmla="*/ 22879 h 61102"/>
                <a:gd name="connsiteX18" fmla="*/ 29466 w 38775"/>
                <a:gd name="connsiteY18" fmla="*/ 16094 h 61102"/>
                <a:gd name="connsiteX19" fmla="*/ 26231 w 38775"/>
                <a:gd name="connsiteY19" fmla="*/ 9152 h 61102"/>
                <a:gd name="connsiteX20" fmla="*/ 17041 w 38775"/>
                <a:gd name="connsiteY20" fmla="*/ 6706 h 61102"/>
                <a:gd name="connsiteX21" fmla="*/ 10019 w 38775"/>
                <a:gd name="connsiteY21" fmla="*/ 7416 h 61102"/>
                <a:gd name="connsiteX22" fmla="*/ 1775 w 38775"/>
                <a:gd name="connsiteY22" fmla="*/ 9625 h 61102"/>
                <a:gd name="connsiteX23" fmla="*/ 1775 w 38775"/>
                <a:gd name="connsiteY23" fmla="*/ 2525 h 61102"/>
                <a:gd name="connsiteX24" fmla="*/ 10256 w 38775"/>
                <a:gd name="connsiteY24" fmla="*/ 631 h 61102"/>
                <a:gd name="connsiteX25" fmla="*/ 17751 w 38775"/>
                <a:gd name="connsiteY25" fmla="*/ 0 h 61102"/>
                <a:gd name="connsiteX26" fmla="*/ 32109 w 38775"/>
                <a:gd name="connsiteY26" fmla="*/ 4142 h 61102"/>
                <a:gd name="connsiteX27" fmla="*/ 37395 w 38775"/>
                <a:gd name="connsiteY27" fmla="*/ 15266 h 61102"/>
                <a:gd name="connsiteX28" fmla="*/ 34594 w 38775"/>
                <a:gd name="connsiteY28" fmla="*/ 23549 h 61102"/>
                <a:gd name="connsiteX29" fmla="*/ 26626 w 38775"/>
                <a:gd name="connsiteY29" fmla="*/ 28204 h 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775" h="61102">
                  <a:moveTo>
                    <a:pt x="26626" y="28204"/>
                  </a:moveTo>
                  <a:cubicBezTo>
                    <a:pt x="30439" y="29019"/>
                    <a:pt x="33411" y="30716"/>
                    <a:pt x="35541" y="33293"/>
                  </a:cubicBezTo>
                  <a:cubicBezTo>
                    <a:pt x="37697" y="35870"/>
                    <a:pt x="38775" y="39052"/>
                    <a:pt x="38775" y="42839"/>
                  </a:cubicBezTo>
                  <a:cubicBezTo>
                    <a:pt x="38775" y="48650"/>
                    <a:pt x="36777" y="53147"/>
                    <a:pt x="32780" y="56329"/>
                  </a:cubicBezTo>
                  <a:cubicBezTo>
                    <a:pt x="28783" y="59512"/>
                    <a:pt x="23102" y="61103"/>
                    <a:pt x="15739" y="61103"/>
                  </a:cubicBezTo>
                  <a:cubicBezTo>
                    <a:pt x="13267" y="61103"/>
                    <a:pt x="10716" y="60853"/>
                    <a:pt x="8086" y="60353"/>
                  </a:cubicBezTo>
                  <a:cubicBezTo>
                    <a:pt x="5483" y="59880"/>
                    <a:pt x="2788" y="59156"/>
                    <a:pt x="0" y="58184"/>
                  </a:cubicBezTo>
                  <a:lnTo>
                    <a:pt x="0" y="50492"/>
                  </a:lnTo>
                  <a:cubicBezTo>
                    <a:pt x="2209" y="51780"/>
                    <a:pt x="4627" y="52753"/>
                    <a:pt x="7257" y="53410"/>
                  </a:cubicBezTo>
                  <a:cubicBezTo>
                    <a:pt x="9888" y="54067"/>
                    <a:pt x="12636" y="54397"/>
                    <a:pt x="15502" y="54397"/>
                  </a:cubicBezTo>
                  <a:cubicBezTo>
                    <a:pt x="20499" y="54397"/>
                    <a:pt x="24298" y="53410"/>
                    <a:pt x="26902" y="51438"/>
                  </a:cubicBezTo>
                  <a:cubicBezTo>
                    <a:pt x="29532" y="49466"/>
                    <a:pt x="30847" y="46600"/>
                    <a:pt x="30847" y="42839"/>
                  </a:cubicBezTo>
                  <a:cubicBezTo>
                    <a:pt x="30847" y="39367"/>
                    <a:pt x="29624" y="36659"/>
                    <a:pt x="27178" y="34713"/>
                  </a:cubicBezTo>
                  <a:cubicBezTo>
                    <a:pt x="24759" y="32740"/>
                    <a:pt x="21380" y="31754"/>
                    <a:pt x="17041" y="31754"/>
                  </a:cubicBezTo>
                  <a:lnTo>
                    <a:pt x="10177" y="31754"/>
                  </a:lnTo>
                  <a:lnTo>
                    <a:pt x="10177" y="25206"/>
                  </a:lnTo>
                  <a:lnTo>
                    <a:pt x="17356" y="25206"/>
                  </a:lnTo>
                  <a:cubicBezTo>
                    <a:pt x="21274" y="25206"/>
                    <a:pt x="24272" y="24430"/>
                    <a:pt x="26350" y="22879"/>
                  </a:cubicBezTo>
                  <a:cubicBezTo>
                    <a:pt x="28427" y="21301"/>
                    <a:pt x="29466" y="19039"/>
                    <a:pt x="29466" y="16094"/>
                  </a:cubicBezTo>
                  <a:cubicBezTo>
                    <a:pt x="29466" y="13070"/>
                    <a:pt x="28388" y="10756"/>
                    <a:pt x="26231" y="9152"/>
                  </a:cubicBezTo>
                  <a:cubicBezTo>
                    <a:pt x="24102" y="7521"/>
                    <a:pt x="21038" y="6706"/>
                    <a:pt x="17041" y="6706"/>
                  </a:cubicBezTo>
                  <a:cubicBezTo>
                    <a:pt x="14858" y="6706"/>
                    <a:pt x="12517" y="6943"/>
                    <a:pt x="10019" y="7416"/>
                  </a:cubicBezTo>
                  <a:cubicBezTo>
                    <a:pt x="7521" y="7889"/>
                    <a:pt x="4773" y="8626"/>
                    <a:pt x="1775" y="9625"/>
                  </a:cubicBezTo>
                  <a:lnTo>
                    <a:pt x="1775" y="2525"/>
                  </a:lnTo>
                  <a:cubicBezTo>
                    <a:pt x="4799" y="1683"/>
                    <a:pt x="7626" y="1052"/>
                    <a:pt x="10256" y="631"/>
                  </a:cubicBezTo>
                  <a:cubicBezTo>
                    <a:pt x="12911" y="210"/>
                    <a:pt x="15410" y="0"/>
                    <a:pt x="17751" y="0"/>
                  </a:cubicBezTo>
                  <a:cubicBezTo>
                    <a:pt x="23799" y="0"/>
                    <a:pt x="28585" y="1381"/>
                    <a:pt x="32109" y="4142"/>
                  </a:cubicBezTo>
                  <a:cubicBezTo>
                    <a:pt x="35633" y="6877"/>
                    <a:pt x="37395" y="10585"/>
                    <a:pt x="37395" y="15266"/>
                  </a:cubicBezTo>
                  <a:cubicBezTo>
                    <a:pt x="37395" y="18527"/>
                    <a:pt x="36461" y="21288"/>
                    <a:pt x="34594" y="23549"/>
                  </a:cubicBezTo>
                  <a:cubicBezTo>
                    <a:pt x="32727" y="25785"/>
                    <a:pt x="30071" y="27336"/>
                    <a:pt x="26626" y="28204"/>
                  </a:cubicBezTo>
                  <a:close/>
                </a:path>
              </a:pathLst>
            </a:custGeom>
            <a:solidFill>
              <a:srgbClr val="000000"/>
            </a:solidFill>
            <a:ln w="972"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A630B4EC-AA75-19A3-B868-8A640FDFA457}"/>
                </a:ext>
              </a:extLst>
            </p:cNvPr>
            <p:cNvSpPr/>
            <p:nvPr/>
          </p:nvSpPr>
          <p:spPr>
            <a:xfrm>
              <a:off x="5390122" y="3718692"/>
              <a:ext cx="61444" cy="50633"/>
            </a:xfrm>
            <a:custGeom>
              <a:avLst/>
              <a:gdLst>
                <a:gd name="connsiteX0" fmla="*/ 27917 w 61444"/>
                <a:gd name="connsiteY0" fmla="*/ 0 h 50633"/>
                <a:gd name="connsiteX1" fmla="*/ 37177 w 61444"/>
                <a:gd name="connsiteY1" fmla="*/ 2783 h 50633"/>
                <a:gd name="connsiteX2" fmla="*/ 42332 w 61444"/>
                <a:gd name="connsiteY2" fmla="*/ 9716 h 50633"/>
                <a:gd name="connsiteX3" fmla="*/ 40461 w 61444"/>
                <a:gd name="connsiteY3" fmla="*/ 15191 h 50633"/>
                <a:gd name="connsiteX4" fmla="*/ 35489 w 61444"/>
                <a:gd name="connsiteY4" fmla="*/ 18110 h 50633"/>
                <a:gd name="connsiteX5" fmla="*/ 37724 w 61444"/>
                <a:gd name="connsiteY5" fmla="*/ 20163 h 50633"/>
                <a:gd name="connsiteX6" fmla="*/ 39823 w 61444"/>
                <a:gd name="connsiteY6" fmla="*/ 22626 h 50633"/>
                <a:gd name="connsiteX7" fmla="*/ 41693 w 61444"/>
                <a:gd name="connsiteY7" fmla="*/ 26229 h 50633"/>
                <a:gd name="connsiteX8" fmla="*/ 42332 w 61444"/>
                <a:gd name="connsiteY8" fmla="*/ 30518 h 50633"/>
                <a:gd name="connsiteX9" fmla="*/ 39412 w 61444"/>
                <a:gd name="connsiteY9" fmla="*/ 39595 h 50633"/>
                <a:gd name="connsiteX10" fmla="*/ 59483 w 61444"/>
                <a:gd name="connsiteY10" fmla="*/ 44749 h 50633"/>
                <a:gd name="connsiteX11" fmla="*/ 61445 w 61444"/>
                <a:gd name="connsiteY11" fmla="*/ 47988 h 50633"/>
                <a:gd name="connsiteX12" fmla="*/ 60715 w 61444"/>
                <a:gd name="connsiteY12" fmla="*/ 49905 h 50633"/>
                <a:gd name="connsiteX13" fmla="*/ 58936 w 61444"/>
                <a:gd name="connsiteY13" fmla="*/ 50634 h 50633"/>
                <a:gd name="connsiteX14" fmla="*/ 57431 w 61444"/>
                <a:gd name="connsiteY14" fmla="*/ 50315 h 50633"/>
                <a:gd name="connsiteX15" fmla="*/ 3376 w 61444"/>
                <a:gd name="connsiteY15" fmla="*/ 36904 h 50633"/>
                <a:gd name="connsiteX16" fmla="*/ 1095 w 61444"/>
                <a:gd name="connsiteY16" fmla="*/ 35626 h 50633"/>
                <a:gd name="connsiteX17" fmla="*/ 137 w 61444"/>
                <a:gd name="connsiteY17" fmla="*/ 34121 h 50633"/>
                <a:gd name="connsiteX18" fmla="*/ 0 w 61444"/>
                <a:gd name="connsiteY18" fmla="*/ 33164 h 50633"/>
                <a:gd name="connsiteX19" fmla="*/ 684 w 61444"/>
                <a:gd name="connsiteY19" fmla="*/ 31201 h 50633"/>
                <a:gd name="connsiteX20" fmla="*/ 2509 w 61444"/>
                <a:gd name="connsiteY20" fmla="*/ 30426 h 50633"/>
                <a:gd name="connsiteX21" fmla="*/ 3741 w 61444"/>
                <a:gd name="connsiteY21" fmla="*/ 30700 h 50633"/>
                <a:gd name="connsiteX22" fmla="*/ 6295 w 61444"/>
                <a:gd name="connsiteY22" fmla="*/ 31293 h 50633"/>
                <a:gd name="connsiteX23" fmla="*/ 8485 w 61444"/>
                <a:gd name="connsiteY23" fmla="*/ 31840 h 50633"/>
                <a:gd name="connsiteX24" fmla="*/ 24176 w 61444"/>
                <a:gd name="connsiteY24" fmla="*/ 35764 h 50633"/>
                <a:gd name="connsiteX25" fmla="*/ 32114 w 61444"/>
                <a:gd name="connsiteY25" fmla="*/ 37086 h 50633"/>
                <a:gd name="connsiteX26" fmla="*/ 38135 w 61444"/>
                <a:gd name="connsiteY26" fmla="*/ 35353 h 50633"/>
                <a:gd name="connsiteX27" fmla="*/ 40233 w 61444"/>
                <a:gd name="connsiteY27" fmla="*/ 30153 h 50633"/>
                <a:gd name="connsiteX28" fmla="*/ 39367 w 61444"/>
                <a:gd name="connsiteY28" fmla="*/ 26002 h 50633"/>
                <a:gd name="connsiteX29" fmla="*/ 37223 w 61444"/>
                <a:gd name="connsiteY29" fmla="*/ 22626 h 50633"/>
                <a:gd name="connsiteX30" fmla="*/ 34668 w 61444"/>
                <a:gd name="connsiteY30" fmla="*/ 20163 h 50633"/>
                <a:gd name="connsiteX31" fmla="*/ 32433 w 61444"/>
                <a:gd name="connsiteY31" fmla="*/ 18566 h 50633"/>
                <a:gd name="connsiteX32" fmla="*/ 31293 w 61444"/>
                <a:gd name="connsiteY32" fmla="*/ 18019 h 50633"/>
                <a:gd name="connsiteX33" fmla="*/ 21759 w 61444"/>
                <a:gd name="connsiteY33" fmla="*/ 15601 h 50633"/>
                <a:gd name="connsiteX34" fmla="*/ 4288 w 61444"/>
                <a:gd name="connsiteY34" fmla="*/ 11176 h 50633"/>
                <a:gd name="connsiteX35" fmla="*/ 2463 w 61444"/>
                <a:gd name="connsiteY35" fmla="*/ 10401 h 50633"/>
                <a:gd name="connsiteX36" fmla="*/ 1414 w 61444"/>
                <a:gd name="connsiteY36" fmla="*/ 9215 h 50633"/>
                <a:gd name="connsiteX37" fmla="*/ 1095 w 61444"/>
                <a:gd name="connsiteY37" fmla="*/ 8212 h 50633"/>
                <a:gd name="connsiteX38" fmla="*/ 1004 w 61444"/>
                <a:gd name="connsiteY38" fmla="*/ 7527 h 50633"/>
                <a:gd name="connsiteX39" fmla="*/ 1688 w 61444"/>
                <a:gd name="connsiteY39" fmla="*/ 5611 h 50633"/>
                <a:gd name="connsiteX40" fmla="*/ 3558 w 61444"/>
                <a:gd name="connsiteY40" fmla="*/ 4836 h 50633"/>
                <a:gd name="connsiteX41" fmla="*/ 4881 w 61444"/>
                <a:gd name="connsiteY41" fmla="*/ 5109 h 50633"/>
                <a:gd name="connsiteX42" fmla="*/ 7481 w 61444"/>
                <a:gd name="connsiteY42" fmla="*/ 5702 h 50633"/>
                <a:gd name="connsiteX43" fmla="*/ 9807 w 61444"/>
                <a:gd name="connsiteY43" fmla="*/ 6250 h 50633"/>
                <a:gd name="connsiteX44" fmla="*/ 16148 w 61444"/>
                <a:gd name="connsiteY44" fmla="*/ 7847 h 50633"/>
                <a:gd name="connsiteX45" fmla="*/ 26229 w 61444"/>
                <a:gd name="connsiteY45" fmla="*/ 10447 h 50633"/>
                <a:gd name="connsiteX46" fmla="*/ 28738 w 61444"/>
                <a:gd name="connsiteY46" fmla="*/ 11040 h 50633"/>
                <a:gd name="connsiteX47" fmla="*/ 31658 w 61444"/>
                <a:gd name="connsiteY47" fmla="*/ 11678 h 50633"/>
                <a:gd name="connsiteX48" fmla="*/ 33938 w 61444"/>
                <a:gd name="connsiteY48" fmla="*/ 12134 h 50633"/>
                <a:gd name="connsiteX49" fmla="*/ 35945 w 61444"/>
                <a:gd name="connsiteY49" fmla="*/ 12317 h 50633"/>
                <a:gd name="connsiteX50" fmla="*/ 40233 w 61444"/>
                <a:gd name="connsiteY50" fmla="*/ 9488 h 50633"/>
                <a:gd name="connsiteX51" fmla="*/ 39595 w 61444"/>
                <a:gd name="connsiteY51" fmla="*/ 7436 h 50633"/>
                <a:gd name="connsiteX52" fmla="*/ 37953 w 61444"/>
                <a:gd name="connsiteY52" fmla="*/ 5840 h 50633"/>
                <a:gd name="connsiteX53" fmla="*/ 35352 w 61444"/>
                <a:gd name="connsiteY53" fmla="*/ 4516 h 50633"/>
                <a:gd name="connsiteX54" fmla="*/ 32296 w 61444"/>
                <a:gd name="connsiteY54" fmla="*/ 3422 h 50633"/>
                <a:gd name="connsiteX55" fmla="*/ 28693 w 61444"/>
                <a:gd name="connsiteY55" fmla="*/ 2418 h 50633"/>
                <a:gd name="connsiteX56" fmla="*/ 27324 w 61444"/>
                <a:gd name="connsiteY56" fmla="*/ 1962 h 50633"/>
                <a:gd name="connsiteX57" fmla="*/ 27005 w 61444"/>
                <a:gd name="connsiteY57" fmla="*/ 1095 h 50633"/>
                <a:gd name="connsiteX58" fmla="*/ 27917 w 61444"/>
                <a:gd name="connsiteY58" fmla="*/ 0 h 5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444" h="50633">
                  <a:moveTo>
                    <a:pt x="27917" y="0"/>
                  </a:moveTo>
                  <a:cubicBezTo>
                    <a:pt x="31840" y="791"/>
                    <a:pt x="34927" y="1719"/>
                    <a:pt x="37177" y="2783"/>
                  </a:cubicBezTo>
                  <a:cubicBezTo>
                    <a:pt x="40613" y="4486"/>
                    <a:pt x="42332" y="6797"/>
                    <a:pt x="42332" y="9716"/>
                  </a:cubicBezTo>
                  <a:cubicBezTo>
                    <a:pt x="42332" y="11785"/>
                    <a:pt x="41708" y="13609"/>
                    <a:pt x="40461" y="15191"/>
                  </a:cubicBezTo>
                  <a:cubicBezTo>
                    <a:pt x="39215" y="16742"/>
                    <a:pt x="37557" y="17715"/>
                    <a:pt x="35489" y="18110"/>
                  </a:cubicBezTo>
                  <a:cubicBezTo>
                    <a:pt x="36432" y="18901"/>
                    <a:pt x="37177" y="19585"/>
                    <a:pt x="37724" y="20163"/>
                  </a:cubicBezTo>
                  <a:cubicBezTo>
                    <a:pt x="38272" y="20710"/>
                    <a:pt x="38971" y="21531"/>
                    <a:pt x="39823" y="22626"/>
                  </a:cubicBezTo>
                  <a:cubicBezTo>
                    <a:pt x="40644" y="23691"/>
                    <a:pt x="41267" y="24891"/>
                    <a:pt x="41693" y="26229"/>
                  </a:cubicBezTo>
                  <a:cubicBezTo>
                    <a:pt x="42119" y="27567"/>
                    <a:pt x="42332" y="28997"/>
                    <a:pt x="42332" y="30518"/>
                  </a:cubicBezTo>
                  <a:cubicBezTo>
                    <a:pt x="42332" y="34228"/>
                    <a:pt x="41359" y="37253"/>
                    <a:pt x="39412" y="39595"/>
                  </a:cubicBezTo>
                  <a:cubicBezTo>
                    <a:pt x="52154" y="42758"/>
                    <a:pt x="58845" y="44476"/>
                    <a:pt x="59483" y="44749"/>
                  </a:cubicBezTo>
                  <a:cubicBezTo>
                    <a:pt x="60791" y="45632"/>
                    <a:pt x="61445" y="46712"/>
                    <a:pt x="61445" y="47988"/>
                  </a:cubicBezTo>
                  <a:cubicBezTo>
                    <a:pt x="61445" y="48779"/>
                    <a:pt x="61202" y="49418"/>
                    <a:pt x="60715" y="49905"/>
                  </a:cubicBezTo>
                  <a:cubicBezTo>
                    <a:pt x="60259" y="50391"/>
                    <a:pt x="59666" y="50634"/>
                    <a:pt x="58936" y="50634"/>
                  </a:cubicBezTo>
                  <a:cubicBezTo>
                    <a:pt x="58693" y="50604"/>
                    <a:pt x="58191" y="50497"/>
                    <a:pt x="57431" y="50315"/>
                  </a:cubicBezTo>
                  <a:lnTo>
                    <a:pt x="3376" y="36904"/>
                  </a:lnTo>
                  <a:cubicBezTo>
                    <a:pt x="2402" y="36660"/>
                    <a:pt x="1642" y="36235"/>
                    <a:pt x="1095" y="35626"/>
                  </a:cubicBezTo>
                  <a:cubicBezTo>
                    <a:pt x="517" y="34988"/>
                    <a:pt x="198" y="34486"/>
                    <a:pt x="137" y="34121"/>
                  </a:cubicBezTo>
                  <a:cubicBezTo>
                    <a:pt x="46" y="33756"/>
                    <a:pt x="0" y="33437"/>
                    <a:pt x="0" y="33164"/>
                  </a:cubicBezTo>
                  <a:cubicBezTo>
                    <a:pt x="0" y="32343"/>
                    <a:pt x="228" y="31688"/>
                    <a:pt x="684" y="31201"/>
                  </a:cubicBezTo>
                  <a:cubicBezTo>
                    <a:pt x="1110" y="30684"/>
                    <a:pt x="1718" y="30426"/>
                    <a:pt x="2509" y="30426"/>
                  </a:cubicBezTo>
                  <a:cubicBezTo>
                    <a:pt x="2631" y="30426"/>
                    <a:pt x="3041" y="30518"/>
                    <a:pt x="3741" y="30700"/>
                  </a:cubicBezTo>
                  <a:cubicBezTo>
                    <a:pt x="4410" y="30852"/>
                    <a:pt x="5261" y="31050"/>
                    <a:pt x="6295" y="31293"/>
                  </a:cubicBezTo>
                  <a:cubicBezTo>
                    <a:pt x="7299" y="31536"/>
                    <a:pt x="8028" y="31719"/>
                    <a:pt x="8485" y="31840"/>
                  </a:cubicBezTo>
                  <a:lnTo>
                    <a:pt x="24176" y="35764"/>
                  </a:lnTo>
                  <a:cubicBezTo>
                    <a:pt x="27765" y="36645"/>
                    <a:pt x="30411" y="37086"/>
                    <a:pt x="32114" y="37086"/>
                  </a:cubicBezTo>
                  <a:cubicBezTo>
                    <a:pt x="34699" y="37086"/>
                    <a:pt x="36706" y="36508"/>
                    <a:pt x="38135" y="35353"/>
                  </a:cubicBezTo>
                  <a:cubicBezTo>
                    <a:pt x="39534" y="34167"/>
                    <a:pt x="40233" y="32433"/>
                    <a:pt x="40233" y="30153"/>
                  </a:cubicBezTo>
                  <a:cubicBezTo>
                    <a:pt x="40233" y="28723"/>
                    <a:pt x="39944" y="27340"/>
                    <a:pt x="39367" y="26002"/>
                  </a:cubicBezTo>
                  <a:cubicBezTo>
                    <a:pt x="38758" y="24664"/>
                    <a:pt x="38044" y="23539"/>
                    <a:pt x="37223" y="22626"/>
                  </a:cubicBezTo>
                  <a:cubicBezTo>
                    <a:pt x="36402" y="21714"/>
                    <a:pt x="35550" y="20892"/>
                    <a:pt x="34668" y="20163"/>
                  </a:cubicBezTo>
                  <a:cubicBezTo>
                    <a:pt x="33756" y="19433"/>
                    <a:pt x="33011" y="18901"/>
                    <a:pt x="32433" y="18566"/>
                  </a:cubicBezTo>
                  <a:cubicBezTo>
                    <a:pt x="31825" y="18232"/>
                    <a:pt x="31445" y="18049"/>
                    <a:pt x="31293" y="18019"/>
                  </a:cubicBezTo>
                  <a:lnTo>
                    <a:pt x="21759" y="15601"/>
                  </a:lnTo>
                  <a:lnTo>
                    <a:pt x="4288" y="11176"/>
                  </a:lnTo>
                  <a:cubicBezTo>
                    <a:pt x="3558" y="10994"/>
                    <a:pt x="2950" y="10735"/>
                    <a:pt x="2463" y="10401"/>
                  </a:cubicBezTo>
                  <a:cubicBezTo>
                    <a:pt x="1946" y="10036"/>
                    <a:pt x="1597" y="9640"/>
                    <a:pt x="1414" y="9215"/>
                  </a:cubicBezTo>
                  <a:cubicBezTo>
                    <a:pt x="1232" y="8789"/>
                    <a:pt x="1125" y="8454"/>
                    <a:pt x="1095" y="8212"/>
                  </a:cubicBezTo>
                  <a:cubicBezTo>
                    <a:pt x="1034" y="7968"/>
                    <a:pt x="1004" y="7741"/>
                    <a:pt x="1004" y="7527"/>
                  </a:cubicBezTo>
                  <a:cubicBezTo>
                    <a:pt x="1004" y="6767"/>
                    <a:pt x="1232" y="6128"/>
                    <a:pt x="1688" y="5611"/>
                  </a:cubicBezTo>
                  <a:cubicBezTo>
                    <a:pt x="2144" y="5094"/>
                    <a:pt x="2767" y="4836"/>
                    <a:pt x="3558" y="4836"/>
                  </a:cubicBezTo>
                  <a:cubicBezTo>
                    <a:pt x="3710" y="4836"/>
                    <a:pt x="4151" y="4927"/>
                    <a:pt x="4881" y="5109"/>
                  </a:cubicBezTo>
                  <a:cubicBezTo>
                    <a:pt x="5580" y="5261"/>
                    <a:pt x="6447" y="5459"/>
                    <a:pt x="7481" y="5702"/>
                  </a:cubicBezTo>
                  <a:cubicBezTo>
                    <a:pt x="8485" y="5946"/>
                    <a:pt x="9260" y="6128"/>
                    <a:pt x="9807" y="6250"/>
                  </a:cubicBezTo>
                  <a:cubicBezTo>
                    <a:pt x="13639" y="7222"/>
                    <a:pt x="15753" y="7755"/>
                    <a:pt x="16148" y="7847"/>
                  </a:cubicBezTo>
                  <a:lnTo>
                    <a:pt x="26229" y="10447"/>
                  </a:lnTo>
                  <a:cubicBezTo>
                    <a:pt x="26625" y="10537"/>
                    <a:pt x="27461" y="10735"/>
                    <a:pt x="28738" y="11040"/>
                  </a:cubicBezTo>
                  <a:cubicBezTo>
                    <a:pt x="30015" y="11313"/>
                    <a:pt x="30988" y="11527"/>
                    <a:pt x="31658" y="11678"/>
                  </a:cubicBezTo>
                  <a:cubicBezTo>
                    <a:pt x="32296" y="11830"/>
                    <a:pt x="33056" y="11982"/>
                    <a:pt x="33938" y="12134"/>
                  </a:cubicBezTo>
                  <a:cubicBezTo>
                    <a:pt x="34790" y="12256"/>
                    <a:pt x="35459" y="12317"/>
                    <a:pt x="35945" y="12317"/>
                  </a:cubicBezTo>
                  <a:cubicBezTo>
                    <a:pt x="38804" y="12317"/>
                    <a:pt x="40233" y="11375"/>
                    <a:pt x="40233" y="9488"/>
                  </a:cubicBezTo>
                  <a:cubicBezTo>
                    <a:pt x="40233" y="8759"/>
                    <a:pt x="40020" y="8074"/>
                    <a:pt x="39595" y="7436"/>
                  </a:cubicBezTo>
                  <a:cubicBezTo>
                    <a:pt x="39139" y="6797"/>
                    <a:pt x="38591" y="6265"/>
                    <a:pt x="37953" y="5840"/>
                  </a:cubicBezTo>
                  <a:cubicBezTo>
                    <a:pt x="37314" y="5383"/>
                    <a:pt x="36447" y="4942"/>
                    <a:pt x="35352" y="4516"/>
                  </a:cubicBezTo>
                  <a:cubicBezTo>
                    <a:pt x="34227" y="4060"/>
                    <a:pt x="33208" y="3695"/>
                    <a:pt x="32296" y="3422"/>
                  </a:cubicBezTo>
                  <a:cubicBezTo>
                    <a:pt x="31353" y="3148"/>
                    <a:pt x="30152" y="2813"/>
                    <a:pt x="28693" y="2418"/>
                  </a:cubicBezTo>
                  <a:cubicBezTo>
                    <a:pt x="27993" y="2266"/>
                    <a:pt x="27537" y="2114"/>
                    <a:pt x="27324" y="1962"/>
                  </a:cubicBezTo>
                  <a:cubicBezTo>
                    <a:pt x="27111" y="1810"/>
                    <a:pt x="27005" y="1521"/>
                    <a:pt x="27005" y="1095"/>
                  </a:cubicBezTo>
                  <a:cubicBezTo>
                    <a:pt x="27005" y="365"/>
                    <a:pt x="27309" y="0"/>
                    <a:pt x="27917" y="0"/>
                  </a:cubicBezTo>
                  <a:close/>
                </a:path>
              </a:pathLst>
            </a:custGeom>
            <a:solidFill>
              <a:srgbClr val="000000"/>
            </a:solidFill>
            <a:ln w="972" cap="flat">
              <a:noFill/>
              <a:prstDash val="solid"/>
              <a:miter/>
            </a:ln>
          </p:spPr>
          <p:txBody>
            <a:bodyPr rtlCol="0" anchor="ctr"/>
            <a:lstStyle/>
            <a:p>
              <a:endParaRPr lang="en-DE"/>
            </a:p>
          </p:txBody>
        </p:sp>
      </p:grpSp>
      <p:grpSp>
        <p:nvGrpSpPr>
          <p:cNvPr id="312" name="Group 311">
            <a:extLst>
              <a:ext uri="{FF2B5EF4-FFF2-40B4-BE49-F238E27FC236}">
                <a16:creationId xmlns:a16="http://schemas.microsoft.com/office/drawing/2014/main" id="{A0307E44-CF94-FDA3-4654-01E9CC0FB2DF}"/>
              </a:ext>
            </a:extLst>
          </p:cNvPr>
          <p:cNvGrpSpPr/>
          <p:nvPr/>
        </p:nvGrpSpPr>
        <p:grpSpPr>
          <a:xfrm>
            <a:off x="6430148" y="3131279"/>
            <a:ext cx="1167819" cy="1220343"/>
            <a:chOff x="6430148" y="3131279"/>
            <a:chExt cx="1167819" cy="1220343"/>
          </a:xfrm>
        </p:grpSpPr>
        <p:sp>
          <p:nvSpPr>
            <p:cNvPr id="303" name="Freeform 302">
              <a:extLst>
                <a:ext uri="{FF2B5EF4-FFF2-40B4-BE49-F238E27FC236}">
                  <a16:creationId xmlns:a16="http://schemas.microsoft.com/office/drawing/2014/main" id="{748FDA51-22D7-45F4-1C87-97473A380647}"/>
                </a:ext>
              </a:extLst>
            </p:cNvPr>
            <p:cNvSpPr/>
            <p:nvPr/>
          </p:nvSpPr>
          <p:spPr>
            <a:xfrm>
              <a:off x="6430148" y="3131279"/>
              <a:ext cx="1167819" cy="1220343"/>
            </a:xfrm>
            <a:custGeom>
              <a:avLst/>
              <a:gdLst>
                <a:gd name="connsiteX0" fmla="*/ 0 w 1167819"/>
                <a:gd name="connsiteY0" fmla="*/ 1220343 h 1220343"/>
                <a:gd name="connsiteX1" fmla="*/ 1167819 w 1167819"/>
                <a:gd name="connsiteY1" fmla="*/ 1220343 h 1220343"/>
                <a:gd name="connsiteX2" fmla="*/ 1167819 w 1167819"/>
                <a:gd name="connsiteY2" fmla="*/ 0 h 1220343"/>
                <a:gd name="connsiteX3" fmla="*/ 952656 w 1167819"/>
                <a:gd name="connsiteY3" fmla="*/ 0 h 1220343"/>
                <a:gd name="connsiteX4" fmla="*/ 0 w 1167819"/>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819" h="1220343">
                  <a:moveTo>
                    <a:pt x="0" y="1220343"/>
                  </a:moveTo>
                  <a:lnTo>
                    <a:pt x="1167819" y="1220343"/>
                  </a:lnTo>
                  <a:lnTo>
                    <a:pt x="1167819" y="0"/>
                  </a:lnTo>
                  <a:lnTo>
                    <a:pt x="952656" y="0"/>
                  </a:lnTo>
                  <a:lnTo>
                    <a:pt x="0" y="1220343"/>
                  </a:lnTo>
                  <a:close/>
                </a:path>
              </a:pathLst>
            </a:custGeom>
            <a:solidFill>
              <a:srgbClr val="0000FF">
                <a:alpha val="50000"/>
              </a:srgbClr>
            </a:solidFill>
            <a:ln w="972"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94088252-7E96-8838-1E51-CA1208674F84}"/>
                </a:ext>
              </a:extLst>
            </p:cNvPr>
            <p:cNvSpPr/>
            <p:nvPr/>
          </p:nvSpPr>
          <p:spPr>
            <a:xfrm>
              <a:off x="6430148" y="3131279"/>
              <a:ext cx="1167819" cy="1220343"/>
            </a:xfrm>
            <a:custGeom>
              <a:avLst/>
              <a:gdLst>
                <a:gd name="connsiteX0" fmla="*/ 0 w 1167819"/>
                <a:gd name="connsiteY0" fmla="*/ 1220343 h 1220343"/>
                <a:gd name="connsiteX1" fmla="*/ 1167819 w 1167819"/>
                <a:gd name="connsiteY1" fmla="*/ 1220343 h 1220343"/>
                <a:gd name="connsiteX2" fmla="*/ 1167819 w 1167819"/>
                <a:gd name="connsiteY2" fmla="*/ 0 h 1220343"/>
                <a:gd name="connsiteX3" fmla="*/ 952656 w 1167819"/>
                <a:gd name="connsiteY3" fmla="*/ 0 h 1220343"/>
                <a:gd name="connsiteX4" fmla="*/ 0 w 1167819"/>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819" h="1220343">
                  <a:moveTo>
                    <a:pt x="0" y="1220343"/>
                  </a:moveTo>
                  <a:lnTo>
                    <a:pt x="1167819" y="1220343"/>
                  </a:lnTo>
                  <a:lnTo>
                    <a:pt x="1167819" y="0"/>
                  </a:lnTo>
                  <a:lnTo>
                    <a:pt x="952656" y="0"/>
                  </a:lnTo>
                  <a:lnTo>
                    <a:pt x="0" y="1220343"/>
                  </a:lnTo>
                </a:path>
              </a:pathLst>
            </a:custGeom>
            <a:noFill/>
            <a:ln w="3889" cap="rnd">
              <a:solidFill>
                <a:srgbClr val="000000">
                  <a:alpha val="50000"/>
                </a:srgbClr>
              </a:solidFill>
              <a:prstDash val="solid"/>
              <a:round/>
            </a:ln>
          </p:spPr>
          <p:txBody>
            <a:bodyPr rtlCol="0" anchor="ctr"/>
            <a:lstStyle/>
            <a:p>
              <a:endParaRPr lang="en-DE"/>
            </a:p>
          </p:txBody>
        </p:sp>
      </p:grpSp>
      <p:grpSp>
        <p:nvGrpSpPr>
          <p:cNvPr id="311" name="Group 310">
            <a:extLst>
              <a:ext uri="{FF2B5EF4-FFF2-40B4-BE49-F238E27FC236}">
                <a16:creationId xmlns:a16="http://schemas.microsoft.com/office/drawing/2014/main" id="{71029984-B65B-1DF9-6AE0-1CAC4D2E3D0A}"/>
              </a:ext>
            </a:extLst>
          </p:cNvPr>
          <p:cNvGrpSpPr/>
          <p:nvPr/>
        </p:nvGrpSpPr>
        <p:grpSpPr>
          <a:xfrm>
            <a:off x="5692658" y="3131279"/>
            <a:ext cx="1690146" cy="1220343"/>
            <a:chOff x="5692658" y="3131279"/>
            <a:chExt cx="1690146" cy="1220343"/>
          </a:xfrm>
        </p:grpSpPr>
        <p:sp>
          <p:nvSpPr>
            <p:cNvPr id="305" name="Freeform 304">
              <a:extLst>
                <a:ext uri="{FF2B5EF4-FFF2-40B4-BE49-F238E27FC236}">
                  <a16:creationId xmlns:a16="http://schemas.microsoft.com/office/drawing/2014/main" id="{37DA85CA-E815-0D35-2A99-817E0F868EC1}"/>
                </a:ext>
              </a:extLst>
            </p:cNvPr>
            <p:cNvSpPr/>
            <p:nvPr/>
          </p:nvSpPr>
          <p:spPr>
            <a:xfrm>
              <a:off x="5692658" y="3131279"/>
              <a:ext cx="1690146" cy="1220343"/>
            </a:xfrm>
            <a:custGeom>
              <a:avLst/>
              <a:gdLst>
                <a:gd name="connsiteX0" fmla="*/ 0 w 1690146"/>
                <a:gd name="connsiteY0" fmla="*/ 1220343 h 1220343"/>
                <a:gd name="connsiteX1" fmla="*/ 737490 w 1690146"/>
                <a:gd name="connsiteY1" fmla="*/ 1220343 h 1220343"/>
                <a:gd name="connsiteX2" fmla="*/ 1690146 w 1690146"/>
                <a:gd name="connsiteY2" fmla="*/ 0 h 1220343"/>
                <a:gd name="connsiteX3" fmla="*/ 0 w 1690146"/>
                <a:gd name="connsiteY3" fmla="*/ 0 h 1220343"/>
                <a:gd name="connsiteX4" fmla="*/ 0 w 1690146"/>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146" h="1220343">
                  <a:moveTo>
                    <a:pt x="0" y="1220343"/>
                  </a:moveTo>
                  <a:lnTo>
                    <a:pt x="737490" y="1220343"/>
                  </a:lnTo>
                  <a:lnTo>
                    <a:pt x="1690146" y="0"/>
                  </a:lnTo>
                  <a:lnTo>
                    <a:pt x="0" y="0"/>
                  </a:lnTo>
                  <a:lnTo>
                    <a:pt x="0" y="1220343"/>
                  </a:lnTo>
                  <a:close/>
                </a:path>
              </a:pathLst>
            </a:custGeom>
            <a:solidFill>
              <a:srgbClr val="FF0000">
                <a:alpha val="50000"/>
              </a:srgbClr>
            </a:solidFill>
            <a:ln w="972"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C8DFBA01-EE29-56FF-C27B-01B9E08FB0AA}"/>
                </a:ext>
              </a:extLst>
            </p:cNvPr>
            <p:cNvSpPr/>
            <p:nvPr/>
          </p:nvSpPr>
          <p:spPr>
            <a:xfrm>
              <a:off x="5692658" y="3131279"/>
              <a:ext cx="1690146" cy="1220343"/>
            </a:xfrm>
            <a:custGeom>
              <a:avLst/>
              <a:gdLst>
                <a:gd name="connsiteX0" fmla="*/ 0 w 1690146"/>
                <a:gd name="connsiteY0" fmla="*/ 1220343 h 1220343"/>
                <a:gd name="connsiteX1" fmla="*/ 737490 w 1690146"/>
                <a:gd name="connsiteY1" fmla="*/ 1220343 h 1220343"/>
                <a:gd name="connsiteX2" fmla="*/ 1690146 w 1690146"/>
                <a:gd name="connsiteY2" fmla="*/ 0 h 1220343"/>
                <a:gd name="connsiteX3" fmla="*/ 0 w 1690146"/>
                <a:gd name="connsiteY3" fmla="*/ 0 h 1220343"/>
                <a:gd name="connsiteX4" fmla="*/ 0 w 1690146"/>
                <a:gd name="connsiteY4" fmla="*/ 1220343 h 1220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146" h="1220343">
                  <a:moveTo>
                    <a:pt x="0" y="1220343"/>
                  </a:moveTo>
                  <a:lnTo>
                    <a:pt x="737490" y="1220343"/>
                  </a:lnTo>
                  <a:lnTo>
                    <a:pt x="1690146" y="0"/>
                  </a:lnTo>
                  <a:lnTo>
                    <a:pt x="0" y="0"/>
                  </a:lnTo>
                  <a:lnTo>
                    <a:pt x="0" y="1220343"/>
                  </a:lnTo>
                </a:path>
              </a:pathLst>
            </a:custGeom>
            <a:noFill/>
            <a:ln w="3889" cap="rnd">
              <a:solidFill>
                <a:srgbClr val="000000">
                  <a:alpha val="50000"/>
                </a:srgbClr>
              </a:solidFill>
              <a:prstDash val="solid"/>
              <a:round/>
            </a:ln>
          </p:spPr>
          <p:txBody>
            <a:bodyPr rtlCol="0" anchor="ctr"/>
            <a:lstStyle/>
            <a:p>
              <a:endParaRPr lang="en-DE"/>
            </a:p>
          </p:txBody>
        </p:sp>
      </p:grpSp>
      <p:grpSp>
        <p:nvGrpSpPr>
          <p:cNvPr id="310" name="Group 309">
            <a:extLst>
              <a:ext uri="{FF2B5EF4-FFF2-40B4-BE49-F238E27FC236}">
                <a16:creationId xmlns:a16="http://schemas.microsoft.com/office/drawing/2014/main" id="{C4AF7812-7AF1-E0D1-3415-1A3537ABBD0D}"/>
              </a:ext>
            </a:extLst>
          </p:cNvPr>
          <p:cNvGrpSpPr/>
          <p:nvPr/>
        </p:nvGrpSpPr>
        <p:grpSpPr>
          <a:xfrm>
            <a:off x="6707175" y="3131279"/>
            <a:ext cx="35055" cy="843026"/>
            <a:chOff x="6707175" y="3131279"/>
            <a:chExt cx="35055" cy="843026"/>
          </a:xfrm>
        </p:grpSpPr>
        <p:sp>
          <p:nvSpPr>
            <p:cNvPr id="307" name="Freeform 306">
              <a:extLst>
                <a:ext uri="{FF2B5EF4-FFF2-40B4-BE49-F238E27FC236}">
                  <a16:creationId xmlns:a16="http://schemas.microsoft.com/office/drawing/2014/main" id="{A1EA995A-43E2-26B1-2539-49E0C09B28F5}"/>
                </a:ext>
              </a:extLst>
            </p:cNvPr>
            <p:cNvSpPr/>
            <p:nvPr/>
          </p:nvSpPr>
          <p:spPr>
            <a:xfrm>
              <a:off x="6724703" y="3131279"/>
              <a:ext cx="973" cy="843026"/>
            </a:xfrm>
            <a:custGeom>
              <a:avLst/>
              <a:gdLst>
                <a:gd name="connsiteX0" fmla="*/ 0 w 973"/>
                <a:gd name="connsiteY0" fmla="*/ 0 h 843026"/>
                <a:gd name="connsiteX1" fmla="*/ 0 w 973"/>
                <a:gd name="connsiteY1" fmla="*/ 843026 h 843026"/>
              </a:gdLst>
              <a:ahLst/>
              <a:cxnLst>
                <a:cxn ang="0">
                  <a:pos x="connsiteX0" y="connsiteY0"/>
                </a:cxn>
                <a:cxn ang="0">
                  <a:pos x="connsiteX1" y="connsiteY1"/>
                </a:cxn>
              </a:cxnLst>
              <a:rect l="l" t="t" r="r" b="b"/>
              <a:pathLst>
                <a:path w="973" h="843026">
                  <a:moveTo>
                    <a:pt x="0" y="0"/>
                  </a:moveTo>
                  <a:lnTo>
                    <a:pt x="0" y="843026"/>
                  </a:lnTo>
                </a:path>
              </a:pathLst>
            </a:custGeom>
            <a:noFill/>
            <a:ln w="11668" cap="rnd">
              <a:solidFill>
                <a:srgbClr val="000000"/>
              </a:solidFill>
              <a:prstDash val="solid"/>
              <a:round/>
            </a:ln>
          </p:spPr>
          <p:txBody>
            <a:bodyPr rtlCol="0" anchor="ctr"/>
            <a:lstStyle/>
            <a:p>
              <a:endParaRPr lang="en-DE"/>
            </a:p>
          </p:txBody>
        </p:sp>
        <p:sp>
          <p:nvSpPr>
            <p:cNvPr id="308" name="Freeform 307">
              <a:extLst>
                <a:ext uri="{FF2B5EF4-FFF2-40B4-BE49-F238E27FC236}">
                  <a16:creationId xmlns:a16="http://schemas.microsoft.com/office/drawing/2014/main" id="{2DC262F2-9A2D-2C80-13A9-486C0D6E89B5}"/>
                </a:ext>
              </a:extLst>
            </p:cNvPr>
            <p:cNvSpPr/>
            <p:nvPr/>
          </p:nvSpPr>
          <p:spPr>
            <a:xfrm>
              <a:off x="6707175" y="3939249"/>
              <a:ext cx="35055" cy="35055"/>
            </a:xfrm>
            <a:custGeom>
              <a:avLst/>
              <a:gdLst>
                <a:gd name="connsiteX0" fmla="*/ 17528 w 35055"/>
                <a:gd name="connsiteY0" fmla="*/ 0 h 35055"/>
                <a:gd name="connsiteX1" fmla="*/ 35056 w 35055"/>
                <a:gd name="connsiteY1" fmla="*/ 0 h 35055"/>
                <a:gd name="connsiteX2" fmla="*/ 17528 w 35055"/>
                <a:gd name="connsiteY2" fmla="*/ 35056 h 35055"/>
                <a:gd name="connsiteX3" fmla="*/ 0 w 35055"/>
                <a:gd name="connsiteY3" fmla="*/ 0 h 35055"/>
              </a:gdLst>
              <a:ahLst/>
              <a:cxnLst>
                <a:cxn ang="0">
                  <a:pos x="connsiteX0" y="connsiteY0"/>
                </a:cxn>
                <a:cxn ang="0">
                  <a:pos x="connsiteX1" y="connsiteY1"/>
                </a:cxn>
                <a:cxn ang="0">
                  <a:pos x="connsiteX2" y="connsiteY2"/>
                </a:cxn>
                <a:cxn ang="0">
                  <a:pos x="connsiteX3" y="connsiteY3"/>
                </a:cxn>
              </a:cxnLst>
              <a:rect l="l" t="t" r="r" b="b"/>
              <a:pathLst>
                <a:path w="35055" h="35055">
                  <a:moveTo>
                    <a:pt x="17528" y="0"/>
                  </a:moveTo>
                  <a:lnTo>
                    <a:pt x="35056" y="0"/>
                  </a:lnTo>
                  <a:lnTo>
                    <a:pt x="17528" y="35056"/>
                  </a:lnTo>
                  <a:lnTo>
                    <a:pt x="0" y="0"/>
                  </a:lnTo>
                  <a:close/>
                </a:path>
              </a:pathLst>
            </a:custGeom>
            <a:solidFill>
              <a:srgbClr val="000000"/>
            </a:solidFill>
            <a:ln w="972"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BDA827C8-D1F2-8BB1-3A48-910161337889}"/>
                </a:ext>
              </a:extLst>
            </p:cNvPr>
            <p:cNvSpPr/>
            <p:nvPr/>
          </p:nvSpPr>
          <p:spPr>
            <a:xfrm>
              <a:off x="6724703" y="3131279"/>
              <a:ext cx="973" cy="807970"/>
            </a:xfrm>
            <a:custGeom>
              <a:avLst/>
              <a:gdLst>
                <a:gd name="connsiteX0" fmla="*/ 0 w 973"/>
                <a:gd name="connsiteY0" fmla="*/ 807971 h 807970"/>
                <a:gd name="connsiteX1" fmla="*/ 0 w 973"/>
                <a:gd name="connsiteY1" fmla="*/ 0 h 807970"/>
              </a:gdLst>
              <a:ahLst/>
              <a:cxnLst>
                <a:cxn ang="0">
                  <a:pos x="connsiteX0" y="connsiteY0"/>
                </a:cxn>
                <a:cxn ang="0">
                  <a:pos x="connsiteX1" y="connsiteY1"/>
                </a:cxn>
              </a:cxnLst>
              <a:rect l="l" t="t" r="r" b="b"/>
              <a:pathLst>
                <a:path w="973" h="807970">
                  <a:moveTo>
                    <a:pt x="0" y="807971"/>
                  </a:moveTo>
                  <a:lnTo>
                    <a:pt x="0" y="0"/>
                  </a:lnTo>
                </a:path>
              </a:pathLst>
            </a:custGeom>
            <a:noFill/>
            <a:ln w="11668" cap="rnd">
              <a:solidFill>
                <a:srgbClr val="000000"/>
              </a:solidFill>
              <a:prstDash val="solid"/>
              <a:round/>
            </a:ln>
          </p:spPr>
          <p:txBody>
            <a:bodyPr rtlCol="0" anchor="ctr"/>
            <a:lstStyle/>
            <a:p>
              <a:endParaRPr lang="en-DE"/>
            </a:p>
          </p:txBody>
        </p:sp>
      </p:grpSp>
    </p:spTree>
    <p:extLst>
      <p:ext uri="{BB962C8B-B14F-4D97-AF65-F5344CB8AC3E}">
        <p14:creationId xmlns:p14="http://schemas.microsoft.com/office/powerpoint/2010/main" val="27628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244"/>
                                        </p:tgtEl>
                                        <p:attrNameLst>
                                          <p:attrName>style.visibility</p:attrName>
                                        </p:attrNameLst>
                                      </p:cBhvr>
                                      <p:to>
                                        <p:strVal val="visible"/>
                                      </p:to>
                                    </p:set>
                                    <p:animEffect transition="in" filter="dissolve">
                                      <p:cBhvr>
                                        <p:cTn id="37" dur="500"/>
                                        <p:tgtEl>
                                          <p:spTgt spid="24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24"/>
                                        </p:tgtEl>
                                        <p:attrNameLst>
                                          <p:attrName>style.visibility</p:attrName>
                                        </p:attrNameLst>
                                      </p:cBhvr>
                                      <p:to>
                                        <p:strVal val="visible"/>
                                      </p:to>
                                    </p:set>
                                    <p:animEffect transition="in" filter="wipe(left)">
                                      <p:cBhvr>
                                        <p:cTn id="40" dur="500"/>
                                        <p:tgtEl>
                                          <p:spTgt spid="22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dissolv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dissolve">
                                      <p:cBhvr>
                                        <p:cTn id="50" dur="500"/>
                                        <p:tgtEl>
                                          <p:spTgt spid="28"/>
                                        </p:tgtEl>
                                      </p:cBhvr>
                                    </p:animEffect>
                                  </p:childTnLst>
                                </p:cTn>
                              </p:par>
                              <p:par>
                                <p:cTn id="51" presetID="22" presetClass="entr" presetSubtype="8"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241"/>
                                        </p:tgtEl>
                                        <p:attrNameLst>
                                          <p:attrName>style.visibility</p:attrName>
                                        </p:attrNameLst>
                                      </p:cBhvr>
                                      <p:to>
                                        <p:strVal val="visible"/>
                                      </p:to>
                                    </p:set>
                                    <p:animEffect transition="in" filter="wipe(left)">
                                      <p:cBhvr>
                                        <p:cTn id="57" dur="500"/>
                                        <p:tgtEl>
                                          <p:spTgt spid="241"/>
                                        </p:tgtEl>
                                      </p:cBhvr>
                                    </p:animEffect>
                                  </p:childTnLst>
                                </p:cTn>
                              </p:par>
                              <p:par>
                                <p:cTn id="58" presetID="22" presetClass="entr" presetSubtype="1"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wipe(up)">
                                      <p:cBhvr>
                                        <p:cTn id="60" dur="500"/>
                                        <p:tgtEl>
                                          <p:spTgt spid="240"/>
                                        </p:tgtEl>
                                      </p:cBhvr>
                                    </p:animEffect>
                                  </p:childTnLst>
                                </p:cTn>
                              </p:par>
                              <p:par>
                                <p:cTn id="61" presetID="9" presetClass="entr" presetSubtype="0" fill="hold"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dissolve">
                                      <p:cBhvr>
                                        <p:cTn id="63" dur="500"/>
                                        <p:tgtEl>
                                          <p:spTgt spid="2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3"/>
                                        </p:tgtEl>
                                        <p:attrNameLst>
                                          <p:attrName>style.visibility</p:attrName>
                                        </p:attrNameLst>
                                      </p:cBhvr>
                                      <p:to>
                                        <p:strVal val="visible"/>
                                      </p:to>
                                    </p:set>
                                    <p:animEffect transition="in" filter="wipe(left)">
                                      <p:cBhvr>
                                        <p:cTn id="68" dur="500"/>
                                        <p:tgtEl>
                                          <p:spTgt spid="243"/>
                                        </p:tgtEl>
                                      </p:cBhvr>
                                    </p:animEffect>
                                  </p:childTnLst>
                                </p:cTn>
                              </p:par>
                              <p:par>
                                <p:cTn id="69" presetID="22" presetClass="entr" presetSubtype="1" fill="hold" nodeType="withEffect">
                                  <p:stCondLst>
                                    <p:cond delay="0"/>
                                  </p:stCondLst>
                                  <p:childTnLst>
                                    <p:set>
                                      <p:cBhvr>
                                        <p:cTn id="70" dur="1" fill="hold">
                                          <p:stCondLst>
                                            <p:cond delay="0"/>
                                          </p:stCondLst>
                                        </p:cTn>
                                        <p:tgtEl>
                                          <p:spTgt spid="242"/>
                                        </p:tgtEl>
                                        <p:attrNameLst>
                                          <p:attrName>style.visibility</p:attrName>
                                        </p:attrNameLst>
                                      </p:cBhvr>
                                      <p:to>
                                        <p:strVal val="visible"/>
                                      </p:to>
                                    </p:set>
                                    <p:animEffect transition="in" filter="wipe(up)">
                                      <p:cBhvr>
                                        <p:cTn id="71" dur="500"/>
                                        <p:tgtEl>
                                          <p:spTgt spid="24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35"/>
                                        </p:tgtEl>
                                        <p:attrNameLst>
                                          <p:attrName>style.visibility</p:attrName>
                                        </p:attrNameLst>
                                      </p:cBhvr>
                                      <p:to>
                                        <p:strVal val="visible"/>
                                      </p:to>
                                    </p:set>
                                    <p:animEffect transition="in" filter="dissolve">
                                      <p:cBhvr>
                                        <p:cTn id="74" dur="500"/>
                                        <p:tgtEl>
                                          <p:spTgt spid="23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7" end="7"/>
                                            </p:txEl>
                                          </p:spTgt>
                                        </p:tgtEl>
                                        <p:attrNameLst>
                                          <p:attrName>style.visibility</p:attrName>
                                        </p:attrNameLst>
                                      </p:cBhvr>
                                      <p:to>
                                        <p:strVal val="visible"/>
                                      </p:to>
                                    </p:set>
                                    <p:animEffect transition="in" filter="dissolve">
                                      <p:cBhvr>
                                        <p:cTn id="84" dur="500"/>
                                        <p:tgtEl>
                                          <p:spTgt spid="2">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313"/>
                                        </p:tgtEl>
                                        <p:attrNameLst>
                                          <p:attrName>style.visibility</p:attrName>
                                        </p:attrNameLst>
                                      </p:cBhvr>
                                      <p:to>
                                        <p:strVal val="visible"/>
                                      </p:to>
                                    </p:set>
                                    <p:animEffect transition="in" filter="dissolve">
                                      <p:cBhvr>
                                        <p:cTn id="89" dur="500"/>
                                        <p:tgtEl>
                                          <p:spTgt spid="31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11"/>
                                        </p:tgtEl>
                                        <p:attrNameLst>
                                          <p:attrName>style.visibility</p:attrName>
                                        </p:attrNameLst>
                                      </p:cBhvr>
                                      <p:to>
                                        <p:strVal val="visible"/>
                                      </p:to>
                                    </p:set>
                                    <p:animEffect transition="in" filter="wipe(left)">
                                      <p:cBhvr>
                                        <p:cTn id="94" dur="500"/>
                                        <p:tgtEl>
                                          <p:spTgt spid="311"/>
                                        </p:tgtEl>
                                      </p:cBhvr>
                                    </p:animEffect>
                                  </p:childTnLst>
                                </p:cTn>
                              </p:par>
                            </p:childTnLst>
                          </p:cTn>
                        </p:par>
                        <p:par>
                          <p:cTn id="95" fill="hold">
                            <p:stCondLst>
                              <p:cond delay="500"/>
                            </p:stCondLst>
                            <p:childTnLst>
                              <p:par>
                                <p:cTn id="96" presetID="22" presetClass="entr" presetSubtype="8" fill="hold" nodeType="afterEffect">
                                  <p:stCondLst>
                                    <p:cond delay="0"/>
                                  </p:stCondLst>
                                  <p:childTnLst>
                                    <p:set>
                                      <p:cBhvr>
                                        <p:cTn id="97" dur="1" fill="hold">
                                          <p:stCondLst>
                                            <p:cond delay="0"/>
                                          </p:stCondLst>
                                        </p:cTn>
                                        <p:tgtEl>
                                          <p:spTgt spid="312"/>
                                        </p:tgtEl>
                                        <p:attrNameLst>
                                          <p:attrName>style.visibility</p:attrName>
                                        </p:attrNameLst>
                                      </p:cBhvr>
                                      <p:to>
                                        <p:strVal val="visible"/>
                                      </p:to>
                                    </p:set>
                                    <p:animEffect transition="in" filter="wipe(left)">
                                      <p:cBhvr>
                                        <p:cTn id="98" dur="500"/>
                                        <p:tgtEl>
                                          <p:spTgt spid="31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310"/>
                                        </p:tgtEl>
                                        <p:attrNameLst>
                                          <p:attrName>style.visibility</p:attrName>
                                        </p:attrNameLst>
                                      </p:cBhvr>
                                      <p:to>
                                        <p:strVal val="visible"/>
                                      </p:to>
                                    </p:set>
                                    <p:animEffect transition="in" filter="wipe(up)">
                                      <p:cBhvr>
                                        <p:cTn id="103" dur="500"/>
                                        <p:tgtEl>
                                          <p:spTgt spid="310"/>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dissolv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dissolv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4" grpId="0"/>
      <p:bldP spid="25" grpId="0"/>
      <p:bldP spid="28" grpId="0" animBg="1"/>
      <p:bldP spid="32" grpId="0" animBg="1"/>
      <p:bldP spid="4" grpId="0"/>
      <p:bldP spid="224" grpId="0" animBg="1"/>
      <p:bldP spid="2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239837"/>
                <a:ext cx="7165552" cy="3563938"/>
              </a:xfrm>
            </p:spPr>
            <p:txBody>
              <a:bodyPr/>
              <a:lstStyle/>
              <a:p>
                <a:r>
                  <a:rPr lang="de-DE" b="1" dirty="0">
                    <a:solidFill>
                      <a:schemeClr val="accent1"/>
                    </a:solidFill>
                  </a:rPr>
                  <a:t>Satz (Einseitige Konfidenzintervalle für den Erwartungswert bei 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oMath>
                </a14:m>
                <a:r>
                  <a:rPr lang="de-DE" dirty="0"/>
                  <a:t> das </a:t>
                </a:r>
                <a14:m>
                  <m:oMath xmlns:m="http://schemas.openxmlformats.org/officeDocument/2006/math">
                    <m:r>
                      <a:rPr lang="en-US" i="1">
                        <a:latin typeface="Cambria Math" panose="02040503050406030204" pitchFamily="18" charset="0"/>
                      </a:rPr>
                      <m:t>𝛼</m:t>
                    </m:r>
                  </m:oMath>
                </a14:m>
                <a:r>
                  <a:rPr lang="de-DE" dirty="0"/>
                  <a:t>-Quantil der Standardnormalverteilung, d.h.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r>
                          <a:rPr lang="en-US" i="1">
                            <a:latin typeface="Cambria Math" panose="02040503050406030204" pitchFamily="18" charset="0"/>
                          </a:rPr>
                          <m:t>−1</m:t>
                        </m:r>
                      </m:sup>
                    </m:sSup>
                    <m:d>
                      <m:dPr>
                        <m:ctrlPr>
                          <a:rPr lang="en-US" i="1">
                            <a:latin typeface="Cambria Math" panose="02040503050406030204" pitchFamily="18" charset="0"/>
                          </a:rPr>
                        </m:ctrlPr>
                      </m:dPr>
                      <m:e>
                        <m:r>
                          <a:rPr lang="en-US" i="1">
                            <a:latin typeface="Cambria Math" panose="02040503050406030204" pitchFamily="18" charset="0"/>
                          </a:rPr>
                          <m:t>𝛼</m:t>
                        </m:r>
                      </m:e>
                    </m:d>
                  </m:oMath>
                </a14:m>
                <a:r>
                  <a:rPr lang="de-DE" dirty="0"/>
                  <a:t>. Dann sind die folgenden Konfidenzintervalle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r>
                                <a:rPr lang="en-US" i="1">
                                  <a:latin typeface="Cambria Math" panose="02040503050406030204" pitchFamily="18" charset="0"/>
                                </a:rPr>
                                <m:t>𝛼</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𝑛</m:t>
                                  </m:r>
                                </m:e>
                              </m:rad>
                            </m:den>
                          </m:f>
                          <m:r>
                            <a:rPr lang="en-US" i="1">
                              <a:latin typeface="Cambria Math" panose="02040503050406030204" pitchFamily="18" charset="0"/>
                            </a:rPr>
                            <m:t>,+∞</m:t>
                          </m:r>
                        </m:e>
                      </m:d>
                    </m:oMath>
                  </m:oMathPara>
                </a14:m>
                <a:endParaRPr lang="en-DE" dirty="0"/>
              </a:p>
              <a:p>
                <a:pPr marL="0" indent="0">
                  <a:buNone/>
                </a:pPr>
                <a:endParaRPr lang="de-DE" b="1" dirty="0">
                  <a:solidFill>
                    <a:schemeClr val="accent2"/>
                  </a:solidFill>
                </a:endParaRPr>
              </a:p>
              <a:p>
                <a:r>
                  <a:rPr lang="de-DE" b="1" dirty="0">
                    <a:solidFill>
                      <a:schemeClr val="accent2"/>
                    </a:solidFill>
                  </a:rPr>
                  <a:t>Bemerkungen (Einseitige Konfidenzintervalle für den Erwartungswert)</a:t>
                </a:r>
              </a:p>
              <a:p>
                <a:pPr lvl="1"/>
                <a:r>
                  <a:rPr lang="de-DE" sz="1200" dirty="0"/>
                  <a:t>Je größer die Stichprobe, um so kleiner das Konfidenzintervall (sinkt aber nur mit </a:t>
                </a:r>
                <a14:m>
                  <m:oMath xmlns:m="http://schemas.openxmlformats.org/officeDocument/2006/math">
                    <m:rad>
                      <m:radPr>
                        <m:degHide m:val="on"/>
                        <m:ctrlPr>
                          <a:rPr lang="en-US" sz="1200" b="0" i="1" smtClean="0">
                            <a:latin typeface="Cambria Math" panose="02040503050406030204" pitchFamily="18" charset="0"/>
                          </a:rPr>
                        </m:ctrlPr>
                      </m:radPr>
                      <m:deg/>
                      <m:e>
                        <m:r>
                          <a:rPr lang="en-US" sz="1200" b="0" i="1" smtClean="0">
                            <a:latin typeface="Cambria Math" panose="02040503050406030204" pitchFamily="18" charset="0"/>
                          </a:rPr>
                          <m:t>𝑛</m:t>
                        </m:r>
                      </m:e>
                    </m:rad>
                  </m:oMath>
                </a14:m>
                <a:r>
                  <a:rPr lang="de-DE" sz="1200" dirty="0"/>
                  <a:t>).</a:t>
                </a:r>
              </a:p>
              <a:p>
                <a:pPr lvl="1"/>
                <a:r>
                  <a:rPr lang="de-DE" sz="1200" dirty="0"/>
                  <a:t>Beide einseitigen Konfidenzintervalle sind gültig aber nicht gleichzeitig! </a:t>
                </a:r>
                <a:r>
                  <a:rPr lang="de-DE" sz="1200"/>
                  <a:t>Warum?</a:t>
                </a:r>
                <a:endParaRPr lang="de-DE" sz="1200" dirty="0"/>
              </a:p>
              <a:p>
                <a:pPr marL="0" indent="0">
                  <a:buNone/>
                </a:pPr>
                <a:endParaRPr lang="en-DE" dirty="0"/>
              </a:p>
              <a:p>
                <a:pPr marL="0" indent="0">
                  <a:buNone/>
                </a:pPr>
                <a:endParaRPr lang="en-DE" dirty="0"/>
              </a:p>
            </p:txBody>
          </p:sp>
        </mc:Choice>
        <mc:Fallback>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239837"/>
                <a:ext cx="7165552"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Einseitige Konfidenzintervalle für den Erwartungswert</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3419872" y="2344948"/>
            <a:ext cx="648072"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3"/>
            <a:endCxn id="4" idx="1"/>
          </p:cNvCxnSpPr>
          <p:nvPr/>
        </p:nvCxnSpPr>
        <p:spPr bwMode="gray">
          <a:xfrm>
            <a:off x="1986096" y="2668984"/>
            <a:ext cx="143377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467544" y="2501849"/>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3008640" y="2993020"/>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1C6D2F3E-7669-BB20-AAAF-ADEC9EE24BA8}"/>
              </a:ext>
            </a:extLst>
          </p:cNvPr>
          <p:cNvCxnSpPr>
            <a:cxnSpLocks/>
            <a:stCxn id="6" idx="3"/>
            <a:endCxn id="8" idx="1"/>
          </p:cNvCxnSpPr>
          <p:nvPr/>
        </p:nvCxnSpPr>
        <p:spPr bwMode="gray">
          <a:xfrm>
            <a:off x="1986096" y="2668984"/>
            <a:ext cx="1022544" cy="64807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5D697E-236E-4BA7-57EE-D89F2C8A1172}"/>
              </a:ext>
            </a:extLst>
          </p:cNvPr>
          <p:cNvSpPr txBox="1"/>
          <p:nvPr/>
        </p:nvSpPr>
        <p:spPr bwMode="gray">
          <a:xfrm>
            <a:off x="5360778" y="2506932"/>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370472" y="3149921"/>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a:solidFill>
                  <a:srgbClr val="C00000"/>
                </a:solidFill>
              </a:rPr>
              <a:t>Oberes </a:t>
            </a:r>
            <a:r>
              <a:rPr lang="de-DE" sz="1050" dirty="0">
                <a:solidFill>
                  <a:srgbClr val="C00000"/>
                </a:solidFill>
              </a:rPr>
              <a:t>Konfidenzintervall</a:t>
            </a:r>
          </a:p>
        </p:txBody>
      </p:sp>
    </p:spTree>
    <p:extLst>
      <p:ext uri="{BB962C8B-B14F-4D97-AF65-F5344CB8AC3E}">
        <p14:creationId xmlns:p14="http://schemas.microsoft.com/office/powerpoint/2010/main" val="3776808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par>
                                <p:cTn id="24" presetID="2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Effect transition="in" filter="dissolve">
                                      <p:cBhvr>
                                        <p:cTn id="31" dur="500"/>
                                        <p:tgtEl>
                                          <p:spTgt spid="2">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dissolve">
                                      <p:cBhvr>
                                        <p:cTn id="52" dur="500"/>
                                        <p:tgtEl>
                                          <p:spTgt spid="2">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495BFF3-EDCF-232B-4BB7-CC5960C66337}"/>
                  </a:ext>
                </a:extLst>
              </p:cNvPr>
              <p:cNvSpPr>
                <a:spLocks noGrp="1"/>
              </p:cNvSpPr>
              <p:nvPr>
                <p:ph type="body" sz="quarter" idx="13"/>
              </p:nvPr>
            </p:nvSpPr>
            <p:spPr>
              <a:xfrm>
                <a:off x="358776" y="1239837"/>
                <a:ext cx="7021536" cy="2016253"/>
              </a:xfrm>
            </p:spPr>
            <p:txBody>
              <a:bodyPr/>
              <a:lstStyle/>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unbekannter Standardabweichung aber eine Stichprobe von 36 </a:t>
                </a:r>
                <a:r>
                  <a:rPr lang="de-DE" dirty="0" err="1"/>
                  <a:t>Studys</a:t>
                </a:r>
                <a:r>
                  <a:rPr lang="de-DE" dirty="0"/>
                  <a:t> hat einen empirischen Mittelwert </a:t>
                </a:r>
                <a14:m>
                  <m:oMath xmlns:m="http://schemas.openxmlformats.org/officeDocument/2006/math">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𝒙</m:t>
                        </m:r>
                      </m:e>
                    </m:acc>
                  </m:oMath>
                </a14:m>
                <a:r>
                  <a:rPr lang="de-DE" dirty="0"/>
                  <a:t> von 175cm und eine korrigierte empirische Varianz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begChr m:val="["/>
                        <m:endChr m:val="]"/>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oMath>
                </a14:m>
                <a:r>
                  <a:rPr lang="de-DE" dirty="0"/>
                  <a:t>von 49 cm</a:t>
                </a:r>
                <a:r>
                  <a:rPr lang="de-DE" baseline="30000" dirty="0"/>
                  <a:t>2</a:t>
                </a:r>
                <a:r>
                  <a:rPr lang="de-DE" dirty="0"/>
                  <a:t>, in welchem Intervall befindet sich dann die erwartete Körpergröße unserer </a:t>
                </a:r>
                <a:r>
                  <a:rPr lang="de-DE" dirty="0" err="1"/>
                  <a:t>Studys</a:t>
                </a:r>
                <a:r>
                  <a:rPr lang="de-DE" dirty="0"/>
                  <a:t>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e>
                    </m:d>
                  </m:oMath>
                </a14:m>
                <a:r>
                  <a:rPr lang="en-DE" sz="1200" dirty="0"/>
                  <a:t> die Körpergröße des </a:t>
                </a:r>
                <a14:m>
                  <m:oMath xmlns:m="http://schemas.openxmlformats.org/officeDocument/2006/math">
                    <m:r>
                      <a:rPr lang="en-US" sz="1200" b="0" i="1" smtClean="0">
                        <a:latin typeface="Cambria Math" panose="02040503050406030204" pitchFamily="18" charset="0"/>
                      </a:rPr>
                      <m:t>𝑖</m:t>
                    </m:r>
                  </m:oMath>
                </a14:m>
                <a:r>
                  <a:rPr lang="en-DE" sz="1200" dirty="0"/>
                  <a:t>-ten Studys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4495BFF3-EDCF-232B-4BB7-CC5960C66337}"/>
                  </a:ext>
                </a:extLst>
              </p:cNvPr>
              <p:cNvSpPr>
                <a:spLocks noGrp="1" noRot="1" noChangeAspect="1" noMove="1" noResize="1" noEditPoints="1" noAdjustHandles="1" noChangeArrowheads="1" noChangeShapeType="1" noTextEdit="1"/>
              </p:cNvSpPr>
              <p:nvPr>
                <p:ph type="body" sz="quarter" idx="13"/>
              </p:nvPr>
            </p:nvSpPr>
            <p:spPr>
              <a:xfrm>
                <a:off x="358776" y="1239837"/>
                <a:ext cx="7021536" cy="2016253"/>
              </a:xfrm>
              <a:blipFill>
                <a:blip r:embed="rId3"/>
                <a:stretch>
                  <a:fillRect t="-625" r="-722" b="-312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D425703D-B79A-1394-017C-EF27B02EBB7E}"/>
              </a:ext>
            </a:extLst>
          </p:cNvPr>
          <p:cNvSpPr>
            <a:spLocks noGrp="1"/>
          </p:cNvSpPr>
          <p:nvPr>
            <p:ph type="title"/>
          </p:nvPr>
        </p:nvSpPr>
        <p:spPr/>
        <p:txBody>
          <a:bodyPr/>
          <a:lstStyle/>
          <a:p>
            <a:r>
              <a:rPr lang="de-DE" dirty="0"/>
              <a:t>Konfidenzintervalle für den Erwartungswert</a:t>
            </a:r>
            <a:endParaRPr lang="en-DE" dirty="0"/>
          </a:p>
        </p:txBody>
      </p:sp>
      <p:pic>
        <p:nvPicPr>
          <p:cNvPr id="4"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41691FDD-592D-44A3-DF1E-C72A461C06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52320" y="1347614"/>
            <a:ext cx="1267345" cy="9283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B49DCD-1737-C40E-8275-5B0B6144A37A}"/>
                  </a:ext>
                </a:extLst>
              </p:cNvPr>
              <p:cNvSpPr txBox="1"/>
              <p:nvPr/>
            </p:nvSpPr>
            <p:spPr bwMode="gray">
              <a:xfrm>
                <a:off x="2280138" y="3246180"/>
                <a:ext cx="2527678" cy="540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   </m:t>
                      </m:r>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num>
                        <m:den>
                          <m:rad>
                            <m:radPr>
                              <m:degHide m:val="on"/>
                              <m:ctrlPr>
                                <a:rPr lang="en-US" sz="1200" b="0" i="1" smtClean="0">
                                  <a:solidFill>
                                    <a:schemeClr val="tx1"/>
                                  </a:solidFill>
                                  <a:latin typeface="Cambria Math" panose="02040503050406030204" pitchFamily="18" charset="0"/>
                                </a:rPr>
                              </m:ctrlPr>
                            </m:radPr>
                            <m:deg/>
                            <m:e>
                              <m:acc>
                                <m:accPr>
                                  <m:chr m:val="̂"/>
                                  <m:ctrlPr>
                                    <a:rPr lang="en-US" sz="1200" b="0" i="1" smtClean="0">
                                      <a:solidFill>
                                        <a:schemeClr val="tx1"/>
                                      </a:solidFill>
                                      <a:latin typeface="Cambria Math" panose="02040503050406030204" pitchFamily="18" charset="0"/>
                                    </a:rPr>
                                  </m:ctrlPr>
                                </m:accPr>
                                <m:e>
                                  <m:r>
                                    <a:rPr lang="en-US" sz="1200" b="0" i="1" smtClean="0">
                                      <a:solidFill>
                                        <a:schemeClr val="tx1"/>
                                      </a:solidFill>
                                      <a:latin typeface="Cambria Math" panose="02040503050406030204" pitchFamily="18" charset="0"/>
                                    </a:rPr>
                                    <m:t>𝑉</m:t>
                                  </m:r>
                                </m:e>
                              </m:acc>
                              <m:d>
                                <m:dPr>
                                  <m:begChr m:val="["/>
                                  <m:endChr m:val="]"/>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e>
                              </m:d>
                            </m:e>
                          </m:rad>
                        </m:den>
                      </m:f>
                      <m:r>
                        <a:rPr lang="en-US" sz="1200" b="0" i="1" dirty="0" smtClean="0">
                          <a:solidFill>
                            <a:schemeClr val="tx1"/>
                          </a:solidFill>
                          <a:latin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𝑡</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5" name="TextBox 4">
                <a:extLst>
                  <a:ext uri="{FF2B5EF4-FFF2-40B4-BE49-F238E27FC236}">
                    <a16:creationId xmlns:a16="http://schemas.microsoft.com/office/drawing/2014/main" id="{48B49DCD-1737-C40E-8275-5B0B6144A37A}"/>
                  </a:ext>
                </a:extLst>
              </p:cNvPr>
              <p:cNvSpPr txBox="1">
                <a:spLocks noRot="1" noChangeAspect="1" noMove="1" noResize="1" noEditPoints="1" noAdjustHandles="1" noChangeArrowheads="1" noChangeShapeType="1" noTextEdit="1"/>
              </p:cNvSpPr>
              <p:nvPr/>
            </p:nvSpPr>
            <p:spPr bwMode="gray">
              <a:xfrm>
                <a:off x="2280138" y="3246180"/>
                <a:ext cx="2527678" cy="540148"/>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C62A97-5809-EF59-C1AB-3D24AE0FB29A}"/>
                  </a:ext>
                </a:extLst>
              </p:cNvPr>
              <p:cNvSpPr txBox="1"/>
              <p:nvPr/>
            </p:nvSpPr>
            <p:spPr bwMode="gray">
              <a:xfrm>
                <a:off x="1351432" y="3916165"/>
                <a:ext cx="4320480" cy="5073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−2.03&lt;</m:t>
                          </m:r>
                          <m:rad>
                            <m:radPr>
                              <m:degHide m:val="on"/>
                              <m:ctrlPr>
                                <a:rPr lang="en-US" sz="1200" i="1">
                                  <a:latin typeface="Cambria Math" panose="02040503050406030204" pitchFamily="18" charset="0"/>
                                </a:rPr>
                              </m:ctrlPr>
                            </m:radPr>
                            <m:deg/>
                            <m:e>
                              <m:f>
                                <m:fPr>
                                  <m:ctrlPr>
                                    <a:rPr lang="en-US" sz="1200" b="0" i="1" smtClean="0">
                                      <a:latin typeface="Cambria Math" panose="02040503050406030204" pitchFamily="18" charset="0"/>
                                    </a:rPr>
                                  </m:ctrlPr>
                                </m:fPr>
                                <m:num>
                                  <m:r>
                                    <a:rPr lang="en-US" sz="1200" i="1">
                                      <a:latin typeface="Cambria Math" panose="02040503050406030204" pitchFamily="18" charset="0"/>
                                    </a:rPr>
                                    <m:t>𝑛</m:t>
                                  </m:r>
                                </m:num>
                                <m:den>
                                  <m:r>
                                    <a:rPr lang="en-US" sz="1200" b="0" i="1" smtClean="0">
                                      <a:latin typeface="Cambria Math" panose="02040503050406030204" pitchFamily="18" charset="0"/>
                                    </a:rPr>
                                    <m:t>49</m:t>
                                  </m:r>
                                </m:den>
                              </m:f>
                            </m:e>
                          </m:rad>
                          <m:r>
                            <a:rPr lang="en-US" sz="1200" i="1">
                              <a:latin typeface="Cambria Math" panose="02040503050406030204" pitchFamily="18" charset="0"/>
                            </a:rPr>
                            <m:t>⋅</m:t>
                          </m:r>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i="1">
                                  <a:latin typeface="Cambria Math" panose="02040503050406030204" pitchFamily="18" charset="0"/>
                                </a:rPr>
                                <m:t>−</m:t>
                              </m:r>
                              <m:r>
                                <a:rPr lang="en-US" sz="1200" i="1">
                                  <a:latin typeface="Cambria Math" panose="02040503050406030204" pitchFamily="18" charset="0"/>
                                </a:rPr>
                                <m:t>𝜇</m:t>
                              </m:r>
                            </m:e>
                          </m:d>
                          <m:r>
                            <a:rPr lang="en-US" sz="1200" b="0" i="1" smtClean="0">
                              <a:latin typeface="Cambria Math" panose="02040503050406030204" pitchFamily="18" charset="0"/>
                            </a:rPr>
                            <m:t>&lt;2.03</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7" name="TextBox 6">
                <a:extLst>
                  <a:ext uri="{FF2B5EF4-FFF2-40B4-BE49-F238E27FC236}">
                    <a16:creationId xmlns:a16="http://schemas.microsoft.com/office/drawing/2014/main" id="{CBC62A97-5809-EF59-C1AB-3D24AE0FB29A}"/>
                  </a:ext>
                </a:extLst>
              </p:cNvPr>
              <p:cNvSpPr txBox="1">
                <a:spLocks noRot="1" noChangeAspect="1" noMove="1" noResize="1" noEditPoints="1" noAdjustHandles="1" noChangeArrowheads="1" noChangeShapeType="1" noTextEdit="1"/>
              </p:cNvSpPr>
              <p:nvPr/>
            </p:nvSpPr>
            <p:spPr bwMode="gray">
              <a:xfrm>
                <a:off x="1351432" y="3916165"/>
                <a:ext cx="4320480" cy="507318"/>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DB30F-99BE-FDB3-5E93-2B23A092B0EB}"/>
                  </a:ext>
                </a:extLst>
              </p:cNvPr>
              <p:cNvSpPr txBox="1"/>
              <p:nvPr/>
            </p:nvSpPr>
            <p:spPr bwMode="gray">
              <a:xfrm>
                <a:off x="1351432" y="4329991"/>
                <a:ext cx="4320480" cy="4737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r>
                                <a:rPr lang="en-US" sz="1200" b="0" i="1" smtClean="0">
                                  <a:solidFill>
                                    <a:schemeClr val="tx1"/>
                                  </a:solidFill>
                                  <a:latin typeface="Cambria Math" panose="02040503050406030204" pitchFamily="18" charset="0"/>
                                </a:rPr>
                                <m:t>7</m:t>
                              </m:r>
                            </m:num>
                            <m:den>
                              <m:rad>
                                <m:radPr>
                                  <m:degHide m:val="on"/>
                                  <m:ctrlPr>
                                    <a:rPr lang="en-US" sz="1200" b="0" i="1" smtClean="0">
                                      <a:solidFill>
                                        <a:schemeClr val="tx1"/>
                                      </a:solidFill>
                                      <a:latin typeface="Cambria Math" panose="02040503050406030204" pitchFamily="18" charset="0"/>
                                    </a:rPr>
                                  </m:ctrlPr>
                                </m:radPr>
                                <m:deg/>
                                <m:e>
                                  <m:r>
                                    <a:rPr lang="en-US" sz="1200" b="0" i="1" smtClean="0">
                                      <a:solidFill>
                                        <a:schemeClr val="tx1"/>
                                      </a:solidFill>
                                      <a:latin typeface="Cambria Math" panose="02040503050406030204" pitchFamily="18" charset="0"/>
                                    </a:rPr>
                                    <m:t>𝑛</m:t>
                                  </m:r>
                                </m:e>
                              </m:rad>
                            </m:den>
                          </m:f>
                          <m:r>
                            <a:rPr lang="en-US" sz="1200" b="0" i="1" smtClean="0">
                              <a:solidFill>
                                <a:schemeClr val="tx1"/>
                              </a:solidFill>
                              <a:latin typeface="Cambria Math" panose="02040503050406030204" pitchFamily="18" charset="0"/>
                            </a:rPr>
                            <m:t>⋅2.03&lt;</m:t>
                          </m:r>
                          <m:r>
                            <a:rPr lang="en-US" sz="1200" i="1">
                              <a:latin typeface="Cambria Math" panose="02040503050406030204" pitchFamily="18" charset="0"/>
                            </a:rPr>
                            <m:t>𝜇</m:t>
                          </m:r>
                          <m:r>
                            <a:rPr lang="en-US" sz="1200" b="0" i="1" smtClean="0">
                              <a:latin typeface="Cambria Math" panose="02040503050406030204" pitchFamily="18" charset="0"/>
                            </a:rPr>
                            <m:t>&lt;</m:t>
                          </m:r>
                          <m:acc>
                            <m:accPr>
                              <m:chr m:val="̅"/>
                              <m:ctrlPr>
                                <a:rPr lang="en-US" sz="1200" i="1">
                                  <a:latin typeface="Cambria Math" panose="02040503050406030204" pitchFamily="18" charset="0"/>
                                </a:rPr>
                              </m:ctrlPr>
                            </m:accPr>
                            <m:e>
                              <m:r>
                                <a:rPr lang="en-US" sz="1200" i="1">
                                  <a:latin typeface="Cambria Math" panose="02040503050406030204" pitchFamily="18" charset="0"/>
                                </a:rPr>
                                <m:t>𝑋</m:t>
                              </m:r>
                            </m:e>
                          </m:acc>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7</m:t>
                              </m:r>
                            </m:num>
                            <m:den>
                              <m:rad>
                                <m:radPr>
                                  <m:degHide m:val="on"/>
                                  <m:ctrlPr>
                                    <a:rPr lang="en-US" sz="1200" i="1">
                                      <a:latin typeface="Cambria Math" panose="02040503050406030204" pitchFamily="18" charset="0"/>
                                    </a:rPr>
                                  </m:ctrlPr>
                                </m:radPr>
                                <m:deg/>
                                <m:e>
                                  <m:r>
                                    <a:rPr lang="en-US" sz="1200" i="1">
                                      <a:latin typeface="Cambria Math" panose="02040503050406030204" pitchFamily="18" charset="0"/>
                                    </a:rPr>
                                    <m:t>𝑛</m:t>
                                  </m:r>
                                </m:e>
                              </m:rad>
                            </m:den>
                          </m:f>
                          <m:r>
                            <a:rPr lang="en-US" sz="1200" b="0" i="1" smtClean="0">
                              <a:latin typeface="Cambria Math" panose="02040503050406030204" pitchFamily="18" charset="0"/>
                            </a:rPr>
                            <m:t>⋅2.03</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8" name="TextBox 7">
                <a:extLst>
                  <a:ext uri="{FF2B5EF4-FFF2-40B4-BE49-F238E27FC236}">
                    <a16:creationId xmlns:a16="http://schemas.microsoft.com/office/drawing/2014/main" id="{EAADB30F-99BE-FDB3-5E93-2B23A092B0EB}"/>
                  </a:ext>
                </a:extLst>
              </p:cNvPr>
              <p:cNvSpPr txBox="1">
                <a:spLocks noRot="1" noChangeAspect="1" noMove="1" noResize="1" noEditPoints="1" noAdjustHandles="1" noChangeArrowheads="1" noChangeShapeType="1" noTextEdit="1"/>
              </p:cNvSpPr>
              <p:nvPr/>
            </p:nvSpPr>
            <p:spPr bwMode="gray">
              <a:xfrm>
                <a:off x="1351432" y="4329991"/>
                <a:ext cx="4320480" cy="473784"/>
              </a:xfrm>
              <a:prstGeom prst="rect">
                <a:avLst/>
              </a:prstGeom>
              <a:blipFill>
                <a:blip r:embed="rId7"/>
                <a:stretch>
                  <a:fillRect/>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ECB8C108-009E-DE2E-A05F-78B55EC10933}"/>
              </a:ext>
            </a:extLst>
          </p:cNvPr>
          <p:cNvSpPr/>
          <p:nvPr/>
        </p:nvSpPr>
        <p:spPr bwMode="gray">
          <a:xfrm>
            <a:off x="4502887" y="4820465"/>
            <a:ext cx="1169025"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C874D89-D9DC-7A3A-EB97-45ADBB76681B}"/>
              </a:ext>
            </a:extLst>
          </p:cNvPr>
          <p:cNvCxnSpPr>
            <a:cxnSpLocks/>
            <a:endCxn id="12" idx="3"/>
          </p:cNvCxnSpPr>
          <p:nvPr/>
        </p:nvCxnSpPr>
        <p:spPr bwMode="gray">
          <a:xfrm flipH="1">
            <a:off x="5710858" y="4803998"/>
            <a:ext cx="445318" cy="138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0EF5D0-BE02-F371-8FD7-632534145BD0}"/>
              </a:ext>
            </a:extLst>
          </p:cNvPr>
          <p:cNvSpPr txBox="1"/>
          <p:nvPr/>
        </p:nvSpPr>
        <p:spPr bwMode="gray">
          <a:xfrm>
            <a:off x="6061572"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zum Niveau 95%</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B6A2CF-D28F-ACEA-F81F-0DE14971E7C8}"/>
                  </a:ext>
                </a:extLst>
              </p:cNvPr>
              <p:cNvSpPr txBox="1"/>
              <p:nvPr/>
            </p:nvSpPr>
            <p:spPr bwMode="gray">
              <a:xfrm>
                <a:off x="1390378" y="4803998"/>
                <a:ext cx="432048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175−2.</m:t>
                          </m:r>
                          <m:r>
                            <a:rPr lang="en-US" sz="1200" b="0" i="1" smtClean="0">
                              <a:latin typeface="Cambria Math" panose="02040503050406030204" pitchFamily="18" charset="0"/>
                            </a:rPr>
                            <m:t>36</m:t>
                          </m:r>
                          <m:r>
                            <a:rPr lang="en-US" sz="1200" i="1">
                              <a:latin typeface="Cambria Math" panose="02040503050406030204" pitchFamily="18" charset="0"/>
                            </a:rPr>
                            <m:t>,175+2.</m:t>
                          </m:r>
                          <m:r>
                            <a:rPr lang="en-US" sz="1200" b="0" i="1" smtClean="0">
                              <a:latin typeface="Cambria Math" panose="02040503050406030204" pitchFamily="18" charset="0"/>
                            </a:rPr>
                            <m:t>36</m:t>
                          </m:r>
                        </m:e>
                      </m:d>
                      <m:r>
                        <a:rPr lang="en-US" sz="1200" b="0" i="1" smtClean="0">
                          <a:latin typeface="Cambria Math" panose="02040503050406030204" pitchFamily="18" charset="0"/>
                        </a:rPr>
                        <m:t>=</m:t>
                      </m:r>
                      <m:d>
                        <m:dPr>
                          <m:ctrlPr>
                            <a:rPr lang="en-US" sz="1200" i="1">
                              <a:latin typeface="Cambria Math" panose="02040503050406030204" pitchFamily="18" charset="0"/>
                            </a:rPr>
                          </m:ctrlPr>
                        </m:dPr>
                        <m:e>
                          <m:r>
                            <a:rPr lang="en-US" sz="1200" i="1">
                              <a:latin typeface="Cambria Math" panose="02040503050406030204" pitchFamily="18" charset="0"/>
                            </a:rPr>
                            <m:t>172.</m:t>
                          </m:r>
                          <m:r>
                            <a:rPr lang="en-US" sz="1200" b="0" i="1" smtClean="0">
                              <a:latin typeface="Cambria Math" panose="02040503050406030204" pitchFamily="18" charset="0"/>
                            </a:rPr>
                            <m:t>64</m:t>
                          </m:r>
                          <m:r>
                            <a:rPr lang="en-US" sz="1200" i="1">
                              <a:latin typeface="Cambria Math" panose="02040503050406030204" pitchFamily="18" charset="0"/>
                            </a:rPr>
                            <m:t>,177.</m:t>
                          </m:r>
                          <m:r>
                            <a:rPr lang="en-US" sz="1200" b="0" i="1" smtClean="0">
                              <a:latin typeface="Cambria Math" panose="02040503050406030204" pitchFamily="18" charset="0"/>
                            </a:rPr>
                            <m:t>36</m:t>
                          </m:r>
                        </m:e>
                      </m:d>
                    </m:oMath>
                  </m:oMathPara>
                </a14:m>
                <a:endParaRPr lang="en-DE" sz="1600" dirty="0"/>
              </a:p>
            </p:txBody>
          </p:sp>
        </mc:Choice>
        <mc:Fallback xmlns="">
          <p:sp>
            <p:nvSpPr>
              <p:cNvPr id="12" name="TextBox 11">
                <a:extLst>
                  <a:ext uri="{FF2B5EF4-FFF2-40B4-BE49-F238E27FC236}">
                    <a16:creationId xmlns:a16="http://schemas.microsoft.com/office/drawing/2014/main" id="{3CB6A2CF-D28F-ACEA-F81F-0DE14971E7C8}"/>
                  </a:ext>
                </a:extLst>
              </p:cNvPr>
              <p:cNvSpPr txBox="1">
                <a:spLocks noRot="1" noChangeAspect="1" noMove="1" noResize="1" noEditPoints="1" noAdjustHandles="1" noChangeArrowheads="1" noChangeShapeType="1" noTextEdit="1"/>
              </p:cNvSpPr>
              <p:nvPr/>
            </p:nvSpPr>
            <p:spPr bwMode="gray">
              <a:xfrm>
                <a:off x="1390378" y="4803998"/>
                <a:ext cx="4320480" cy="276999"/>
              </a:xfrm>
              <a:prstGeom prst="rect">
                <a:avLst/>
              </a:prstGeom>
              <a:blipFill>
                <a:blip r:embed="rId8"/>
                <a:stretch>
                  <a:fillRect/>
                </a:stretch>
              </a:blipFill>
            </p:spPr>
            <p:txBody>
              <a:bodyPr/>
              <a:lstStyle/>
              <a:p>
                <a:r>
                  <a:rPr lang="en-DE">
                    <a:noFill/>
                  </a:rPr>
                  <a:t> </a:t>
                </a:r>
              </a:p>
            </p:txBody>
          </p:sp>
        </mc:Fallback>
      </mc:AlternateContent>
      <p:cxnSp>
        <p:nvCxnSpPr>
          <p:cNvPr id="17" name="Straight Arrow Connector 16">
            <a:extLst>
              <a:ext uri="{FF2B5EF4-FFF2-40B4-BE49-F238E27FC236}">
                <a16:creationId xmlns:a16="http://schemas.microsoft.com/office/drawing/2014/main" id="{84D4B442-6997-393C-7C90-7A4511458500}"/>
              </a:ext>
            </a:extLst>
          </p:cNvPr>
          <p:cNvCxnSpPr>
            <a:cxnSpLocks/>
            <a:stCxn id="18" idx="1"/>
          </p:cNvCxnSpPr>
          <p:nvPr/>
        </p:nvCxnSpPr>
        <p:spPr bwMode="gray">
          <a:xfrm flipH="1">
            <a:off x="4807816" y="3586127"/>
            <a:ext cx="12537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9C8900-C440-2343-0206-C194B999F439}"/>
                  </a:ext>
                </a:extLst>
              </p:cNvPr>
              <p:cNvSpPr txBox="1"/>
              <p:nvPr/>
            </p:nvSpPr>
            <p:spPr bwMode="gray">
              <a:xfrm>
                <a:off x="6061572" y="3418992"/>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der </a:t>
                </a:r>
                <a14:m>
                  <m:oMath xmlns:m="http://schemas.openxmlformats.org/officeDocument/2006/math">
                    <m:r>
                      <a:rPr lang="de-DE" sz="1050" i="1" dirty="0" smtClean="0">
                        <a:solidFill>
                          <a:srgbClr val="C00000"/>
                        </a:solidFill>
                        <a:latin typeface="Cambria Math" panose="02040503050406030204" pitchFamily="18" charset="0"/>
                      </a:rPr>
                      <m:t>𝑡</m:t>
                    </m:r>
                  </m:oMath>
                </a14:m>
                <a:r>
                  <a:rPr lang="de-DE" sz="1050" dirty="0">
                    <a:solidFill>
                      <a:srgbClr val="C00000"/>
                    </a:solidFill>
                  </a:rPr>
                  <a:t>-Verteilung </a:t>
                </a:r>
              </a:p>
            </p:txBody>
          </p:sp>
        </mc:Choice>
        <mc:Fallback xmlns="">
          <p:sp>
            <p:nvSpPr>
              <p:cNvPr id="18" name="TextBox 17">
                <a:extLst>
                  <a:ext uri="{FF2B5EF4-FFF2-40B4-BE49-F238E27FC236}">
                    <a16:creationId xmlns:a16="http://schemas.microsoft.com/office/drawing/2014/main" id="{8B9C8900-C440-2343-0206-C194B999F439}"/>
                  </a:ext>
                </a:extLst>
              </p:cNvPr>
              <p:cNvSpPr txBox="1">
                <a:spLocks noRot="1" noChangeAspect="1" noMove="1" noResize="1" noEditPoints="1" noAdjustHandles="1" noChangeArrowheads="1" noChangeShapeType="1" noTextEdit="1"/>
              </p:cNvSpPr>
              <p:nvPr/>
            </p:nvSpPr>
            <p:spPr bwMode="gray">
              <a:xfrm>
                <a:off x="6061572" y="3418992"/>
                <a:ext cx="1214014" cy="334270"/>
              </a:xfrm>
              <a:prstGeom prst="rect">
                <a:avLst/>
              </a:prstGeom>
              <a:blipFill>
                <a:blip r:embed="rId9"/>
                <a:stretch>
                  <a:fillRect t="-11111" b="-22222"/>
                </a:stretch>
              </a:blipFill>
            </p:spPr>
            <p:txBody>
              <a:bodyPr/>
              <a:lstStyle/>
              <a:p>
                <a:r>
                  <a:rPr lang="en-DE">
                    <a:noFill/>
                  </a:rPr>
                  <a:t> </a:t>
                </a:r>
              </a:p>
            </p:txBody>
          </p:sp>
        </mc:Fallback>
      </mc:AlternateContent>
      <p:sp>
        <p:nvSpPr>
          <p:cNvPr id="19" name="Rounded Rectangle 18">
            <a:extLst>
              <a:ext uri="{FF2B5EF4-FFF2-40B4-BE49-F238E27FC236}">
                <a16:creationId xmlns:a16="http://schemas.microsoft.com/office/drawing/2014/main" id="{BCC9396C-CF56-9369-02C9-5E7491192E3A}"/>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0" name="Straight Arrow Connector 19">
            <a:extLst>
              <a:ext uri="{FF2B5EF4-FFF2-40B4-BE49-F238E27FC236}">
                <a16:creationId xmlns:a16="http://schemas.microsoft.com/office/drawing/2014/main" id="{9E99158E-5A21-7AF8-7EF4-079EB3E28BAF}"/>
              </a:ext>
            </a:extLst>
          </p:cNvPr>
          <p:cNvCxnSpPr>
            <a:cxnSpLocks/>
            <a:endCxn id="19" idx="3"/>
          </p:cNvCxnSpPr>
          <p:nvPr/>
        </p:nvCxnSpPr>
        <p:spPr bwMode="gray">
          <a:xfrm flipH="1">
            <a:off x="5004718" y="4329768"/>
            <a:ext cx="1151458" cy="2098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DDC879-88FF-816D-7687-463B03B7FD0C}"/>
                  </a:ext>
                </a:extLst>
              </p:cNvPr>
              <p:cNvSpPr txBox="1"/>
              <p:nvPr/>
            </p:nvSpPr>
            <p:spPr bwMode="gray">
              <a:xfrm>
                <a:off x="6159544"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21" name="TextBox 20">
                <a:extLst>
                  <a:ext uri="{FF2B5EF4-FFF2-40B4-BE49-F238E27FC236}">
                    <a16:creationId xmlns:a16="http://schemas.microsoft.com/office/drawing/2014/main" id="{FCDDC879-88FF-816D-7687-463B03B7FD0C}"/>
                  </a:ext>
                </a:extLst>
              </p:cNvPr>
              <p:cNvSpPr txBox="1">
                <a:spLocks noRot="1" noChangeAspect="1" noMove="1" noResize="1" noEditPoints="1" noAdjustHandles="1" noChangeArrowheads="1" noChangeShapeType="1" noTextEdit="1"/>
              </p:cNvSpPr>
              <p:nvPr/>
            </p:nvSpPr>
            <p:spPr bwMode="gray">
              <a:xfrm>
                <a:off x="6159544" y="4164196"/>
                <a:ext cx="1400007" cy="399107"/>
              </a:xfrm>
              <a:prstGeom prst="rect">
                <a:avLst/>
              </a:prstGeom>
              <a:blipFill>
                <a:blip r:embed="rId10"/>
                <a:stretch>
                  <a:fillRect b="-12121"/>
                </a:stretch>
              </a:blipFill>
            </p:spPr>
            <p:txBody>
              <a:bodyPr/>
              <a:lstStyle/>
              <a:p>
                <a:r>
                  <a:rPr lang="en-DE">
                    <a:noFill/>
                  </a:rPr>
                  <a:t> </a:t>
                </a:r>
              </a:p>
            </p:txBody>
          </p:sp>
        </mc:Fallback>
      </mc:AlternateContent>
      <p:pic>
        <p:nvPicPr>
          <p:cNvPr id="23" name="Picture 2" descr="undefined">
            <a:extLst>
              <a:ext uri="{FF2B5EF4-FFF2-40B4-BE49-F238E27FC236}">
                <a16:creationId xmlns:a16="http://schemas.microsoft.com/office/drawing/2014/main" id="{7FC09AA6-61E4-10BA-CD27-1A11D7247076}"/>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677128" y="2427734"/>
            <a:ext cx="844947" cy="108852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F7E2C33-5BB7-BA24-DA43-538E7016D7B3}"/>
              </a:ext>
            </a:extLst>
          </p:cNvPr>
          <p:cNvSpPr txBox="1"/>
          <p:nvPr/>
        </p:nvSpPr>
        <p:spPr bwMode="gray">
          <a:xfrm>
            <a:off x="7524328" y="3543623"/>
            <a:ext cx="1150549" cy="2880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800" b="1" dirty="0">
                <a:solidFill>
                  <a:srgbClr val="000000"/>
                </a:solidFill>
                <a:latin typeface="Arial" panose="020B0604020202020204" pitchFamily="34" charset="0"/>
              </a:rPr>
              <a:t>William Sealy </a:t>
            </a:r>
            <a:r>
              <a:rPr lang="en-GB" sz="800" b="1" dirty="0" err="1">
                <a:solidFill>
                  <a:srgbClr val="000000"/>
                </a:solidFill>
                <a:latin typeface="Arial" panose="020B0604020202020204" pitchFamily="34" charset="0"/>
              </a:rPr>
              <a:t>Gosset</a:t>
            </a:r>
            <a:br>
              <a:rPr lang="en-GB" sz="800" b="1" i="0" dirty="0">
                <a:solidFill>
                  <a:srgbClr val="000000"/>
                </a:solidFill>
                <a:effectLst/>
                <a:latin typeface="Arial" panose="020B0604020202020204" pitchFamily="34" charset="0"/>
              </a:rPr>
            </a:br>
            <a:r>
              <a:rPr lang="en-GB" sz="800" b="1" i="0" dirty="0">
                <a:solidFill>
                  <a:srgbClr val="000000"/>
                </a:solidFill>
                <a:effectLst/>
                <a:latin typeface="Arial" panose="020B0604020202020204" pitchFamily="34" charset="0"/>
              </a:rPr>
              <a:t>(1876 – 1937)</a:t>
            </a:r>
            <a:endParaRPr lang="en-US" sz="800" dirty="0" err="1"/>
          </a:p>
        </p:txBody>
      </p:sp>
      <p:sp>
        <p:nvSpPr>
          <p:cNvPr id="28" name="TextBox 27">
            <a:extLst>
              <a:ext uri="{FF2B5EF4-FFF2-40B4-BE49-F238E27FC236}">
                <a16:creationId xmlns:a16="http://schemas.microsoft.com/office/drawing/2014/main" id="{AAC1FD42-81A7-3878-B052-DB6E71C65991}"/>
              </a:ext>
            </a:extLst>
          </p:cNvPr>
          <p:cNvSpPr txBox="1"/>
          <p:nvPr/>
        </p:nvSpPr>
        <p:spPr bwMode="gray">
          <a:xfrm>
            <a:off x="743466" y="3669916"/>
            <a:ext cx="1287930"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qt</a:t>
            </a:r>
            <a:r>
              <a:rPr lang="de-DE" sz="1200" b="1" dirty="0">
                <a:latin typeface="Courier New" panose="02070309020205020404" pitchFamily="49" charset="0"/>
                <a:cs typeface="Courier New" panose="02070309020205020404" pitchFamily="49" charset="0"/>
              </a:rPr>
              <a:t>(0.025,35)</a:t>
            </a:r>
          </a:p>
        </p:txBody>
      </p:sp>
      <p:cxnSp>
        <p:nvCxnSpPr>
          <p:cNvPr id="29" name="Straight Arrow Connector 28">
            <a:extLst>
              <a:ext uri="{FF2B5EF4-FFF2-40B4-BE49-F238E27FC236}">
                <a16:creationId xmlns:a16="http://schemas.microsoft.com/office/drawing/2014/main" id="{3A8DF76C-C4A8-ADBC-D55E-20CABE61CDC8}"/>
              </a:ext>
            </a:extLst>
          </p:cNvPr>
          <p:cNvCxnSpPr>
            <a:cxnSpLocks/>
            <a:stCxn id="28" idx="3"/>
          </p:cNvCxnSpPr>
          <p:nvPr/>
        </p:nvCxnSpPr>
        <p:spPr bwMode="gray">
          <a:xfrm>
            <a:off x="2031396" y="3808416"/>
            <a:ext cx="598894" cy="2564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EA8D64-4B99-B369-D905-1DE8897B890F}"/>
              </a:ext>
            </a:extLst>
          </p:cNvPr>
          <p:cNvSpPr txBox="1"/>
          <p:nvPr/>
        </p:nvSpPr>
        <p:spPr bwMode="gray">
          <a:xfrm>
            <a:off x="4602365" y="3715418"/>
            <a:ext cx="1409795"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qt</a:t>
            </a:r>
            <a:r>
              <a:rPr lang="de-DE" sz="1200" b="1" dirty="0">
                <a:latin typeface="Courier New" panose="02070309020205020404" pitchFamily="49" charset="0"/>
                <a:cs typeface="Courier New" panose="02070309020205020404" pitchFamily="49" charset="0"/>
              </a:rPr>
              <a:t>(0.975,35)</a:t>
            </a:r>
          </a:p>
        </p:txBody>
      </p:sp>
      <p:cxnSp>
        <p:nvCxnSpPr>
          <p:cNvPr id="31" name="Straight Arrow Connector 30">
            <a:extLst>
              <a:ext uri="{FF2B5EF4-FFF2-40B4-BE49-F238E27FC236}">
                <a16:creationId xmlns:a16="http://schemas.microsoft.com/office/drawing/2014/main" id="{12AE276C-B515-8BFE-A510-96A52BDC9B53}"/>
              </a:ext>
            </a:extLst>
          </p:cNvPr>
          <p:cNvCxnSpPr>
            <a:cxnSpLocks/>
            <a:stCxn id="30" idx="1"/>
          </p:cNvCxnSpPr>
          <p:nvPr/>
        </p:nvCxnSpPr>
        <p:spPr bwMode="gray">
          <a:xfrm flipH="1">
            <a:off x="4053514" y="3853918"/>
            <a:ext cx="548851" cy="2258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684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22" presetClass="entr" presetSubtype="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dissolve">
                                      <p:cBhvr>
                                        <p:cTn id="33" dur="500"/>
                                        <p:tgtEl>
                                          <p:spTgt spid="24"/>
                                        </p:tgtEl>
                                      </p:cBhvr>
                                    </p:animEffect>
                                  </p:childTnLst>
                                </p:cTn>
                              </p:par>
                              <p:par>
                                <p:cTn id="34" presetID="9"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dissolve">
                                      <p:cBhvr>
                                        <p:cTn id="46" dur="500"/>
                                        <p:tgtEl>
                                          <p:spTgt spid="28"/>
                                        </p:tgtEl>
                                      </p:cBhvr>
                                    </p:animEffect>
                                  </p:childTnLst>
                                </p:cTn>
                              </p:par>
                              <p:par>
                                <p:cTn id="47" presetID="22" presetClass="entr" presetSubtype="8"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par>
                                <p:cTn id="55" presetID="22" presetClass="entr" presetSubtype="2"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par>
                                <p:cTn id="71" presetID="22" presetClass="entr" presetSubtype="2"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righ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dissolve">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dissolve">
                                      <p:cBhvr>
                                        <p:cTn id="83" dur="500"/>
                                        <p:tgtEl>
                                          <p:spTgt spid="9"/>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dissolve">
                                      <p:cBhvr>
                                        <p:cTn id="86" dur="500"/>
                                        <p:tgtEl>
                                          <p:spTgt spid="11"/>
                                        </p:tgtEl>
                                      </p:cBhvr>
                                    </p:animEffect>
                                  </p:childTnLst>
                                </p:cTn>
                              </p:par>
                              <p:par>
                                <p:cTn id="87" presetID="22" presetClass="entr" presetSubtype="2"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right)">
                                      <p:cBhvr>
                                        <p:cTn id="8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1" grpId="0"/>
      <p:bldP spid="12" grpId="0"/>
      <p:bldP spid="18" grpId="0"/>
      <p:bldP spid="19" grpId="0" animBg="1"/>
      <p:bldP spid="21" grpId="0"/>
      <p:bldP spid="24" grpId="0"/>
      <p:bldP spid="28"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a:xfrm>
                <a:off x="358776" y="1167829"/>
                <a:ext cx="6956148" cy="3492153"/>
              </a:xfrm>
            </p:spPr>
            <p:txBody>
              <a:bodyPr/>
              <a:lstStyle/>
              <a:p>
                <a:r>
                  <a:rPr lang="de-DE" b="1" dirty="0">
                    <a:solidFill>
                      <a:schemeClr val="accent1"/>
                    </a:solidFill>
                  </a:rPr>
                  <a:t>Satz (Konfidenzintervall für den Erwartungswert bei unbekannter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sub>
                    </m:sSub>
                  </m:oMath>
                </a14:m>
                <a:r>
                  <a:rPr lang="de-DE" dirty="0"/>
                  <a:t> das </a:t>
                </a:r>
                <a14:m>
                  <m:oMath xmlns:m="http://schemas.openxmlformats.org/officeDocument/2006/math">
                    <m:r>
                      <a:rPr lang="en-US" i="1">
                        <a:latin typeface="Cambria Math" panose="02040503050406030204" pitchFamily="18" charset="0"/>
                      </a:rPr>
                      <m:t>𝛼</m:t>
                    </m:r>
                  </m:oMath>
                </a14:m>
                <a:r>
                  <a:rPr lang="de-DE" dirty="0"/>
                  <a:t>-Quantil der </a:t>
                </a:r>
                <a14:m>
                  <m:oMath xmlns:m="http://schemas.openxmlformats.org/officeDocument/2006/math">
                    <m:r>
                      <a:rPr lang="en-US" i="1">
                        <a:latin typeface="Cambria Math" panose="02040503050406030204" pitchFamily="18" charset="0"/>
                      </a:rPr>
                      <m:t>𝑡</m:t>
                    </m:r>
                  </m:oMath>
                </a14:m>
                <a:r>
                  <a:rPr lang="de-DE" dirty="0"/>
                  <a:t>-Verteilung mit </a:t>
                </a:r>
                <a14:m>
                  <m:oMath xmlns:m="http://schemas.openxmlformats.org/officeDocument/2006/math">
                    <m:r>
                      <a:rPr lang="en-US" i="1">
                        <a:latin typeface="Cambria Math" panose="02040503050406030204" pitchFamily="18" charset="0"/>
                      </a:rPr>
                      <m:t>𝑛</m:t>
                    </m:r>
                  </m:oMath>
                </a14:m>
                <a:r>
                  <a:rPr lang="de-DE" dirty="0"/>
                  <a:t> Freiheitsgraden. Dann sind die folgenden Konfidenzintervalle für </a:t>
                </a:r>
                <a14:m>
                  <m:oMath xmlns:m="http://schemas.openxmlformats.org/officeDocument/2006/math">
                    <m:r>
                      <a:rPr lang="en-US" b="0" i="1" smtClean="0">
                        <a:latin typeface="Cambria Math" panose="02040503050406030204" pitchFamily="18" charset="0"/>
                      </a:rPr>
                      <m:t>𝜇</m:t>
                    </m:r>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m:t>
                                  </m:r>
                                </m:sub>
                              </m:sSub>
                            </m:e>
                          </m:nary>
                          <m:r>
                            <a:rPr lang="en-US" i="1" dirty="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𝜏</m:t>
                              </m:r>
                            </m:e>
                            <m:sub>
                              <m:r>
                                <a:rPr lang="en-US" i="1">
                                  <a:latin typeface="Cambria Math" panose="02040503050406030204" pitchFamily="18" charset="0"/>
                                </a:rPr>
                                <m:t>1−</m:t>
                              </m:r>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𝑉</m:t>
                                      </m:r>
                                    </m:e>
                                  </m:acc>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𝑛</m:t>
                                          </m:r>
                                        </m:sub>
                                      </m:sSub>
                                    </m:e>
                                  </m:d>
                                </m:num>
                                <m:den>
                                  <m:r>
                                    <a:rPr lang="en-US" i="1" dirty="0">
                                      <a:latin typeface="Cambria Math" panose="02040503050406030204" pitchFamily="18" charset="0"/>
                                    </a:rPr>
                                    <m:t>𝑛</m:t>
                                  </m:r>
                                </m:den>
                              </m:f>
                            </m:e>
                          </m:rad>
                          <m:r>
                            <a:rPr lang="en-US" i="1">
                              <a:latin typeface="Cambria Math" panose="02040503050406030204" pitchFamily="18" charset="0"/>
                            </a:rPr>
                            <m:t>,+∞</m:t>
                          </m:r>
                        </m:e>
                      </m:d>
                    </m:oMath>
                  </m:oMathPara>
                </a14:m>
                <a:endParaRPr lang="de-DE" sz="1200" dirty="0"/>
              </a:p>
              <a:p>
                <a:r>
                  <a:rPr lang="de-DE" b="1" dirty="0">
                    <a:solidFill>
                      <a:schemeClr val="accent2"/>
                    </a:solidFill>
                  </a:rPr>
                  <a:t>Bemerkung (Konfidenzintervalle bei unbekannter Varianz)</a:t>
                </a:r>
              </a:p>
              <a:p>
                <a:pPr lvl="1"/>
                <a:r>
                  <a:rPr lang="de-DE" sz="1200" dirty="0"/>
                  <a:t>Die Konfidenzintervalle sind typischerweise größer als bei bekannter Varianz. Warum?</a:t>
                </a:r>
              </a:p>
              <a:p>
                <a:pPr marL="0" indent="0">
                  <a:buNone/>
                </a:pPr>
                <a:endParaRPr lang="en-DE" dirty="0"/>
              </a:p>
              <a:p>
                <a:pPr marL="0" indent="0">
                  <a:buNone/>
                </a:pPr>
                <a:endParaRPr lang="en-DE" dirty="0"/>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xfrm>
                <a:off x="358776" y="1167829"/>
                <a:ext cx="6956148" cy="3492153"/>
              </a:xfrm>
              <a:blipFill>
                <a:blip r:embed="rId3"/>
                <a:stretch>
                  <a:fillRect t="-364" b="-2654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Konfidenzintervalle für den Erwartungswert ohne Varianz</a:t>
            </a:r>
            <a:endParaRPr lang="en-DE" dirty="0"/>
          </a:p>
        </p:txBody>
      </p:sp>
      <p:sp>
        <p:nvSpPr>
          <p:cNvPr id="4" name="Rounded Rectangle 3">
            <a:extLst>
              <a:ext uri="{FF2B5EF4-FFF2-40B4-BE49-F238E27FC236}">
                <a16:creationId xmlns:a16="http://schemas.microsoft.com/office/drawing/2014/main" id="{3289CB50-C6AE-D562-0546-FCE7981B474D}"/>
              </a:ext>
            </a:extLst>
          </p:cNvPr>
          <p:cNvSpPr/>
          <p:nvPr/>
        </p:nvSpPr>
        <p:spPr bwMode="gray">
          <a:xfrm>
            <a:off x="1277105" y="2359321"/>
            <a:ext cx="648072"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 name="Straight Arrow Connector 4">
            <a:extLst>
              <a:ext uri="{FF2B5EF4-FFF2-40B4-BE49-F238E27FC236}">
                <a16:creationId xmlns:a16="http://schemas.microsoft.com/office/drawing/2014/main" id="{F58277B9-BB43-0227-3E17-9021E1E455A3}"/>
              </a:ext>
            </a:extLst>
          </p:cNvPr>
          <p:cNvCxnSpPr>
            <a:cxnSpLocks/>
            <a:stCxn id="6" idx="3"/>
            <a:endCxn id="4" idx="1"/>
          </p:cNvCxnSpPr>
          <p:nvPr/>
        </p:nvCxnSpPr>
        <p:spPr bwMode="gray">
          <a:xfrm flipH="1" flipV="1">
            <a:off x="1277105" y="2683357"/>
            <a:ext cx="334595" cy="90158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76BA878-1A67-0FE8-F847-9E4530B35399}"/>
              </a:ext>
            </a:extLst>
          </p:cNvPr>
          <p:cNvSpPr txBox="1"/>
          <p:nvPr/>
        </p:nvSpPr>
        <p:spPr bwMode="gray">
          <a:xfrm>
            <a:off x="93148" y="3417810"/>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Empirischer Mittelwert</a:t>
            </a:r>
          </a:p>
        </p:txBody>
      </p:sp>
      <p:sp>
        <p:nvSpPr>
          <p:cNvPr id="8" name="Rounded Rectangle 7">
            <a:extLst>
              <a:ext uri="{FF2B5EF4-FFF2-40B4-BE49-F238E27FC236}">
                <a16:creationId xmlns:a16="http://schemas.microsoft.com/office/drawing/2014/main" id="{A3B11D8A-91B7-23DD-B982-70360B6B4293}"/>
              </a:ext>
            </a:extLst>
          </p:cNvPr>
          <p:cNvSpPr/>
          <p:nvPr/>
        </p:nvSpPr>
        <p:spPr bwMode="gray">
          <a:xfrm>
            <a:off x="2771800" y="3104008"/>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TextBox 19">
            <a:extLst>
              <a:ext uri="{FF2B5EF4-FFF2-40B4-BE49-F238E27FC236}">
                <a16:creationId xmlns:a16="http://schemas.microsoft.com/office/drawing/2014/main" id="{205D697E-236E-4BA7-57EE-D89F2C8A1172}"/>
              </a:ext>
            </a:extLst>
          </p:cNvPr>
          <p:cNvSpPr txBox="1"/>
          <p:nvPr/>
        </p:nvSpPr>
        <p:spPr bwMode="gray">
          <a:xfrm>
            <a:off x="5508104" y="3250675"/>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517798" y="3893664"/>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Oberes Konfidenzintervall</a:t>
            </a:r>
          </a:p>
        </p:txBody>
      </p:sp>
      <p:sp>
        <p:nvSpPr>
          <p:cNvPr id="26" name="Rounded Rectangle 25">
            <a:extLst>
              <a:ext uri="{FF2B5EF4-FFF2-40B4-BE49-F238E27FC236}">
                <a16:creationId xmlns:a16="http://schemas.microsoft.com/office/drawing/2014/main" id="{EB1D89B2-1618-B71B-363F-2A8715B0ABE1}"/>
              </a:ext>
            </a:extLst>
          </p:cNvPr>
          <p:cNvSpPr/>
          <p:nvPr/>
        </p:nvSpPr>
        <p:spPr bwMode="gray">
          <a:xfrm>
            <a:off x="2339752" y="3848695"/>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5" name="TextBox 34">
            <a:extLst>
              <a:ext uri="{FF2B5EF4-FFF2-40B4-BE49-F238E27FC236}">
                <a16:creationId xmlns:a16="http://schemas.microsoft.com/office/drawing/2014/main" id="{83ACFC79-56F9-5B22-F176-6E325B91D03A}"/>
              </a:ext>
            </a:extLst>
          </p:cNvPr>
          <p:cNvSpPr txBox="1"/>
          <p:nvPr/>
        </p:nvSpPr>
        <p:spPr bwMode="gray">
          <a:xfrm>
            <a:off x="6602892" y="2516222"/>
            <a:ext cx="218233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Zweiseitiges Konfidenzintervall</a:t>
            </a:r>
          </a:p>
        </p:txBody>
      </p:sp>
      <p:sp>
        <p:nvSpPr>
          <p:cNvPr id="53" name="Rounded Rectangle 52">
            <a:extLst>
              <a:ext uri="{FF2B5EF4-FFF2-40B4-BE49-F238E27FC236}">
                <a16:creationId xmlns:a16="http://schemas.microsoft.com/office/drawing/2014/main" id="{397FACB8-6BC6-3816-8E0F-A54E1ED1BCDB}"/>
              </a:ext>
            </a:extLst>
          </p:cNvPr>
          <p:cNvSpPr/>
          <p:nvPr/>
        </p:nvSpPr>
        <p:spPr bwMode="gray">
          <a:xfrm>
            <a:off x="2729310" y="2349087"/>
            <a:ext cx="1062647"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54" name="Straight Arrow Connector 53">
            <a:extLst>
              <a:ext uri="{FF2B5EF4-FFF2-40B4-BE49-F238E27FC236}">
                <a16:creationId xmlns:a16="http://schemas.microsoft.com/office/drawing/2014/main" id="{9AE86E3D-6440-9952-BAB3-A74E3BC471BC}"/>
              </a:ext>
            </a:extLst>
          </p:cNvPr>
          <p:cNvCxnSpPr>
            <a:cxnSpLocks/>
            <a:stCxn id="70" idx="3"/>
            <a:endCxn id="53" idx="1"/>
          </p:cNvCxnSpPr>
          <p:nvPr/>
        </p:nvCxnSpPr>
        <p:spPr bwMode="gray">
          <a:xfrm flipV="1">
            <a:off x="1659952" y="2673123"/>
            <a:ext cx="1069358" cy="1464348"/>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2FAED685-8211-7FA2-7B65-49EE26C31C08}"/>
              </a:ext>
            </a:extLst>
          </p:cNvPr>
          <p:cNvSpPr/>
          <p:nvPr/>
        </p:nvSpPr>
        <p:spPr bwMode="gray">
          <a:xfrm>
            <a:off x="4181517" y="3093774"/>
            <a:ext cx="1073688"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7" name="Rounded Rectangle 56">
            <a:extLst>
              <a:ext uri="{FF2B5EF4-FFF2-40B4-BE49-F238E27FC236}">
                <a16:creationId xmlns:a16="http://schemas.microsoft.com/office/drawing/2014/main" id="{704BD530-3C47-3EB6-C627-CA50F99F6301}"/>
              </a:ext>
            </a:extLst>
          </p:cNvPr>
          <p:cNvSpPr/>
          <p:nvPr/>
        </p:nvSpPr>
        <p:spPr bwMode="gray">
          <a:xfrm>
            <a:off x="3851920" y="3838461"/>
            <a:ext cx="1117610"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0" name="TextBox 69">
            <a:extLst>
              <a:ext uri="{FF2B5EF4-FFF2-40B4-BE49-F238E27FC236}">
                <a16:creationId xmlns:a16="http://schemas.microsoft.com/office/drawing/2014/main" id="{54F7D3BF-73B4-6B3D-FAF0-AFA4EF4A0BB4}"/>
              </a:ext>
            </a:extLst>
          </p:cNvPr>
          <p:cNvSpPr txBox="1"/>
          <p:nvPr/>
        </p:nvSpPr>
        <p:spPr bwMode="gray">
          <a:xfrm>
            <a:off x="141400" y="3970336"/>
            <a:ext cx="1518552"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00B050"/>
                </a:solidFill>
              </a:rPr>
              <a:t>Empirische korrigierte Standardabweichung</a:t>
            </a:r>
          </a:p>
        </p:txBody>
      </p:sp>
      <p:sp>
        <p:nvSpPr>
          <p:cNvPr id="74" name="Rounded Rectangle 73">
            <a:extLst>
              <a:ext uri="{FF2B5EF4-FFF2-40B4-BE49-F238E27FC236}">
                <a16:creationId xmlns:a16="http://schemas.microsoft.com/office/drawing/2014/main" id="{BCA8CDD8-5CDD-149C-85A8-A500D0EC6043}"/>
              </a:ext>
            </a:extLst>
          </p:cNvPr>
          <p:cNvSpPr/>
          <p:nvPr/>
        </p:nvSpPr>
        <p:spPr bwMode="gray">
          <a:xfrm>
            <a:off x="5255205" y="2343578"/>
            <a:ext cx="1073688" cy="648072"/>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8" name="Rounded Rectangle 77">
            <a:extLst>
              <a:ext uri="{FF2B5EF4-FFF2-40B4-BE49-F238E27FC236}">
                <a16:creationId xmlns:a16="http://schemas.microsoft.com/office/drawing/2014/main" id="{F806CCA0-5CFA-80B5-63B9-F8E5FBAE30E7}"/>
              </a:ext>
            </a:extLst>
          </p:cNvPr>
          <p:cNvSpPr/>
          <p:nvPr/>
        </p:nvSpPr>
        <p:spPr bwMode="gray">
          <a:xfrm>
            <a:off x="3851920" y="2359321"/>
            <a:ext cx="576064" cy="64807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377580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dissolve">
                                      <p:cBhvr>
                                        <p:cTn id="26" dur="500"/>
                                        <p:tgtEl>
                                          <p:spTgt spid="78"/>
                                        </p:tgtEl>
                                      </p:cBhvr>
                                    </p:animEffect>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dissolve">
                                      <p:cBhvr>
                                        <p:cTn id="37" dur="500"/>
                                        <p:tgtEl>
                                          <p:spTgt spid="7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dissolve">
                                      <p:cBhvr>
                                        <p:cTn id="40" dur="500"/>
                                        <p:tgtEl>
                                          <p:spTgt spid="70"/>
                                        </p:tgtEl>
                                      </p:cBhvr>
                                    </p:animEffect>
                                  </p:childTnLst>
                                </p:cTn>
                              </p:par>
                              <p:par>
                                <p:cTn id="41" presetID="22" presetClass="entr" presetSubtype="4"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down)">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2" end="2"/>
                                            </p:txEl>
                                          </p:spTgt>
                                        </p:tgtEl>
                                        <p:attrNameLst>
                                          <p:attrName>style.visibility</p:attrName>
                                        </p:attrNameLst>
                                      </p:cBhvr>
                                      <p:to>
                                        <p:strVal val="visible"/>
                                      </p:to>
                                    </p:set>
                                    <p:animEffect transition="in" filter="dissolve">
                                      <p:cBhvr>
                                        <p:cTn id="48" dur="500"/>
                                        <p:tgtEl>
                                          <p:spTgt spid="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dissolve">
                                      <p:cBhvr>
                                        <p:cTn id="58" dur="500"/>
                                        <p:tgtEl>
                                          <p:spTgt spid="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dissolv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
                                            <p:txEl>
                                              <p:pRg st="3" end="3"/>
                                            </p:txEl>
                                          </p:spTgt>
                                        </p:tgtEl>
                                        <p:attrNameLst>
                                          <p:attrName>style.visibility</p:attrName>
                                        </p:attrNameLst>
                                      </p:cBhvr>
                                      <p:to>
                                        <p:strVal val="visible"/>
                                      </p:to>
                                    </p:set>
                                    <p:animEffect transition="in" filter="dissolve">
                                      <p:cBhvr>
                                        <p:cTn id="66" dur="500"/>
                                        <p:tgtEl>
                                          <p:spTgt spid="2">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dissolve">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dissolve">
                                      <p:cBhvr>
                                        <p:cTn id="79" dur="500"/>
                                        <p:tgtEl>
                                          <p:spTgt spid="57"/>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nodeType="clickEffect">
                                  <p:stCondLst>
                                    <p:cond delay="0"/>
                                  </p:stCondLst>
                                  <p:childTnLst>
                                    <p:set>
                                      <p:cBhvr>
                                        <p:cTn id="83" dur="1" fill="hold">
                                          <p:stCondLst>
                                            <p:cond delay="0"/>
                                          </p:stCondLst>
                                        </p:cTn>
                                        <p:tgtEl>
                                          <p:spTgt spid="2">
                                            <p:txEl>
                                              <p:pRg st="4" end="4"/>
                                            </p:txEl>
                                          </p:spTgt>
                                        </p:tgtEl>
                                        <p:attrNameLst>
                                          <p:attrName>style.visibility</p:attrName>
                                        </p:attrNameLst>
                                      </p:cBhvr>
                                      <p:to>
                                        <p:strVal val="visible"/>
                                      </p:to>
                                    </p:set>
                                    <p:animEffect transition="in" filter="dissolve">
                                      <p:cBhvr>
                                        <p:cTn id="84" dur="500"/>
                                        <p:tgtEl>
                                          <p:spTgt spid="2">
                                            <p:txEl>
                                              <p:pRg st="4" end="4"/>
                                            </p:txEl>
                                          </p:spTgt>
                                        </p:tgtEl>
                                      </p:cBhvr>
                                    </p:animEffect>
                                  </p:childTnLst>
                                </p:cTn>
                              </p:par>
                              <p:par>
                                <p:cTn id="85" presetID="9" presetClass="entr" presetSubtype="0" fill="hold" nodeType="withEffect">
                                  <p:stCondLst>
                                    <p:cond delay="0"/>
                                  </p:stCondLst>
                                  <p:childTnLst>
                                    <p:set>
                                      <p:cBhvr>
                                        <p:cTn id="86" dur="1" fill="hold">
                                          <p:stCondLst>
                                            <p:cond delay="0"/>
                                          </p:stCondLst>
                                        </p:cTn>
                                        <p:tgtEl>
                                          <p:spTgt spid="2">
                                            <p:txEl>
                                              <p:pRg st="5" end="5"/>
                                            </p:txEl>
                                          </p:spTgt>
                                        </p:tgtEl>
                                        <p:attrNameLst>
                                          <p:attrName>style.visibility</p:attrName>
                                        </p:attrNameLst>
                                      </p:cBhvr>
                                      <p:to>
                                        <p:strVal val="visible"/>
                                      </p:to>
                                    </p:set>
                                    <p:animEffect transition="in" filter="dissolve">
                                      <p:cBhvr>
                                        <p:cTn id="8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20" grpId="0"/>
      <p:bldP spid="26" grpId="0" animBg="1"/>
      <p:bldP spid="35" grpId="0"/>
      <p:bldP spid="53" grpId="0" animBg="1"/>
      <p:bldP spid="55" grpId="0" animBg="1"/>
      <p:bldP spid="57" grpId="0" animBg="1"/>
      <p:bldP spid="70" grpId="0"/>
      <p:bldP spid="74" grpId="0" animBg="1"/>
      <p:bldP spid="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dirty="0"/>
              <a:t>Konfidenzintervalle für den Erwartungswert</a:t>
            </a:r>
          </a:p>
          <a:p>
            <a:pPr lvl="1"/>
            <a:r>
              <a:rPr lang="de-DE" b="1"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6747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495BFF3-EDCF-232B-4BB7-CC5960C66337}"/>
                  </a:ext>
                </a:extLst>
              </p:cNvPr>
              <p:cNvSpPr>
                <a:spLocks noGrp="1"/>
              </p:cNvSpPr>
              <p:nvPr>
                <p:ph type="body" sz="quarter" idx="13"/>
              </p:nvPr>
            </p:nvSpPr>
            <p:spPr>
              <a:xfrm>
                <a:off x="358776" y="1239837"/>
                <a:ext cx="7021536" cy="3563938"/>
              </a:xfrm>
            </p:spPr>
            <p:txBody>
              <a:bodyPr/>
              <a:lstStyle/>
              <a:p>
                <a:r>
                  <a:rPr lang="de-DE" b="1" dirty="0">
                    <a:solidFill>
                      <a:schemeClr val="accent4"/>
                    </a:solidFill>
                  </a:rPr>
                  <a:t>Beispiel (Größenverteilung)</a:t>
                </a:r>
                <a:r>
                  <a:rPr lang="de-DE" dirty="0"/>
                  <a:t>. In einer Produktionsanlage werden Schrauben gefertigt. Dabei ist es extrem wichtig, dass die Variabilität der Schrauben unter 1mm im Durchmesser ist. Wenn wir annehmen, dass die Schraubenlänge bei der Produktion normalverteilt mit unbekannter Standardabweichung ist und eine Stichprobe von 50 Schrauben eine korrigierte empirische Varianz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m:t>
                        </m:r>
                      </m:e>
                    </m:acc>
                    <m:d>
                      <m:dPr>
                        <m:begChr m:val="["/>
                        <m:endChr m:val="]"/>
                        <m:ctrlPr>
                          <a:rPr lang="en-US"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 </m:t>
                    </m:r>
                  </m:oMath>
                </a14:m>
                <a:r>
                  <a:rPr lang="de-DE" dirty="0"/>
                  <a:t>von 0.64 mm</a:t>
                </a:r>
                <a:r>
                  <a:rPr lang="de-DE" baseline="30000" dirty="0"/>
                  <a:t>2</a:t>
                </a:r>
                <a:r>
                  <a:rPr lang="de-DE" dirty="0"/>
                  <a:t> hat, in welchem Intervall befindet sich dann die Standardabweichung mit 95% Konfidenz?</a:t>
                </a:r>
              </a:p>
              <a:p>
                <a:r>
                  <a:rPr lang="en-DE" sz="1200" b="1" dirty="0"/>
                  <a:t>Lösung</a:t>
                </a:r>
                <a:r>
                  <a:rPr lang="en-DE" sz="1200" dirty="0"/>
                  <a:t>: Sei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𝜇</m:t>
                        </m:r>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r>
                              <a:rPr lang="en-US" sz="1200" b="0" i="1" smtClean="0">
                                <a:latin typeface="Cambria Math" panose="02040503050406030204" pitchFamily="18" charset="0"/>
                                <a:ea typeface="Cambria Math" panose="02040503050406030204" pitchFamily="18" charset="0"/>
                              </a:rPr>
                              <m:t>𝜎</m:t>
                            </m:r>
                          </m:e>
                          <m:sup>
                            <m:r>
                              <a:rPr lang="en-US" sz="1200" b="0" i="1" smtClean="0">
                                <a:latin typeface="Cambria Math" panose="02040503050406030204" pitchFamily="18" charset="0"/>
                                <a:ea typeface="Cambria Math" panose="02040503050406030204" pitchFamily="18" charset="0"/>
                              </a:rPr>
                              <m:t>2</m:t>
                            </m:r>
                          </m:sup>
                        </m:sSup>
                      </m:e>
                    </m:d>
                  </m:oMath>
                </a14:m>
                <a:r>
                  <a:rPr lang="en-DE" sz="1200" dirty="0"/>
                  <a:t> die Schraubenlänge der </a:t>
                </a:r>
                <a14:m>
                  <m:oMath xmlns:m="http://schemas.openxmlformats.org/officeDocument/2006/math">
                    <m:r>
                      <a:rPr lang="en-DE" sz="1200" i="1" dirty="0" smtClean="0">
                        <a:latin typeface="Cambria Math" panose="02040503050406030204" pitchFamily="18" charset="0"/>
                      </a:rPr>
                      <m:t>𝑖</m:t>
                    </m:r>
                  </m:oMath>
                </a14:m>
                <a:r>
                  <a:rPr lang="en-DE" sz="1200" dirty="0"/>
                  <a:t>-ten Schraube und die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oMath>
                </a14:m>
                <a:r>
                  <a:rPr lang="en-DE" sz="1200" dirty="0"/>
                  <a:t> identisch und unabhängig verteilt. Dann gilt, dass</a:t>
                </a:r>
              </a:p>
            </p:txBody>
          </p:sp>
        </mc:Choice>
        <mc:Fallback xmlns="">
          <p:sp>
            <p:nvSpPr>
              <p:cNvPr id="2" name="Text Placeholder 1">
                <a:extLst>
                  <a:ext uri="{FF2B5EF4-FFF2-40B4-BE49-F238E27FC236}">
                    <a16:creationId xmlns:a16="http://schemas.microsoft.com/office/drawing/2014/main" id="{4495BFF3-EDCF-232B-4BB7-CC5960C66337}"/>
                  </a:ext>
                </a:extLst>
              </p:cNvPr>
              <p:cNvSpPr>
                <a:spLocks noGrp="1" noRot="1" noChangeAspect="1" noMove="1" noResize="1" noEditPoints="1" noAdjustHandles="1" noChangeArrowheads="1" noChangeShapeType="1" noTextEdit="1"/>
              </p:cNvSpPr>
              <p:nvPr>
                <p:ph type="body" sz="quarter" idx="13"/>
              </p:nvPr>
            </p:nvSpPr>
            <p:spPr>
              <a:xfrm>
                <a:off x="358776" y="1239837"/>
                <a:ext cx="7021536" cy="3563938"/>
              </a:xfrm>
              <a:blipFill>
                <a:blip r:embed="rId3"/>
                <a:stretch>
                  <a:fillRect t="-355" r="-542"/>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D425703D-B79A-1394-017C-EF27B02EBB7E}"/>
              </a:ext>
            </a:extLst>
          </p:cNvPr>
          <p:cNvSpPr>
            <a:spLocks noGrp="1"/>
          </p:cNvSpPr>
          <p:nvPr>
            <p:ph type="title"/>
          </p:nvPr>
        </p:nvSpPr>
        <p:spPr/>
        <p:txBody>
          <a:bodyPr/>
          <a:lstStyle/>
          <a:p>
            <a:r>
              <a:rPr lang="de-DE" dirty="0"/>
              <a:t>Konfidenzintervalle für die Varianz</a:t>
            </a:r>
            <a:endParaRPr lang="en-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B49DCD-1737-C40E-8275-5B0B6144A37A}"/>
                  </a:ext>
                </a:extLst>
              </p:cNvPr>
              <p:cNvSpPr txBox="1"/>
              <p:nvPr/>
            </p:nvSpPr>
            <p:spPr bwMode="gray">
              <a:xfrm>
                <a:off x="2280138" y="3246180"/>
                <a:ext cx="2527678" cy="4683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e>
                      </m:d>
                      <m:r>
                        <a:rPr lang="en-US" sz="1200" b="0" i="1" smtClean="0">
                          <a:solidFill>
                            <a:schemeClr val="tx1"/>
                          </a:solidFill>
                          <a:latin typeface="Cambria Math" panose="02040503050406030204" pitchFamily="18" charset="0"/>
                        </a:rPr>
                        <m:t>⋅</m:t>
                      </m:r>
                      <m:f>
                        <m:fPr>
                          <m:ctrlPr>
                            <a:rPr lang="en-US" sz="1200" b="0" i="1" smtClean="0">
                              <a:solidFill>
                                <a:schemeClr val="tx1"/>
                              </a:solidFill>
                              <a:latin typeface="Cambria Math" panose="02040503050406030204" pitchFamily="18" charset="0"/>
                            </a:rPr>
                          </m:ctrlPr>
                        </m:fPr>
                        <m:num>
                          <m:acc>
                            <m:accPr>
                              <m:chr m:val="̂"/>
                              <m:ctrlPr>
                                <a:rPr lang="en-US" sz="1200" i="1">
                                  <a:latin typeface="Cambria Math" panose="02040503050406030204" pitchFamily="18" charset="0"/>
                                </a:rPr>
                              </m:ctrlPr>
                            </m:accPr>
                            <m:e>
                              <m:r>
                                <a:rPr lang="en-US" sz="1200" i="1">
                                  <a:latin typeface="Cambria Math" panose="02040503050406030204" pitchFamily="18" charset="0"/>
                                </a:rPr>
                                <m:t>𝑉</m:t>
                              </m:r>
                            </m:e>
                          </m:acc>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𝑛</m:t>
                                  </m:r>
                                </m:sub>
                              </m:sSub>
                            </m:e>
                          </m:d>
                        </m:num>
                        <m:den>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𝜎</m:t>
                              </m:r>
                            </m:e>
                            <m:sup>
                              <m:r>
                                <a:rPr lang="en-US" sz="1200" b="0" i="1" smtClean="0">
                                  <a:solidFill>
                                    <a:schemeClr val="tx1"/>
                                  </a:solidFill>
                                  <a:latin typeface="Cambria Math" panose="02040503050406030204" pitchFamily="18" charset="0"/>
                                </a:rPr>
                                <m:t>2</m:t>
                              </m:r>
                            </m:sup>
                          </m:sSup>
                        </m:den>
                      </m:f>
                      <m:r>
                        <a:rPr lang="en-US" sz="1200" b="0" i="1" dirty="0" smtClean="0">
                          <a:solidFill>
                            <a:schemeClr val="tx1"/>
                          </a:solidFill>
                          <a:latin typeface="Cambria Math" panose="02040503050406030204" pitchFamily="18" charset="0"/>
                        </a:rPr>
                        <m:t>∼</m:t>
                      </m:r>
                      <m:sSup>
                        <m:sSupPr>
                          <m:ctrlPr>
                            <a:rPr lang="en-US" sz="1200" b="0" i="1" dirty="0" smtClean="0">
                              <a:solidFill>
                                <a:schemeClr val="tx1"/>
                              </a:solidFill>
                              <a:latin typeface="Cambria Math" panose="02040503050406030204" pitchFamily="18" charset="0"/>
                            </a:rPr>
                          </m:ctrlPr>
                        </m:sSupPr>
                        <m:e>
                          <m:r>
                            <a:rPr lang="en-US" sz="1200" b="0" i="1" dirty="0" smtClean="0">
                              <a:solidFill>
                                <a:schemeClr val="tx1"/>
                              </a:solidFill>
                              <a:latin typeface="Cambria Math" panose="02040503050406030204" pitchFamily="18" charset="0"/>
                            </a:rPr>
                            <m:t>𝜒</m:t>
                          </m:r>
                        </m:e>
                        <m:sup>
                          <m:r>
                            <a:rPr lang="en-US" sz="1200" b="0" i="1" dirty="0" smtClean="0">
                              <a:solidFill>
                                <a:schemeClr val="tx1"/>
                              </a:solidFill>
                              <a:latin typeface="Cambria Math" panose="02040503050406030204" pitchFamily="18" charset="0"/>
                            </a:rPr>
                            <m:t>2</m:t>
                          </m:r>
                        </m:sup>
                      </m:sSup>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−1</m:t>
                          </m:r>
                        </m:e>
                      </m:d>
                    </m:oMath>
                  </m:oMathPara>
                </a14:m>
                <a:endParaRPr lang="en-DE" sz="1600" dirty="0"/>
              </a:p>
            </p:txBody>
          </p:sp>
        </mc:Choice>
        <mc:Fallback xmlns="">
          <p:sp>
            <p:nvSpPr>
              <p:cNvPr id="5" name="TextBox 4">
                <a:extLst>
                  <a:ext uri="{FF2B5EF4-FFF2-40B4-BE49-F238E27FC236}">
                    <a16:creationId xmlns:a16="http://schemas.microsoft.com/office/drawing/2014/main" id="{48B49DCD-1737-C40E-8275-5B0B6144A37A}"/>
                  </a:ext>
                </a:extLst>
              </p:cNvPr>
              <p:cNvSpPr txBox="1">
                <a:spLocks noRot="1" noChangeAspect="1" noMove="1" noResize="1" noEditPoints="1" noAdjustHandles="1" noChangeArrowheads="1" noChangeShapeType="1" noTextEdit="1"/>
              </p:cNvSpPr>
              <p:nvPr/>
            </p:nvSpPr>
            <p:spPr bwMode="gray">
              <a:xfrm>
                <a:off x="2280138" y="3246180"/>
                <a:ext cx="2527678" cy="468398"/>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C62A97-5809-EF59-C1AB-3D24AE0FB29A}"/>
                  </a:ext>
                </a:extLst>
              </p:cNvPr>
              <p:cNvSpPr txBox="1"/>
              <p:nvPr/>
            </p:nvSpPr>
            <p:spPr bwMode="gray">
              <a:xfrm>
                <a:off x="1351432" y="3916165"/>
                <a:ext cx="4320480" cy="443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31.55&lt;</m:t>
                          </m:r>
                          <m:r>
                            <a:rPr lang="en-US" sz="1200" b="0" i="1" smtClean="0">
                              <a:latin typeface="Cambria Math" panose="02040503050406030204" pitchFamily="18" charset="0"/>
                            </a:rPr>
                            <m:t>49</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0.64</m:t>
                              </m:r>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r>
                            <a:rPr lang="en-US" sz="1200" b="0" i="1" smtClean="0">
                              <a:latin typeface="Cambria Math" panose="02040503050406030204" pitchFamily="18" charset="0"/>
                            </a:rPr>
                            <m:t>&lt;70.22</m:t>
                          </m:r>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7" name="TextBox 6">
                <a:extLst>
                  <a:ext uri="{FF2B5EF4-FFF2-40B4-BE49-F238E27FC236}">
                    <a16:creationId xmlns:a16="http://schemas.microsoft.com/office/drawing/2014/main" id="{CBC62A97-5809-EF59-C1AB-3D24AE0FB29A}"/>
                  </a:ext>
                </a:extLst>
              </p:cNvPr>
              <p:cNvSpPr txBox="1">
                <a:spLocks noRot="1" noChangeAspect="1" noMove="1" noResize="1" noEditPoints="1" noAdjustHandles="1" noChangeArrowheads="1" noChangeShapeType="1" noTextEdit="1"/>
              </p:cNvSpPr>
              <p:nvPr/>
            </p:nvSpPr>
            <p:spPr bwMode="gray">
              <a:xfrm>
                <a:off x="1351432" y="3916165"/>
                <a:ext cx="4320480" cy="443135"/>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ADB30F-99BE-FDB3-5E93-2B23A092B0EB}"/>
                  </a:ext>
                </a:extLst>
              </p:cNvPr>
              <p:cNvSpPr txBox="1"/>
              <p:nvPr/>
            </p:nvSpPr>
            <p:spPr bwMode="gray">
              <a:xfrm>
                <a:off x="1351432" y="4329991"/>
                <a:ext cx="4320480" cy="4431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𝑃</m:t>
                      </m:r>
                      <m:d>
                        <m:dPr>
                          <m:ctrlPr>
                            <a:rPr lang="en-US" sz="1200" b="0" i="1" smtClean="0">
                              <a:solidFill>
                                <a:schemeClr val="tx1"/>
                              </a:solidFill>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49⋅0.64</m:t>
                              </m:r>
                            </m:num>
                            <m:den>
                              <m:r>
                                <a:rPr lang="en-US" sz="1200" i="1">
                                  <a:latin typeface="Cambria Math" panose="02040503050406030204" pitchFamily="18" charset="0"/>
                                </a:rPr>
                                <m:t>70.22</m:t>
                              </m:r>
                            </m:den>
                          </m:f>
                          <m:r>
                            <a:rPr lang="en-US" sz="1200" b="0" i="1" smtClean="0">
                              <a:latin typeface="Cambria Math" panose="02040503050406030204" pitchFamily="18" charset="0"/>
                            </a:rPr>
                            <m:t>&lt;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r>
                            <a:rPr lang="en-US" sz="1200" b="0" i="1" smtClean="0">
                              <a:latin typeface="Cambria Math" panose="02040503050406030204" pitchFamily="18" charset="0"/>
                            </a:rPr>
                            <m:t>&lt;</m:t>
                          </m:r>
                          <m:f>
                            <m:fPr>
                              <m:ctrlPr>
                                <a:rPr lang="en-US" sz="1200" i="1">
                                  <a:latin typeface="Cambria Math" panose="02040503050406030204" pitchFamily="18" charset="0"/>
                                </a:rPr>
                              </m:ctrlPr>
                            </m:fPr>
                            <m:num>
                              <m:r>
                                <a:rPr lang="en-US" sz="1200" i="1">
                                  <a:latin typeface="Cambria Math" panose="02040503050406030204" pitchFamily="18" charset="0"/>
                                </a:rPr>
                                <m:t>49⋅0.64</m:t>
                              </m:r>
                            </m:num>
                            <m:den>
                              <m:r>
                                <a:rPr lang="en-US" sz="1200" i="1">
                                  <a:latin typeface="Cambria Math" panose="02040503050406030204" pitchFamily="18" charset="0"/>
                                </a:rPr>
                                <m:t>31.55</m:t>
                              </m:r>
                            </m:den>
                          </m:f>
                        </m:e>
                      </m:d>
                      <m:r>
                        <a:rPr lang="en-US" sz="1200" b="0" i="1" dirty="0" smtClean="0">
                          <a:solidFill>
                            <a:schemeClr val="tx1"/>
                          </a:solidFill>
                          <a:latin typeface="Cambria Math" panose="02040503050406030204" pitchFamily="18" charset="0"/>
                        </a:rPr>
                        <m:t>=0.95</m:t>
                      </m:r>
                    </m:oMath>
                  </m:oMathPara>
                </a14:m>
                <a:endParaRPr lang="en-DE" sz="1600" dirty="0"/>
              </a:p>
            </p:txBody>
          </p:sp>
        </mc:Choice>
        <mc:Fallback xmlns="">
          <p:sp>
            <p:nvSpPr>
              <p:cNvPr id="8" name="TextBox 7">
                <a:extLst>
                  <a:ext uri="{FF2B5EF4-FFF2-40B4-BE49-F238E27FC236}">
                    <a16:creationId xmlns:a16="http://schemas.microsoft.com/office/drawing/2014/main" id="{EAADB30F-99BE-FDB3-5E93-2B23A092B0EB}"/>
                  </a:ext>
                </a:extLst>
              </p:cNvPr>
              <p:cNvSpPr txBox="1">
                <a:spLocks noRot="1" noChangeAspect="1" noMove="1" noResize="1" noEditPoints="1" noAdjustHandles="1" noChangeArrowheads="1" noChangeShapeType="1" noTextEdit="1"/>
              </p:cNvSpPr>
              <p:nvPr/>
            </p:nvSpPr>
            <p:spPr bwMode="gray">
              <a:xfrm>
                <a:off x="1351432" y="4329991"/>
                <a:ext cx="4320480" cy="443135"/>
              </a:xfrm>
              <a:prstGeom prst="rect">
                <a:avLst/>
              </a:prstGeom>
              <a:blipFill>
                <a:blip r:embed="rId6"/>
                <a:stretch>
                  <a:fillRect/>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ECB8C108-009E-DE2E-A05F-78B55EC10933}"/>
              </a:ext>
            </a:extLst>
          </p:cNvPr>
          <p:cNvSpPr/>
          <p:nvPr/>
        </p:nvSpPr>
        <p:spPr bwMode="gray">
          <a:xfrm>
            <a:off x="3675448" y="4786029"/>
            <a:ext cx="788696" cy="23292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FC874D89-D9DC-7A3A-EB97-45ADBB76681B}"/>
              </a:ext>
            </a:extLst>
          </p:cNvPr>
          <p:cNvCxnSpPr>
            <a:cxnSpLocks/>
          </p:cNvCxnSpPr>
          <p:nvPr/>
        </p:nvCxnSpPr>
        <p:spPr bwMode="gray">
          <a:xfrm flipH="1">
            <a:off x="4464144" y="4876006"/>
            <a:ext cx="611912" cy="720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00EF5D0-BE02-F371-8FD7-632534145BD0}"/>
                  </a:ext>
                </a:extLst>
              </p:cNvPr>
              <p:cNvSpPr txBox="1"/>
              <p:nvPr/>
            </p:nvSpPr>
            <p:spPr bwMode="gray">
              <a:xfrm>
                <a:off x="5148064" y="4685752"/>
                <a:ext cx="218283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Konfidenzintervall für </a:t>
                </a:r>
                <a14:m>
                  <m:oMath xmlns:m="http://schemas.openxmlformats.org/officeDocument/2006/math">
                    <m:sSup>
                      <m:sSupPr>
                        <m:ctrlPr>
                          <a:rPr lang="en-US" sz="1050" b="0" i="1" smtClean="0">
                            <a:solidFill>
                              <a:srgbClr val="C00000"/>
                            </a:solidFill>
                            <a:latin typeface="Cambria Math" panose="02040503050406030204" pitchFamily="18" charset="0"/>
                          </a:rPr>
                        </m:ctrlPr>
                      </m:sSupPr>
                      <m:e>
                        <m:r>
                          <a:rPr lang="en-US" sz="1050" b="0" i="1" smtClean="0">
                            <a:solidFill>
                              <a:srgbClr val="C00000"/>
                            </a:solidFill>
                            <a:latin typeface="Cambria Math" panose="02040503050406030204" pitchFamily="18" charset="0"/>
                          </a:rPr>
                          <m:t>𝜎</m:t>
                        </m:r>
                      </m:e>
                      <m:sup>
                        <m:r>
                          <a:rPr lang="en-US" sz="1050" b="0" i="1" smtClean="0">
                            <a:solidFill>
                              <a:srgbClr val="C00000"/>
                            </a:solidFill>
                            <a:latin typeface="Cambria Math" panose="02040503050406030204" pitchFamily="18" charset="0"/>
                          </a:rPr>
                          <m:t>2</m:t>
                        </m:r>
                      </m:sup>
                    </m:sSup>
                  </m:oMath>
                </a14:m>
                <a:r>
                  <a:rPr lang="de-DE" sz="1050" dirty="0">
                    <a:solidFill>
                      <a:srgbClr val="C00000"/>
                    </a:solidFill>
                  </a:rPr>
                  <a:t> zum Niveau 95%</a:t>
                </a:r>
              </a:p>
            </p:txBody>
          </p:sp>
        </mc:Choice>
        <mc:Fallback xmlns="">
          <p:sp>
            <p:nvSpPr>
              <p:cNvPr id="11" name="TextBox 10">
                <a:extLst>
                  <a:ext uri="{FF2B5EF4-FFF2-40B4-BE49-F238E27FC236}">
                    <a16:creationId xmlns:a16="http://schemas.microsoft.com/office/drawing/2014/main" id="{300EF5D0-BE02-F371-8FD7-632534145BD0}"/>
                  </a:ext>
                </a:extLst>
              </p:cNvPr>
              <p:cNvSpPr txBox="1">
                <a:spLocks noRot="1" noChangeAspect="1" noMove="1" noResize="1" noEditPoints="1" noAdjustHandles="1" noChangeArrowheads="1" noChangeShapeType="1" noTextEdit="1"/>
              </p:cNvSpPr>
              <p:nvPr/>
            </p:nvSpPr>
            <p:spPr bwMode="gray">
              <a:xfrm>
                <a:off x="5148064" y="4685752"/>
                <a:ext cx="2182836" cy="334270"/>
              </a:xfrm>
              <a:prstGeom prst="rect">
                <a:avLst/>
              </a:prstGeom>
              <a:blipFill>
                <a:blip r:embed="rId7"/>
                <a:stretch>
                  <a:fillRect t="-11111" b="-2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B6A2CF-D28F-ACEA-F81F-0DE14971E7C8}"/>
                  </a:ext>
                </a:extLst>
              </p:cNvPr>
              <p:cNvSpPr txBox="1"/>
              <p:nvPr/>
            </p:nvSpPr>
            <p:spPr bwMode="gray">
              <a:xfrm>
                <a:off x="2195736" y="4776173"/>
                <a:ext cx="2484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𝐶</m:t>
                          </m:r>
                        </m:e>
                        <m:sub>
                          <m:r>
                            <a:rPr lang="en-US" sz="1200" b="0" i="1" smtClean="0">
                              <a:solidFill>
                                <a:schemeClr val="tx1"/>
                              </a:solidFill>
                              <a:latin typeface="Cambria Math" panose="02040503050406030204" pitchFamily="18" charset="0"/>
                            </a:rPr>
                            <m:t>0.05</m:t>
                          </m:r>
                        </m:sub>
                      </m:sSub>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36</m:t>
                              </m:r>
                            </m:sub>
                          </m:sSub>
                        </m:e>
                      </m:d>
                      <m:r>
                        <a:rPr lang="en-US" sz="1200" b="0" i="1" smtClean="0">
                          <a:solidFill>
                            <a:schemeClr val="tx1"/>
                          </a:solidFill>
                          <a:latin typeface="Cambria Math" panose="02040503050406030204" pitchFamily="18" charset="0"/>
                        </a:rPr>
                        <m:t>=</m:t>
                      </m:r>
                      <m:d>
                        <m:dPr>
                          <m:ctrlPr>
                            <a:rPr lang="en-US" sz="1200" i="1">
                              <a:latin typeface="Cambria Math" panose="02040503050406030204" pitchFamily="18" charset="0"/>
                            </a:rPr>
                          </m:ctrlPr>
                        </m:dPr>
                        <m:e>
                          <m:r>
                            <a:rPr lang="en-US" sz="1200" b="0" i="1" smtClean="0">
                              <a:latin typeface="Cambria Math" panose="02040503050406030204" pitchFamily="18" charset="0"/>
                            </a:rPr>
                            <m:t>0.45,0.99</m:t>
                          </m:r>
                        </m:e>
                      </m:d>
                    </m:oMath>
                  </m:oMathPara>
                </a14:m>
                <a:endParaRPr lang="en-DE" sz="1600" dirty="0"/>
              </a:p>
            </p:txBody>
          </p:sp>
        </mc:Choice>
        <mc:Fallback xmlns="">
          <p:sp>
            <p:nvSpPr>
              <p:cNvPr id="12" name="TextBox 11">
                <a:extLst>
                  <a:ext uri="{FF2B5EF4-FFF2-40B4-BE49-F238E27FC236}">
                    <a16:creationId xmlns:a16="http://schemas.microsoft.com/office/drawing/2014/main" id="{3CB6A2CF-D28F-ACEA-F81F-0DE14971E7C8}"/>
                  </a:ext>
                </a:extLst>
              </p:cNvPr>
              <p:cNvSpPr txBox="1">
                <a:spLocks noRot="1" noChangeAspect="1" noMove="1" noResize="1" noEditPoints="1" noAdjustHandles="1" noChangeArrowheads="1" noChangeShapeType="1" noTextEdit="1"/>
              </p:cNvSpPr>
              <p:nvPr/>
            </p:nvSpPr>
            <p:spPr bwMode="gray">
              <a:xfrm>
                <a:off x="2195736" y="4776173"/>
                <a:ext cx="2484122" cy="276999"/>
              </a:xfrm>
              <a:prstGeom prst="rect">
                <a:avLst/>
              </a:prstGeom>
              <a:blipFill>
                <a:blip r:embed="rId8"/>
                <a:stretch>
                  <a:fillRect/>
                </a:stretch>
              </a:blipFill>
            </p:spPr>
            <p:txBody>
              <a:bodyPr/>
              <a:lstStyle/>
              <a:p>
                <a:r>
                  <a:rPr lang="en-DE">
                    <a:noFill/>
                  </a:rPr>
                  <a:t> </a:t>
                </a:r>
              </a:p>
            </p:txBody>
          </p:sp>
        </mc:Fallback>
      </mc:AlternateContent>
      <p:cxnSp>
        <p:nvCxnSpPr>
          <p:cNvPr id="17" name="Straight Arrow Connector 16">
            <a:extLst>
              <a:ext uri="{FF2B5EF4-FFF2-40B4-BE49-F238E27FC236}">
                <a16:creationId xmlns:a16="http://schemas.microsoft.com/office/drawing/2014/main" id="{84D4B442-6997-393C-7C90-7A4511458500}"/>
              </a:ext>
            </a:extLst>
          </p:cNvPr>
          <p:cNvCxnSpPr>
            <a:cxnSpLocks/>
            <a:stCxn id="18" idx="1"/>
          </p:cNvCxnSpPr>
          <p:nvPr/>
        </p:nvCxnSpPr>
        <p:spPr bwMode="gray">
          <a:xfrm flipH="1">
            <a:off x="4807816" y="3586127"/>
            <a:ext cx="12537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9C8900-C440-2343-0206-C194B999F439}"/>
                  </a:ext>
                </a:extLst>
              </p:cNvPr>
              <p:cNvSpPr txBox="1"/>
              <p:nvPr/>
            </p:nvSpPr>
            <p:spPr bwMode="gray">
              <a:xfrm>
                <a:off x="6061572" y="3418992"/>
                <a:ext cx="121401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Definition der </a:t>
                </a:r>
                <a14:m>
                  <m:oMath xmlns:m="http://schemas.openxmlformats.org/officeDocument/2006/math">
                    <m:sSup>
                      <m:sSupPr>
                        <m:ctrlPr>
                          <a:rPr lang="en-US" sz="1050" b="0" i="1" dirty="0" smtClean="0">
                            <a:solidFill>
                              <a:srgbClr val="C00000"/>
                            </a:solidFill>
                            <a:latin typeface="Cambria Math" panose="02040503050406030204" pitchFamily="18" charset="0"/>
                          </a:rPr>
                        </m:ctrlPr>
                      </m:sSupPr>
                      <m:e>
                        <m:r>
                          <a:rPr lang="en-US" sz="1050" b="0" i="1" dirty="0" smtClean="0">
                            <a:solidFill>
                              <a:srgbClr val="C00000"/>
                            </a:solidFill>
                            <a:latin typeface="Cambria Math" panose="02040503050406030204" pitchFamily="18" charset="0"/>
                          </a:rPr>
                          <m:t>𝜒</m:t>
                        </m:r>
                      </m:e>
                      <m:sup>
                        <m:r>
                          <a:rPr lang="en-US" sz="1050" b="0" i="1" dirty="0" smtClean="0">
                            <a:solidFill>
                              <a:srgbClr val="C00000"/>
                            </a:solidFill>
                            <a:latin typeface="Cambria Math" panose="02040503050406030204" pitchFamily="18" charset="0"/>
                          </a:rPr>
                          <m:t>2</m:t>
                        </m:r>
                      </m:sup>
                    </m:sSup>
                  </m:oMath>
                </a14:m>
                <a:r>
                  <a:rPr lang="de-DE" sz="1050" dirty="0">
                    <a:solidFill>
                      <a:srgbClr val="C00000"/>
                    </a:solidFill>
                  </a:rPr>
                  <a:t>-Verteilung </a:t>
                </a:r>
              </a:p>
            </p:txBody>
          </p:sp>
        </mc:Choice>
        <mc:Fallback xmlns="">
          <p:sp>
            <p:nvSpPr>
              <p:cNvPr id="18" name="TextBox 17">
                <a:extLst>
                  <a:ext uri="{FF2B5EF4-FFF2-40B4-BE49-F238E27FC236}">
                    <a16:creationId xmlns:a16="http://schemas.microsoft.com/office/drawing/2014/main" id="{8B9C8900-C440-2343-0206-C194B999F439}"/>
                  </a:ext>
                </a:extLst>
              </p:cNvPr>
              <p:cNvSpPr txBox="1">
                <a:spLocks noRot="1" noChangeAspect="1" noMove="1" noResize="1" noEditPoints="1" noAdjustHandles="1" noChangeArrowheads="1" noChangeShapeType="1" noTextEdit="1"/>
              </p:cNvSpPr>
              <p:nvPr/>
            </p:nvSpPr>
            <p:spPr bwMode="gray">
              <a:xfrm>
                <a:off x="6061572" y="3418992"/>
                <a:ext cx="1214014" cy="334270"/>
              </a:xfrm>
              <a:prstGeom prst="rect">
                <a:avLst/>
              </a:prstGeom>
              <a:blipFill>
                <a:blip r:embed="rId9"/>
                <a:stretch>
                  <a:fillRect l="-1031" t="-11111" r="-1031" b="-22222"/>
                </a:stretch>
              </a:blipFill>
            </p:spPr>
            <p:txBody>
              <a:bodyPr/>
              <a:lstStyle/>
              <a:p>
                <a:r>
                  <a:rPr lang="en-DE">
                    <a:noFill/>
                  </a:rPr>
                  <a:t> </a:t>
                </a:r>
              </a:p>
            </p:txBody>
          </p:sp>
        </mc:Fallback>
      </mc:AlternateContent>
      <p:sp>
        <p:nvSpPr>
          <p:cNvPr id="19" name="Rounded Rectangle 18">
            <a:extLst>
              <a:ext uri="{FF2B5EF4-FFF2-40B4-BE49-F238E27FC236}">
                <a16:creationId xmlns:a16="http://schemas.microsoft.com/office/drawing/2014/main" id="{BCC9396C-CF56-9369-02C9-5E7491192E3A}"/>
              </a:ext>
            </a:extLst>
          </p:cNvPr>
          <p:cNvSpPr/>
          <p:nvPr/>
        </p:nvSpPr>
        <p:spPr bwMode="gray">
          <a:xfrm>
            <a:off x="1962899" y="4342894"/>
            <a:ext cx="3041819" cy="393351"/>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0" name="Straight Arrow Connector 19">
            <a:extLst>
              <a:ext uri="{FF2B5EF4-FFF2-40B4-BE49-F238E27FC236}">
                <a16:creationId xmlns:a16="http://schemas.microsoft.com/office/drawing/2014/main" id="{9E99158E-5A21-7AF8-7EF4-079EB3E28BAF}"/>
              </a:ext>
            </a:extLst>
          </p:cNvPr>
          <p:cNvCxnSpPr>
            <a:cxnSpLocks/>
            <a:endCxn id="19" idx="3"/>
          </p:cNvCxnSpPr>
          <p:nvPr/>
        </p:nvCxnSpPr>
        <p:spPr bwMode="gray">
          <a:xfrm flipH="1">
            <a:off x="5004718" y="4443958"/>
            <a:ext cx="503386" cy="9561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DDC879-88FF-816D-7687-463B03B7FD0C}"/>
                  </a:ext>
                </a:extLst>
              </p:cNvPr>
              <p:cNvSpPr txBox="1"/>
              <p:nvPr/>
            </p:nvSpPr>
            <p:spPr bwMode="gray">
              <a:xfrm>
                <a:off x="5580112" y="4164196"/>
                <a:ext cx="1400007" cy="399107"/>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Wechsel der Lesart</a:t>
                </a:r>
                <a:br>
                  <a:rPr lang="de-DE" sz="1050" dirty="0">
                    <a:solidFill>
                      <a:srgbClr val="C00000"/>
                    </a:solidFill>
                  </a:rPr>
                </a:br>
                <a:r>
                  <a:rPr lang="de-DE" sz="1050" dirty="0">
                    <a:solidFill>
                      <a:srgbClr val="C00000"/>
                    </a:solidFill>
                  </a:rPr>
                  <a:t>in der </a:t>
                </a:r>
                <a14:m>
                  <m:oMath xmlns:m="http://schemas.openxmlformats.org/officeDocument/2006/math">
                    <m:r>
                      <m:rPr>
                        <m:sty m:val="p"/>
                      </m:rPr>
                      <a:rPr lang="en-US" sz="1050" b="0" i="0" smtClean="0">
                        <a:solidFill>
                          <a:srgbClr val="C00000"/>
                        </a:solidFill>
                        <a:latin typeface="Cambria Math" panose="02040503050406030204" pitchFamily="18" charset="0"/>
                      </a:rPr>
                      <m:t>Ω</m:t>
                    </m:r>
                    <m:r>
                      <a:rPr lang="en-US" sz="1050" b="0" i="1" smtClean="0">
                        <a:solidFill>
                          <a:srgbClr val="C00000"/>
                        </a:solidFill>
                        <a:latin typeface="Cambria Math" panose="02040503050406030204" pitchFamily="18" charset="0"/>
                      </a:rPr>
                      <m:t>×</m:t>
                    </m:r>
                    <m:r>
                      <m:rPr>
                        <m:sty m:val="p"/>
                      </m:rPr>
                      <a:rPr lang="en-US" sz="1050" b="0" i="0" smtClean="0">
                        <a:solidFill>
                          <a:srgbClr val="C00000"/>
                        </a:solidFill>
                        <a:latin typeface="Cambria Math" panose="02040503050406030204" pitchFamily="18" charset="0"/>
                      </a:rPr>
                      <m:t>Θ</m:t>
                    </m:r>
                  </m:oMath>
                </a14:m>
                <a:r>
                  <a:rPr lang="de-DE" sz="1050" dirty="0">
                    <a:solidFill>
                      <a:srgbClr val="C00000"/>
                    </a:solidFill>
                  </a:rPr>
                  <a:t> Ebene</a:t>
                </a:r>
              </a:p>
            </p:txBody>
          </p:sp>
        </mc:Choice>
        <mc:Fallback xmlns="">
          <p:sp>
            <p:nvSpPr>
              <p:cNvPr id="21" name="TextBox 20">
                <a:extLst>
                  <a:ext uri="{FF2B5EF4-FFF2-40B4-BE49-F238E27FC236}">
                    <a16:creationId xmlns:a16="http://schemas.microsoft.com/office/drawing/2014/main" id="{FCDDC879-88FF-816D-7687-463B03B7FD0C}"/>
                  </a:ext>
                </a:extLst>
              </p:cNvPr>
              <p:cNvSpPr txBox="1">
                <a:spLocks noRot="1" noChangeAspect="1" noMove="1" noResize="1" noEditPoints="1" noAdjustHandles="1" noChangeArrowheads="1" noChangeShapeType="1" noTextEdit="1"/>
              </p:cNvSpPr>
              <p:nvPr/>
            </p:nvSpPr>
            <p:spPr bwMode="gray">
              <a:xfrm>
                <a:off x="5580112" y="4164196"/>
                <a:ext cx="1400007" cy="399107"/>
              </a:xfrm>
              <a:prstGeom prst="rect">
                <a:avLst/>
              </a:prstGeom>
              <a:blipFill>
                <a:blip r:embed="rId10"/>
                <a:stretch>
                  <a:fillRect b="-12121"/>
                </a:stretch>
              </a:blipFill>
            </p:spPr>
            <p:txBody>
              <a:bodyPr/>
              <a:lstStyle/>
              <a:p>
                <a:r>
                  <a:rPr lang="en-DE">
                    <a:noFill/>
                  </a:rPr>
                  <a:t> </a:t>
                </a:r>
              </a:p>
            </p:txBody>
          </p:sp>
        </mc:Fallback>
      </mc:AlternateContent>
      <p:pic>
        <p:nvPicPr>
          <p:cNvPr id="6" name="Picture 2" descr="FENDER Pickguard/Control Plate Mounting Screws, Chrome Gitarren-Hardware">
            <a:extLst>
              <a:ext uri="{FF2B5EF4-FFF2-40B4-BE49-F238E27FC236}">
                <a16:creationId xmlns:a16="http://schemas.microsoft.com/office/drawing/2014/main" id="{EA857763-0FB1-CF02-0BCA-ED8EE826BEDB}"/>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559551" y="1305336"/>
            <a:ext cx="1211296" cy="9063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8345F5-A232-44AE-3026-6E657489CE31}"/>
              </a:ext>
            </a:extLst>
          </p:cNvPr>
          <p:cNvSpPr txBox="1"/>
          <p:nvPr/>
        </p:nvSpPr>
        <p:spPr bwMode="gray">
          <a:xfrm>
            <a:off x="358775" y="3677889"/>
            <a:ext cx="1742123"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qchisq</a:t>
            </a:r>
            <a:r>
              <a:rPr lang="de-DE" sz="1200" b="1" dirty="0">
                <a:latin typeface="Courier New" panose="02070309020205020404" pitchFamily="49" charset="0"/>
                <a:cs typeface="Courier New" panose="02070309020205020404" pitchFamily="49" charset="0"/>
              </a:rPr>
              <a:t>(0.025,49)</a:t>
            </a:r>
          </a:p>
        </p:txBody>
      </p:sp>
      <p:cxnSp>
        <p:nvCxnSpPr>
          <p:cNvPr id="15" name="Straight Arrow Connector 14">
            <a:extLst>
              <a:ext uri="{FF2B5EF4-FFF2-40B4-BE49-F238E27FC236}">
                <a16:creationId xmlns:a16="http://schemas.microsoft.com/office/drawing/2014/main" id="{A09C78FF-A374-5880-3793-3BC5411D3C16}"/>
              </a:ext>
            </a:extLst>
          </p:cNvPr>
          <p:cNvCxnSpPr>
            <a:cxnSpLocks/>
            <a:stCxn id="13" idx="3"/>
          </p:cNvCxnSpPr>
          <p:nvPr/>
        </p:nvCxnSpPr>
        <p:spPr bwMode="gray">
          <a:xfrm>
            <a:off x="2100898" y="3816389"/>
            <a:ext cx="598894" cy="25640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5E29447-700F-52A4-F61C-18B129A5424D}"/>
              </a:ext>
            </a:extLst>
          </p:cNvPr>
          <p:cNvSpPr txBox="1"/>
          <p:nvPr/>
        </p:nvSpPr>
        <p:spPr bwMode="gray">
          <a:xfrm>
            <a:off x="4544787" y="3653641"/>
            <a:ext cx="1742123" cy="276999"/>
          </a:xfrm>
          <a:prstGeom prst="rect">
            <a:avLst/>
          </a:prstGeom>
          <a:noFill/>
        </p:spPr>
        <p:txBody>
          <a:bodyPr wrap="square">
            <a:spAutoFit/>
          </a:bodyPr>
          <a:lstStyle/>
          <a:p>
            <a:pPr algn="ctr">
              <a:spcBef>
                <a:spcPts val="300"/>
              </a:spcBef>
              <a:spcAft>
                <a:spcPts val="300"/>
              </a:spcAft>
              <a:buClr>
                <a:schemeClr val="accent1"/>
              </a:buClr>
              <a:buSzPct val="90000"/>
            </a:pPr>
            <a:r>
              <a:rPr lang="de-DE" sz="1200" b="1" dirty="0" err="1">
                <a:latin typeface="Courier New" panose="02070309020205020404" pitchFamily="49" charset="0"/>
                <a:cs typeface="Courier New" panose="02070309020205020404" pitchFamily="49" charset="0"/>
              </a:rPr>
              <a:t>qchisq</a:t>
            </a:r>
            <a:r>
              <a:rPr lang="de-DE" sz="1200" b="1" dirty="0">
                <a:latin typeface="Courier New" panose="02070309020205020404" pitchFamily="49" charset="0"/>
                <a:cs typeface="Courier New" panose="02070309020205020404" pitchFamily="49" charset="0"/>
              </a:rPr>
              <a:t>(0.975,49)</a:t>
            </a:r>
          </a:p>
        </p:txBody>
      </p:sp>
      <p:cxnSp>
        <p:nvCxnSpPr>
          <p:cNvPr id="32" name="Straight Arrow Connector 31">
            <a:extLst>
              <a:ext uri="{FF2B5EF4-FFF2-40B4-BE49-F238E27FC236}">
                <a16:creationId xmlns:a16="http://schemas.microsoft.com/office/drawing/2014/main" id="{DC795254-1DF4-03A2-AE63-B67E475822B6}"/>
              </a:ext>
            </a:extLst>
          </p:cNvPr>
          <p:cNvCxnSpPr>
            <a:cxnSpLocks/>
            <a:stCxn id="31" idx="1"/>
          </p:cNvCxnSpPr>
          <p:nvPr/>
        </p:nvCxnSpPr>
        <p:spPr bwMode="gray">
          <a:xfrm flipH="1">
            <a:off x="3995936" y="3792141"/>
            <a:ext cx="548851" cy="22587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176">
            <a:extLst>
              <a:ext uri="{FF2B5EF4-FFF2-40B4-BE49-F238E27FC236}">
                <a16:creationId xmlns:a16="http://schemas.microsoft.com/office/drawing/2014/main" id="{DDCF2047-FA8C-EBA6-C274-540DB1441B85}"/>
              </a:ext>
            </a:extLst>
          </p:cNvPr>
          <p:cNvGrpSpPr/>
          <p:nvPr/>
        </p:nvGrpSpPr>
        <p:grpSpPr>
          <a:xfrm>
            <a:off x="7315328" y="2502417"/>
            <a:ext cx="1763208" cy="1175472"/>
            <a:chOff x="7315328" y="2502417"/>
            <a:chExt cx="1763208" cy="1175472"/>
          </a:xfrm>
        </p:grpSpPr>
        <p:sp>
          <p:nvSpPr>
            <p:cNvPr id="38" name="Freeform 37">
              <a:extLst>
                <a:ext uri="{FF2B5EF4-FFF2-40B4-BE49-F238E27FC236}">
                  <a16:creationId xmlns:a16="http://schemas.microsoft.com/office/drawing/2014/main" id="{463B90B1-92AC-F197-250F-592394D419BB}"/>
                </a:ext>
              </a:extLst>
            </p:cNvPr>
            <p:cNvSpPr/>
            <p:nvPr/>
          </p:nvSpPr>
          <p:spPr>
            <a:xfrm>
              <a:off x="7315328" y="2502417"/>
              <a:ext cx="1763208" cy="1175472"/>
            </a:xfrm>
            <a:custGeom>
              <a:avLst/>
              <a:gdLst>
                <a:gd name="connsiteX0" fmla="*/ 0 w 1763208"/>
                <a:gd name="connsiteY0" fmla="*/ 1175472 h 1175472"/>
                <a:gd name="connsiteX1" fmla="*/ 1763208 w 1763208"/>
                <a:gd name="connsiteY1" fmla="*/ 1175472 h 1175472"/>
                <a:gd name="connsiteX2" fmla="*/ 1763208 w 1763208"/>
                <a:gd name="connsiteY2" fmla="*/ 0 h 1175472"/>
                <a:gd name="connsiteX3" fmla="*/ 0 w 1763208"/>
                <a:gd name="connsiteY3" fmla="*/ 0 h 1175472"/>
              </a:gdLst>
              <a:ahLst/>
              <a:cxnLst>
                <a:cxn ang="0">
                  <a:pos x="connsiteX0" y="connsiteY0"/>
                </a:cxn>
                <a:cxn ang="0">
                  <a:pos x="connsiteX1" y="connsiteY1"/>
                </a:cxn>
                <a:cxn ang="0">
                  <a:pos x="connsiteX2" y="connsiteY2"/>
                </a:cxn>
                <a:cxn ang="0">
                  <a:pos x="connsiteX3" y="connsiteY3"/>
                </a:cxn>
              </a:cxnLst>
              <a:rect l="l" t="t" r="r" b="b"/>
              <a:pathLst>
                <a:path w="1763208" h="1175472">
                  <a:moveTo>
                    <a:pt x="0" y="1175472"/>
                  </a:moveTo>
                  <a:lnTo>
                    <a:pt x="1763208" y="1175472"/>
                  </a:lnTo>
                  <a:lnTo>
                    <a:pt x="1763208" y="0"/>
                  </a:lnTo>
                  <a:lnTo>
                    <a:pt x="0" y="0"/>
                  </a:lnTo>
                  <a:close/>
                </a:path>
              </a:pathLst>
            </a:custGeom>
            <a:solidFill>
              <a:srgbClr val="FFFFFF"/>
            </a:solidFill>
            <a:ln w="734"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E7AB614C-395F-1A26-9684-6D0BE6CB3117}"/>
                </a:ext>
              </a:extLst>
            </p:cNvPr>
            <p:cNvSpPr/>
            <p:nvPr/>
          </p:nvSpPr>
          <p:spPr>
            <a:xfrm>
              <a:off x="7598192" y="2537125"/>
              <a:ext cx="1445638" cy="985762"/>
            </a:xfrm>
            <a:custGeom>
              <a:avLst/>
              <a:gdLst>
                <a:gd name="connsiteX0" fmla="*/ 0 w 1445638"/>
                <a:gd name="connsiteY0" fmla="*/ 985763 h 985762"/>
                <a:gd name="connsiteX1" fmla="*/ 1445638 w 1445638"/>
                <a:gd name="connsiteY1" fmla="*/ 985763 h 985762"/>
                <a:gd name="connsiteX2" fmla="*/ 1445638 w 1445638"/>
                <a:gd name="connsiteY2" fmla="*/ 0 h 985762"/>
                <a:gd name="connsiteX3" fmla="*/ 0 w 1445638"/>
                <a:gd name="connsiteY3" fmla="*/ 0 h 985762"/>
              </a:gdLst>
              <a:ahLst/>
              <a:cxnLst>
                <a:cxn ang="0">
                  <a:pos x="connsiteX0" y="connsiteY0"/>
                </a:cxn>
                <a:cxn ang="0">
                  <a:pos x="connsiteX1" y="connsiteY1"/>
                </a:cxn>
                <a:cxn ang="0">
                  <a:pos x="connsiteX2" y="connsiteY2"/>
                </a:cxn>
                <a:cxn ang="0">
                  <a:pos x="connsiteX3" y="connsiteY3"/>
                </a:cxn>
              </a:cxnLst>
              <a:rect l="l" t="t" r="r" b="b"/>
              <a:pathLst>
                <a:path w="1445638" h="985762">
                  <a:moveTo>
                    <a:pt x="0" y="985763"/>
                  </a:moveTo>
                  <a:lnTo>
                    <a:pt x="1445638" y="985763"/>
                  </a:lnTo>
                  <a:lnTo>
                    <a:pt x="1445638" y="0"/>
                  </a:lnTo>
                  <a:lnTo>
                    <a:pt x="0" y="0"/>
                  </a:lnTo>
                  <a:close/>
                </a:path>
              </a:pathLst>
            </a:custGeom>
            <a:solidFill>
              <a:srgbClr val="FFFFFF"/>
            </a:solidFill>
            <a:ln w="734"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AF43C0AF-812D-BFD1-EEDF-F830325ECDB0}"/>
                </a:ext>
              </a:extLst>
            </p:cNvPr>
            <p:cNvSpPr/>
            <p:nvPr/>
          </p:nvSpPr>
          <p:spPr>
            <a:xfrm>
              <a:off x="7639105"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AD69854D-C4C2-114E-E238-8B85EAFCEFEF}"/>
                </a:ext>
              </a:extLst>
            </p:cNvPr>
            <p:cNvSpPr/>
            <p:nvPr/>
          </p:nvSpPr>
          <p:spPr>
            <a:xfrm>
              <a:off x="7952943"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BE1D2F94-6955-AA3B-0AB9-97C48403B96B}"/>
                </a:ext>
              </a:extLst>
            </p:cNvPr>
            <p:cNvSpPr/>
            <p:nvPr/>
          </p:nvSpPr>
          <p:spPr>
            <a:xfrm>
              <a:off x="8266784"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06D5FB90-E99C-D376-A5A7-A42B7B67C46F}"/>
                </a:ext>
              </a:extLst>
            </p:cNvPr>
            <p:cNvSpPr/>
            <p:nvPr/>
          </p:nvSpPr>
          <p:spPr>
            <a:xfrm>
              <a:off x="8580620"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5D580D1C-750C-9AEB-F635-CECF741D4389}"/>
                </a:ext>
              </a:extLst>
            </p:cNvPr>
            <p:cNvSpPr/>
            <p:nvPr/>
          </p:nvSpPr>
          <p:spPr>
            <a:xfrm>
              <a:off x="8894457"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1468"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1692E831-C782-45A2-CD53-DBD2D832C60A}"/>
                </a:ext>
              </a:extLst>
            </p:cNvPr>
            <p:cNvSpPr/>
            <p:nvPr/>
          </p:nvSpPr>
          <p:spPr>
            <a:xfrm>
              <a:off x="7598192" y="3522888"/>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2937"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D25E2B2E-D808-C1B0-F256-CB9CA3DE5625}"/>
                </a:ext>
              </a:extLst>
            </p:cNvPr>
            <p:cNvSpPr/>
            <p:nvPr/>
          </p:nvSpPr>
          <p:spPr>
            <a:xfrm>
              <a:off x="7639105"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5C3485A6-4066-E413-0872-35A43D619092}"/>
                </a:ext>
              </a:extLst>
            </p:cNvPr>
            <p:cNvSpPr/>
            <p:nvPr/>
          </p:nvSpPr>
          <p:spPr>
            <a:xfrm>
              <a:off x="7952943"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5CE15C3F-1AC9-9E0E-856F-D08494112F7D}"/>
                </a:ext>
              </a:extLst>
            </p:cNvPr>
            <p:cNvSpPr/>
            <p:nvPr/>
          </p:nvSpPr>
          <p:spPr>
            <a:xfrm>
              <a:off x="8266784"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64E035AF-F6BC-2281-380A-41A926687326}"/>
                </a:ext>
              </a:extLst>
            </p:cNvPr>
            <p:cNvSpPr/>
            <p:nvPr/>
          </p:nvSpPr>
          <p:spPr>
            <a:xfrm>
              <a:off x="8580620"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F164B091-EFBC-5277-F1D1-3F352BE10E59}"/>
                </a:ext>
              </a:extLst>
            </p:cNvPr>
            <p:cNvSpPr/>
            <p:nvPr/>
          </p:nvSpPr>
          <p:spPr>
            <a:xfrm>
              <a:off x="8894457" y="3509010"/>
              <a:ext cx="734" cy="13877"/>
            </a:xfrm>
            <a:custGeom>
              <a:avLst/>
              <a:gdLst>
                <a:gd name="connsiteX0" fmla="*/ 0 w 734"/>
                <a:gd name="connsiteY0" fmla="*/ 13878 h 13877"/>
                <a:gd name="connsiteX1" fmla="*/ 0 w 734"/>
                <a:gd name="connsiteY1" fmla="*/ 0 h 13877"/>
              </a:gdLst>
              <a:ahLst/>
              <a:cxnLst>
                <a:cxn ang="0">
                  <a:pos x="connsiteX0" y="connsiteY0"/>
                </a:cxn>
                <a:cxn ang="0">
                  <a:pos x="connsiteX1" y="connsiteY1"/>
                </a:cxn>
              </a:cxnLst>
              <a:rect l="l" t="t" r="r" b="b"/>
              <a:pathLst>
                <a:path w="734" h="13877">
                  <a:moveTo>
                    <a:pt x="0" y="13878"/>
                  </a:moveTo>
                  <a:lnTo>
                    <a:pt x="0" y="0"/>
                  </a:lnTo>
                </a:path>
              </a:pathLst>
            </a:custGeom>
            <a:noFill/>
            <a:ln w="2937"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8128842C-E2B7-2570-58F1-423A994A2E41}"/>
                </a:ext>
              </a:extLst>
            </p:cNvPr>
            <p:cNvSpPr/>
            <p:nvPr/>
          </p:nvSpPr>
          <p:spPr>
            <a:xfrm>
              <a:off x="7623749" y="3547301"/>
              <a:ext cx="30712" cy="46100"/>
            </a:xfrm>
            <a:custGeom>
              <a:avLst/>
              <a:gdLst>
                <a:gd name="connsiteX0" fmla="*/ 15356 w 30712"/>
                <a:gd name="connsiteY0" fmla="*/ 4761 h 46100"/>
                <a:gd name="connsiteX1" fmla="*/ 8363 w 30712"/>
                <a:gd name="connsiteY1" fmla="*/ 9345 h 46100"/>
                <a:gd name="connsiteX2" fmla="*/ 6041 w 30712"/>
                <a:gd name="connsiteY2" fmla="*/ 23069 h 46100"/>
                <a:gd name="connsiteX3" fmla="*/ 8363 w 30712"/>
                <a:gd name="connsiteY3" fmla="*/ 36785 h 46100"/>
                <a:gd name="connsiteX4" fmla="*/ 15356 w 30712"/>
                <a:gd name="connsiteY4" fmla="*/ 41340 h 46100"/>
                <a:gd name="connsiteX5" fmla="*/ 22350 w 30712"/>
                <a:gd name="connsiteY5" fmla="*/ 36785 h 46100"/>
                <a:gd name="connsiteX6" fmla="*/ 24701 w 30712"/>
                <a:gd name="connsiteY6" fmla="*/ 23069 h 46100"/>
                <a:gd name="connsiteX7" fmla="*/ 22350 w 30712"/>
                <a:gd name="connsiteY7" fmla="*/ 9345 h 46100"/>
                <a:gd name="connsiteX8" fmla="*/ 15356 w 30712"/>
                <a:gd name="connsiteY8" fmla="*/ 4761 h 46100"/>
                <a:gd name="connsiteX9" fmla="*/ 15356 w 30712"/>
                <a:gd name="connsiteY9" fmla="*/ 0 h 46100"/>
                <a:gd name="connsiteX10" fmla="*/ 26754 w 30712"/>
                <a:gd name="connsiteY10" fmla="*/ 5921 h 46100"/>
                <a:gd name="connsiteX11" fmla="*/ 30713 w 30712"/>
                <a:gd name="connsiteY11" fmla="*/ 23069 h 46100"/>
                <a:gd name="connsiteX12" fmla="*/ 26754 w 30712"/>
                <a:gd name="connsiteY12" fmla="*/ 40208 h 46100"/>
                <a:gd name="connsiteX13" fmla="*/ 15356 w 30712"/>
                <a:gd name="connsiteY13" fmla="*/ 46101 h 46100"/>
                <a:gd name="connsiteX14" fmla="*/ 3928 w 30712"/>
                <a:gd name="connsiteY14" fmla="*/ 40208 h 46100"/>
                <a:gd name="connsiteX15" fmla="*/ 0 w 30712"/>
                <a:gd name="connsiteY15" fmla="*/ 23069 h 46100"/>
                <a:gd name="connsiteX16" fmla="*/ 3928 w 30712"/>
                <a:gd name="connsiteY16" fmla="*/ 5921 h 46100"/>
                <a:gd name="connsiteX17" fmla="*/ 15356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6" y="4761"/>
                  </a:moveTo>
                  <a:cubicBezTo>
                    <a:pt x="12261" y="4761"/>
                    <a:pt x="9930" y="6289"/>
                    <a:pt x="8363" y="9345"/>
                  </a:cubicBezTo>
                  <a:cubicBezTo>
                    <a:pt x="6815" y="12379"/>
                    <a:pt x="6041" y="16956"/>
                    <a:pt x="6041" y="23069"/>
                  </a:cubicBezTo>
                  <a:cubicBezTo>
                    <a:pt x="6041" y="29159"/>
                    <a:pt x="6815" y="33729"/>
                    <a:pt x="8363" y="36785"/>
                  </a:cubicBezTo>
                  <a:cubicBezTo>
                    <a:pt x="9930" y="39819"/>
                    <a:pt x="12261" y="41340"/>
                    <a:pt x="15356" y="41340"/>
                  </a:cubicBezTo>
                  <a:cubicBezTo>
                    <a:pt x="18471" y="41340"/>
                    <a:pt x="20802" y="39819"/>
                    <a:pt x="22350" y="36785"/>
                  </a:cubicBezTo>
                  <a:cubicBezTo>
                    <a:pt x="23917" y="33729"/>
                    <a:pt x="24701" y="29159"/>
                    <a:pt x="24701" y="23069"/>
                  </a:cubicBezTo>
                  <a:cubicBezTo>
                    <a:pt x="24701" y="16956"/>
                    <a:pt x="23917" y="12379"/>
                    <a:pt x="22350" y="9345"/>
                  </a:cubicBezTo>
                  <a:cubicBezTo>
                    <a:pt x="20802" y="6289"/>
                    <a:pt x="18471" y="4761"/>
                    <a:pt x="15356" y="4761"/>
                  </a:cubicBezTo>
                  <a:moveTo>
                    <a:pt x="15356" y="0"/>
                  </a:moveTo>
                  <a:cubicBezTo>
                    <a:pt x="20336" y="0"/>
                    <a:pt x="24135" y="1976"/>
                    <a:pt x="26754" y="5921"/>
                  </a:cubicBezTo>
                  <a:cubicBezTo>
                    <a:pt x="29393" y="9852"/>
                    <a:pt x="30713" y="15568"/>
                    <a:pt x="30713" y="23069"/>
                  </a:cubicBezTo>
                  <a:cubicBezTo>
                    <a:pt x="30713" y="30548"/>
                    <a:pt x="29393" y="36263"/>
                    <a:pt x="26754" y="40208"/>
                  </a:cubicBezTo>
                  <a:cubicBezTo>
                    <a:pt x="24135" y="44139"/>
                    <a:pt x="20336" y="46101"/>
                    <a:pt x="15356" y="46101"/>
                  </a:cubicBezTo>
                  <a:cubicBezTo>
                    <a:pt x="10376" y="46101"/>
                    <a:pt x="6567" y="44139"/>
                    <a:pt x="3928" y="40208"/>
                  </a:cubicBezTo>
                  <a:cubicBezTo>
                    <a:pt x="1309" y="36263"/>
                    <a:pt x="0" y="30548"/>
                    <a:pt x="0" y="23069"/>
                  </a:cubicBezTo>
                  <a:cubicBezTo>
                    <a:pt x="0" y="15568"/>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292069A4-5527-D358-29C4-69D362D04C9D}"/>
                </a:ext>
              </a:extLst>
            </p:cNvPr>
            <p:cNvSpPr/>
            <p:nvPr/>
          </p:nvSpPr>
          <p:spPr>
            <a:xfrm>
              <a:off x="7938569" y="3548102"/>
              <a:ext cx="28749" cy="45299"/>
            </a:xfrm>
            <a:custGeom>
              <a:avLst/>
              <a:gdLst>
                <a:gd name="connsiteX0" fmla="*/ 1875 w 28749"/>
                <a:gd name="connsiteY0" fmla="*/ 0 h 45299"/>
                <a:gd name="connsiteX1" fmla="*/ 25475 w 28749"/>
                <a:gd name="connsiteY1" fmla="*/ 0 h 45299"/>
                <a:gd name="connsiteX2" fmla="*/ 25475 w 28749"/>
                <a:gd name="connsiteY2" fmla="*/ 5062 h 45299"/>
                <a:gd name="connsiteX3" fmla="*/ 7381 w 28749"/>
                <a:gd name="connsiteY3" fmla="*/ 5062 h 45299"/>
                <a:gd name="connsiteX4" fmla="*/ 7381 w 28749"/>
                <a:gd name="connsiteY4" fmla="*/ 15957 h 45299"/>
                <a:gd name="connsiteX5" fmla="*/ 10000 w 28749"/>
                <a:gd name="connsiteY5" fmla="*/ 15303 h 45299"/>
                <a:gd name="connsiteX6" fmla="*/ 12619 w 28749"/>
                <a:gd name="connsiteY6" fmla="*/ 15061 h 45299"/>
                <a:gd name="connsiteX7" fmla="*/ 24404 w 28749"/>
                <a:gd name="connsiteY7" fmla="*/ 19138 h 45299"/>
                <a:gd name="connsiteX8" fmla="*/ 28749 w 28749"/>
                <a:gd name="connsiteY8" fmla="*/ 30180 h 45299"/>
                <a:gd name="connsiteX9" fmla="*/ 24285 w 28749"/>
                <a:gd name="connsiteY9" fmla="*/ 41340 h 45299"/>
                <a:gd name="connsiteX10" fmla="*/ 11696 w 28749"/>
                <a:gd name="connsiteY10" fmla="*/ 45300 h 45299"/>
                <a:gd name="connsiteX11" fmla="*/ 5982 w 28749"/>
                <a:gd name="connsiteY11" fmla="*/ 44822 h 45299"/>
                <a:gd name="connsiteX12" fmla="*/ 0 w 28749"/>
                <a:gd name="connsiteY12" fmla="*/ 43397 h 45299"/>
                <a:gd name="connsiteX13" fmla="*/ 0 w 28749"/>
                <a:gd name="connsiteY13" fmla="*/ 37351 h 45299"/>
                <a:gd name="connsiteX14" fmla="*/ 5536 w 28749"/>
                <a:gd name="connsiteY14" fmla="*/ 39525 h 45299"/>
                <a:gd name="connsiteX15" fmla="*/ 11577 w 28749"/>
                <a:gd name="connsiteY15" fmla="*/ 40238 h 45299"/>
                <a:gd name="connsiteX16" fmla="*/ 19731 w 28749"/>
                <a:gd name="connsiteY16" fmla="*/ 37534 h 45299"/>
                <a:gd name="connsiteX17" fmla="*/ 22737 w 28749"/>
                <a:gd name="connsiteY17" fmla="*/ 30180 h 45299"/>
                <a:gd name="connsiteX18" fmla="*/ 19731 w 28749"/>
                <a:gd name="connsiteY18" fmla="*/ 22834 h 45299"/>
                <a:gd name="connsiteX19" fmla="*/ 11577 w 28749"/>
                <a:gd name="connsiteY19" fmla="*/ 20123 h 45299"/>
                <a:gd name="connsiteX20" fmla="*/ 6755 w 28749"/>
                <a:gd name="connsiteY20" fmla="*/ 20659 h 45299"/>
                <a:gd name="connsiteX21" fmla="*/ 1875 w 28749"/>
                <a:gd name="connsiteY21" fmla="*/ 22327 h 45299"/>
                <a:gd name="connsiteX22" fmla="*/ 1875 w 28749"/>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9">
                  <a:moveTo>
                    <a:pt x="1875" y="0"/>
                  </a:moveTo>
                  <a:lnTo>
                    <a:pt x="25475" y="0"/>
                  </a:lnTo>
                  <a:lnTo>
                    <a:pt x="25475" y="5062"/>
                  </a:lnTo>
                  <a:lnTo>
                    <a:pt x="7381" y="5062"/>
                  </a:lnTo>
                  <a:lnTo>
                    <a:pt x="7381" y="15957"/>
                  </a:lnTo>
                  <a:cubicBezTo>
                    <a:pt x="8254" y="15656"/>
                    <a:pt x="9127" y="15443"/>
                    <a:pt x="10000" y="15303"/>
                  </a:cubicBezTo>
                  <a:cubicBezTo>
                    <a:pt x="10872" y="15142"/>
                    <a:pt x="11745" y="15061"/>
                    <a:pt x="12619" y="15061"/>
                  </a:cubicBezTo>
                  <a:cubicBezTo>
                    <a:pt x="17578" y="15061"/>
                    <a:pt x="21507" y="16420"/>
                    <a:pt x="24404" y="19138"/>
                  </a:cubicBezTo>
                  <a:cubicBezTo>
                    <a:pt x="27300" y="21856"/>
                    <a:pt x="28749" y="25537"/>
                    <a:pt x="28749" y="30180"/>
                  </a:cubicBezTo>
                  <a:cubicBezTo>
                    <a:pt x="28749" y="34963"/>
                    <a:pt x="27261" y="38680"/>
                    <a:pt x="24285" y="41340"/>
                  </a:cubicBezTo>
                  <a:cubicBezTo>
                    <a:pt x="21308" y="43977"/>
                    <a:pt x="17113" y="45300"/>
                    <a:pt x="11696" y="45300"/>
                  </a:cubicBezTo>
                  <a:cubicBezTo>
                    <a:pt x="9831" y="45300"/>
                    <a:pt x="7926" y="45138"/>
                    <a:pt x="5982" y="44822"/>
                  </a:cubicBezTo>
                  <a:cubicBezTo>
                    <a:pt x="4058" y="44506"/>
                    <a:pt x="2064" y="44029"/>
                    <a:pt x="0" y="43397"/>
                  </a:cubicBezTo>
                  <a:lnTo>
                    <a:pt x="0" y="37351"/>
                  </a:lnTo>
                  <a:cubicBezTo>
                    <a:pt x="1786" y="38328"/>
                    <a:pt x="3631" y="39048"/>
                    <a:pt x="5536" y="39525"/>
                  </a:cubicBezTo>
                  <a:cubicBezTo>
                    <a:pt x="7440" y="40003"/>
                    <a:pt x="9454" y="40238"/>
                    <a:pt x="11577" y="40238"/>
                  </a:cubicBezTo>
                  <a:cubicBezTo>
                    <a:pt x="15009" y="40238"/>
                    <a:pt x="17728" y="39334"/>
                    <a:pt x="19731" y="37534"/>
                  </a:cubicBezTo>
                  <a:cubicBezTo>
                    <a:pt x="21735" y="35727"/>
                    <a:pt x="22737" y="33273"/>
                    <a:pt x="22737" y="30180"/>
                  </a:cubicBezTo>
                  <a:cubicBezTo>
                    <a:pt x="22737" y="27087"/>
                    <a:pt x="21735" y="24634"/>
                    <a:pt x="19731" y="22834"/>
                  </a:cubicBezTo>
                  <a:cubicBezTo>
                    <a:pt x="17728" y="21026"/>
                    <a:pt x="15009" y="20123"/>
                    <a:pt x="11577" y="20123"/>
                  </a:cubicBezTo>
                  <a:cubicBezTo>
                    <a:pt x="9970" y="20123"/>
                    <a:pt x="8363" y="20299"/>
                    <a:pt x="6755" y="20659"/>
                  </a:cubicBezTo>
                  <a:cubicBezTo>
                    <a:pt x="5168" y="21019"/>
                    <a:pt x="3542" y="21570"/>
                    <a:pt x="1875" y="22327"/>
                  </a:cubicBezTo>
                  <a:lnTo>
                    <a:pt x="1875" y="0"/>
                  </a:lnTo>
                  <a:close/>
                </a:path>
              </a:pathLst>
            </a:custGeom>
            <a:solidFill>
              <a:srgbClr val="000000"/>
            </a:solidFill>
            <a:ln w="734"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40ECDEED-2CED-D52D-FFDA-E74401260C44}"/>
                </a:ext>
              </a:extLst>
            </p:cNvPr>
            <p:cNvSpPr/>
            <p:nvPr/>
          </p:nvSpPr>
          <p:spPr>
            <a:xfrm>
              <a:off x="8233371" y="3548102"/>
              <a:ext cx="26462" cy="44432"/>
            </a:xfrm>
            <a:custGeom>
              <a:avLst/>
              <a:gdLst>
                <a:gd name="connsiteX0" fmla="*/ 867 w 26462"/>
                <a:gd name="connsiteY0" fmla="*/ 39378 h 44432"/>
                <a:gd name="connsiteX1" fmla="*/ 10689 w 26462"/>
                <a:gd name="connsiteY1" fmla="*/ 39378 h 44432"/>
                <a:gd name="connsiteX2" fmla="*/ 10689 w 26462"/>
                <a:gd name="connsiteY2" fmla="*/ 5481 h 44432"/>
                <a:gd name="connsiteX3" fmla="*/ 0 w 26462"/>
                <a:gd name="connsiteY3" fmla="*/ 7626 h 44432"/>
                <a:gd name="connsiteX4" fmla="*/ 0 w 26462"/>
                <a:gd name="connsiteY4" fmla="*/ 2145 h 44432"/>
                <a:gd name="connsiteX5" fmla="*/ 10631 w 26462"/>
                <a:gd name="connsiteY5" fmla="*/ 0 h 44432"/>
                <a:gd name="connsiteX6" fmla="*/ 16640 w 26462"/>
                <a:gd name="connsiteY6" fmla="*/ 0 h 44432"/>
                <a:gd name="connsiteX7" fmla="*/ 16640 w 26462"/>
                <a:gd name="connsiteY7" fmla="*/ 39378 h 44432"/>
                <a:gd name="connsiteX8" fmla="*/ 26463 w 26462"/>
                <a:gd name="connsiteY8" fmla="*/ 39378 h 44432"/>
                <a:gd name="connsiteX9" fmla="*/ 26463 w 26462"/>
                <a:gd name="connsiteY9" fmla="*/ 44433 h 44432"/>
                <a:gd name="connsiteX10" fmla="*/ 867 w 26462"/>
                <a:gd name="connsiteY10" fmla="*/ 44433 h 44432"/>
                <a:gd name="connsiteX11" fmla="*/ 867 w 26462"/>
                <a:gd name="connsiteY11" fmla="*/ 39378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62" h="44432">
                  <a:moveTo>
                    <a:pt x="867" y="39378"/>
                  </a:moveTo>
                  <a:lnTo>
                    <a:pt x="10689" y="39378"/>
                  </a:lnTo>
                  <a:lnTo>
                    <a:pt x="10689" y="5481"/>
                  </a:lnTo>
                  <a:lnTo>
                    <a:pt x="0" y="7626"/>
                  </a:lnTo>
                  <a:lnTo>
                    <a:pt x="0" y="2145"/>
                  </a:lnTo>
                  <a:lnTo>
                    <a:pt x="10631" y="0"/>
                  </a:lnTo>
                  <a:lnTo>
                    <a:pt x="16640" y="0"/>
                  </a:lnTo>
                  <a:lnTo>
                    <a:pt x="16640" y="39378"/>
                  </a:lnTo>
                  <a:lnTo>
                    <a:pt x="26463" y="39378"/>
                  </a:lnTo>
                  <a:lnTo>
                    <a:pt x="26463" y="44433"/>
                  </a:lnTo>
                  <a:lnTo>
                    <a:pt x="867" y="44433"/>
                  </a:lnTo>
                  <a:lnTo>
                    <a:pt x="867" y="39378"/>
                  </a:lnTo>
                  <a:close/>
                </a:path>
              </a:pathLst>
            </a:custGeom>
            <a:solidFill>
              <a:srgbClr val="000000"/>
            </a:solidFill>
            <a:ln w="734"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44ECF5C4-961A-AF9F-7EC4-32A26E721D0E}"/>
                </a:ext>
              </a:extLst>
            </p:cNvPr>
            <p:cNvSpPr/>
            <p:nvPr/>
          </p:nvSpPr>
          <p:spPr>
            <a:xfrm>
              <a:off x="8269473" y="3547301"/>
              <a:ext cx="30716" cy="46100"/>
            </a:xfrm>
            <a:custGeom>
              <a:avLst/>
              <a:gdLst>
                <a:gd name="connsiteX0" fmla="*/ 15355 w 30716"/>
                <a:gd name="connsiteY0" fmla="*/ 4761 h 46100"/>
                <a:gd name="connsiteX1" fmla="*/ 8361 w 30716"/>
                <a:gd name="connsiteY1" fmla="*/ 9345 h 46100"/>
                <a:gd name="connsiteX2" fmla="*/ 6039 w 30716"/>
                <a:gd name="connsiteY2" fmla="*/ 23069 h 46100"/>
                <a:gd name="connsiteX3" fmla="*/ 8361 w 30716"/>
                <a:gd name="connsiteY3" fmla="*/ 36785 h 46100"/>
                <a:gd name="connsiteX4" fmla="*/ 15355 w 30716"/>
                <a:gd name="connsiteY4" fmla="*/ 41340 h 46100"/>
                <a:gd name="connsiteX5" fmla="*/ 22349 w 30716"/>
                <a:gd name="connsiteY5" fmla="*/ 36785 h 46100"/>
                <a:gd name="connsiteX6" fmla="*/ 24700 w 30716"/>
                <a:gd name="connsiteY6" fmla="*/ 23069 h 46100"/>
                <a:gd name="connsiteX7" fmla="*/ 22349 w 30716"/>
                <a:gd name="connsiteY7" fmla="*/ 9345 h 46100"/>
                <a:gd name="connsiteX8" fmla="*/ 15355 w 30716"/>
                <a:gd name="connsiteY8" fmla="*/ 4761 h 46100"/>
                <a:gd name="connsiteX9" fmla="*/ 15355 w 30716"/>
                <a:gd name="connsiteY9" fmla="*/ 0 h 46100"/>
                <a:gd name="connsiteX10" fmla="*/ 26757 w 30716"/>
                <a:gd name="connsiteY10" fmla="*/ 5921 h 46100"/>
                <a:gd name="connsiteX11" fmla="*/ 30717 w 30716"/>
                <a:gd name="connsiteY11" fmla="*/ 23069 h 46100"/>
                <a:gd name="connsiteX12" fmla="*/ 26757 w 30716"/>
                <a:gd name="connsiteY12" fmla="*/ 40208 h 46100"/>
                <a:gd name="connsiteX13" fmla="*/ 15355 w 30716"/>
                <a:gd name="connsiteY13" fmla="*/ 46101 h 46100"/>
                <a:gd name="connsiteX14" fmla="*/ 3930 w 30716"/>
                <a:gd name="connsiteY14" fmla="*/ 40208 h 46100"/>
                <a:gd name="connsiteX15" fmla="*/ 0 w 30716"/>
                <a:gd name="connsiteY15" fmla="*/ 23069 h 46100"/>
                <a:gd name="connsiteX16" fmla="*/ 3930 w 30716"/>
                <a:gd name="connsiteY16" fmla="*/ 5921 h 46100"/>
                <a:gd name="connsiteX17" fmla="*/ 15355 w 30716"/>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6" h="46100">
                  <a:moveTo>
                    <a:pt x="15355" y="4761"/>
                  </a:moveTo>
                  <a:cubicBezTo>
                    <a:pt x="12262" y="4761"/>
                    <a:pt x="9925" y="6289"/>
                    <a:pt x="8361" y="9345"/>
                  </a:cubicBezTo>
                  <a:cubicBezTo>
                    <a:pt x="6810" y="12379"/>
                    <a:pt x="6039" y="16956"/>
                    <a:pt x="6039" y="23069"/>
                  </a:cubicBezTo>
                  <a:cubicBezTo>
                    <a:pt x="6039" y="29159"/>
                    <a:pt x="6810" y="33729"/>
                    <a:pt x="8361" y="36785"/>
                  </a:cubicBezTo>
                  <a:cubicBezTo>
                    <a:pt x="9925" y="39819"/>
                    <a:pt x="12262" y="41340"/>
                    <a:pt x="15355" y="41340"/>
                  </a:cubicBezTo>
                  <a:cubicBezTo>
                    <a:pt x="18470" y="41340"/>
                    <a:pt x="20799" y="39819"/>
                    <a:pt x="22349" y="36785"/>
                  </a:cubicBezTo>
                  <a:cubicBezTo>
                    <a:pt x="23914" y="33729"/>
                    <a:pt x="24700" y="29159"/>
                    <a:pt x="24700" y="23069"/>
                  </a:cubicBezTo>
                  <a:cubicBezTo>
                    <a:pt x="24700" y="16956"/>
                    <a:pt x="23914" y="12379"/>
                    <a:pt x="22349" y="9345"/>
                  </a:cubicBezTo>
                  <a:cubicBezTo>
                    <a:pt x="20799" y="6289"/>
                    <a:pt x="18470" y="4761"/>
                    <a:pt x="15355" y="4761"/>
                  </a:cubicBezTo>
                  <a:moveTo>
                    <a:pt x="15355" y="0"/>
                  </a:moveTo>
                  <a:cubicBezTo>
                    <a:pt x="20336" y="0"/>
                    <a:pt x="24134" y="1976"/>
                    <a:pt x="26757" y="5921"/>
                  </a:cubicBezTo>
                  <a:cubicBezTo>
                    <a:pt x="29394" y="9852"/>
                    <a:pt x="30717" y="15568"/>
                    <a:pt x="30717" y="23069"/>
                  </a:cubicBezTo>
                  <a:cubicBezTo>
                    <a:pt x="30717" y="30548"/>
                    <a:pt x="29394" y="36263"/>
                    <a:pt x="26757" y="40208"/>
                  </a:cubicBezTo>
                  <a:cubicBezTo>
                    <a:pt x="24134" y="44139"/>
                    <a:pt x="20336" y="46101"/>
                    <a:pt x="15355" y="46101"/>
                  </a:cubicBezTo>
                  <a:cubicBezTo>
                    <a:pt x="10381" y="46101"/>
                    <a:pt x="6568" y="44139"/>
                    <a:pt x="3930" y="40208"/>
                  </a:cubicBezTo>
                  <a:cubicBezTo>
                    <a:pt x="1308" y="36263"/>
                    <a:pt x="0" y="30548"/>
                    <a:pt x="0" y="23069"/>
                  </a:cubicBezTo>
                  <a:cubicBezTo>
                    <a:pt x="0" y="15568"/>
                    <a:pt x="1308" y="9852"/>
                    <a:pt x="3930" y="5921"/>
                  </a:cubicBezTo>
                  <a:cubicBezTo>
                    <a:pt x="6568" y="1976"/>
                    <a:pt x="10381" y="0"/>
                    <a:pt x="15355" y="0"/>
                  </a:cubicBezTo>
                  <a:close/>
                </a:path>
              </a:pathLst>
            </a:custGeom>
            <a:solidFill>
              <a:srgbClr val="000000"/>
            </a:solidFill>
            <a:ln w="734"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EF8F67AF-1AD6-17C6-23ED-4AEB036C52CC}"/>
                </a:ext>
              </a:extLst>
            </p:cNvPr>
            <p:cNvSpPr/>
            <p:nvPr/>
          </p:nvSpPr>
          <p:spPr>
            <a:xfrm>
              <a:off x="8547854" y="3548102"/>
              <a:ext cx="26455" cy="44432"/>
            </a:xfrm>
            <a:custGeom>
              <a:avLst/>
              <a:gdLst>
                <a:gd name="connsiteX0" fmla="*/ 860 w 26455"/>
                <a:gd name="connsiteY0" fmla="*/ 39378 h 44432"/>
                <a:gd name="connsiteX1" fmla="*/ 10682 w 26455"/>
                <a:gd name="connsiteY1" fmla="*/ 39378 h 44432"/>
                <a:gd name="connsiteX2" fmla="*/ 10682 w 26455"/>
                <a:gd name="connsiteY2" fmla="*/ 5481 h 44432"/>
                <a:gd name="connsiteX3" fmla="*/ 0 w 26455"/>
                <a:gd name="connsiteY3" fmla="*/ 7626 h 44432"/>
                <a:gd name="connsiteX4" fmla="*/ 0 w 26455"/>
                <a:gd name="connsiteY4" fmla="*/ 2145 h 44432"/>
                <a:gd name="connsiteX5" fmla="*/ 10623 w 26455"/>
                <a:gd name="connsiteY5" fmla="*/ 0 h 44432"/>
                <a:gd name="connsiteX6" fmla="*/ 16633 w 26455"/>
                <a:gd name="connsiteY6" fmla="*/ 0 h 44432"/>
                <a:gd name="connsiteX7" fmla="*/ 16633 w 26455"/>
                <a:gd name="connsiteY7" fmla="*/ 39378 h 44432"/>
                <a:gd name="connsiteX8" fmla="*/ 26455 w 26455"/>
                <a:gd name="connsiteY8" fmla="*/ 39378 h 44432"/>
                <a:gd name="connsiteX9" fmla="*/ 26455 w 26455"/>
                <a:gd name="connsiteY9" fmla="*/ 44433 h 44432"/>
                <a:gd name="connsiteX10" fmla="*/ 860 w 26455"/>
                <a:gd name="connsiteY10" fmla="*/ 44433 h 44432"/>
                <a:gd name="connsiteX11" fmla="*/ 860 w 26455"/>
                <a:gd name="connsiteY11" fmla="*/ 39378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55" h="44432">
                  <a:moveTo>
                    <a:pt x="860" y="39378"/>
                  </a:moveTo>
                  <a:lnTo>
                    <a:pt x="10682" y="39378"/>
                  </a:lnTo>
                  <a:lnTo>
                    <a:pt x="10682" y="5481"/>
                  </a:lnTo>
                  <a:lnTo>
                    <a:pt x="0" y="7626"/>
                  </a:lnTo>
                  <a:lnTo>
                    <a:pt x="0" y="2145"/>
                  </a:lnTo>
                  <a:lnTo>
                    <a:pt x="10623" y="0"/>
                  </a:lnTo>
                  <a:lnTo>
                    <a:pt x="16633" y="0"/>
                  </a:lnTo>
                  <a:lnTo>
                    <a:pt x="16633" y="39378"/>
                  </a:lnTo>
                  <a:lnTo>
                    <a:pt x="26455" y="39378"/>
                  </a:lnTo>
                  <a:lnTo>
                    <a:pt x="26455" y="44433"/>
                  </a:lnTo>
                  <a:lnTo>
                    <a:pt x="860" y="44433"/>
                  </a:lnTo>
                  <a:lnTo>
                    <a:pt x="860" y="39378"/>
                  </a:lnTo>
                  <a:close/>
                </a:path>
              </a:pathLst>
            </a:custGeom>
            <a:solidFill>
              <a:srgbClr val="000000"/>
            </a:solidFill>
            <a:ln w="734"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4E9C43B8-E30D-B6B0-BEFE-82977832C122}"/>
                </a:ext>
              </a:extLst>
            </p:cNvPr>
            <p:cNvSpPr/>
            <p:nvPr/>
          </p:nvSpPr>
          <p:spPr>
            <a:xfrm>
              <a:off x="8584639" y="3548102"/>
              <a:ext cx="28747" cy="45299"/>
            </a:xfrm>
            <a:custGeom>
              <a:avLst/>
              <a:gdLst>
                <a:gd name="connsiteX0" fmla="*/ 1873 w 28747"/>
                <a:gd name="connsiteY0" fmla="*/ 0 h 45299"/>
                <a:gd name="connsiteX1" fmla="*/ 25471 w 28747"/>
                <a:gd name="connsiteY1" fmla="*/ 0 h 45299"/>
                <a:gd name="connsiteX2" fmla="*/ 25471 w 28747"/>
                <a:gd name="connsiteY2" fmla="*/ 5062 h 45299"/>
                <a:gd name="connsiteX3" fmla="*/ 7376 w 28747"/>
                <a:gd name="connsiteY3" fmla="*/ 5062 h 45299"/>
                <a:gd name="connsiteX4" fmla="*/ 7376 w 28747"/>
                <a:gd name="connsiteY4" fmla="*/ 15957 h 45299"/>
                <a:gd name="connsiteX5" fmla="*/ 9999 w 28747"/>
                <a:gd name="connsiteY5" fmla="*/ 15303 h 45299"/>
                <a:gd name="connsiteX6" fmla="*/ 12614 w 28747"/>
                <a:gd name="connsiteY6" fmla="*/ 15061 h 45299"/>
                <a:gd name="connsiteX7" fmla="*/ 24398 w 28747"/>
                <a:gd name="connsiteY7" fmla="*/ 19138 h 45299"/>
                <a:gd name="connsiteX8" fmla="*/ 28748 w 28747"/>
                <a:gd name="connsiteY8" fmla="*/ 30180 h 45299"/>
                <a:gd name="connsiteX9" fmla="*/ 24281 w 28747"/>
                <a:gd name="connsiteY9" fmla="*/ 41340 h 45299"/>
                <a:gd name="connsiteX10" fmla="*/ 11696 w 28747"/>
                <a:gd name="connsiteY10" fmla="*/ 45300 h 45299"/>
                <a:gd name="connsiteX11" fmla="*/ 5980 w 28747"/>
                <a:gd name="connsiteY11" fmla="*/ 44822 h 45299"/>
                <a:gd name="connsiteX12" fmla="*/ 0 w 28747"/>
                <a:gd name="connsiteY12" fmla="*/ 43397 h 45299"/>
                <a:gd name="connsiteX13" fmla="*/ 0 w 28747"/>
                <a:gd name="connsiteY13" fmla="*/ 37351 h 45299"/>
                <a:gd name="connsiteX14" fmla="*/ 5532 w 28747"/>
                <a:gd name="connsiteY14" fmla="*/ 39525 h 45299"/>
                <a:gd name="connsiteX15" fmla="*/ 11571 w 28747"/>
                <a:gd name="connsiteY15" fmla="*/ 40238 h 45299"/>
                <a:gd name="connsiteX16" fmla="*/ 19726 w 28747"/>
                <a:gd name="connsiteY16" fmla="*/ 37534 h 45299"/>
                <a:gd name="connsiteX17" fmla="*/ 22731 w 28747"/>
                <a:gd name="connsiteY17" fmla="*/ 30180 h 45299"/>
                <a:gd name="connsiteX18" fmla="*/ 19726 w 28747"/>
                <a:gd name="connsiteY18" fmla="*/ 22834 h 45299"/>
                <a:gd name="connsiteX19" fmla="*/ 11571 w 28747"/>
                <a:gd name="connsiteY19" fmla="*/ 20123 h 45299"/>
                <a:gd name="connsiteX20" fmla="*/ 6752 w 28747"/>
                <a:gd name="connsiteY20" fmla="*/ 20659 h 45299"/>
                <a:gd name="connsiteX21" fmla="*/ 1873 w 28747"/>
                <a:gd name="connsiteY21" fmla="*/ 22327 h 45299"/>
                <a:gd name="connsiteX22" fmla="*/ 1873 w 28747"/>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7" h="45299">
                  <a:moveTo>
                    <a:pt x="1873" y="0"/>
                  </a:moveTo>
                  <a:lnTo>
                    <a:pt x="25471" y="0"/>
                  </a:lnTo>
                  <a:lnTo>
                    <a:pt x="25471" y="5062"/>
                  </a:lnTo>
                  <a:lnTo>
                    <a:pt x="7376" y="5062"/>
                  </a:lnTo>
                  <a:lnTo>
                    <a:pt x="7376" y="15957"/>
                  </a:lnTo>
                  <a:cubicBezTo>
                    <a:pt x="8250" y="15656"/>
                    <a:pt x="9125" y="15443"/>
                    <a:pt x="9999" y="15303"/>
                  </a:cubicBezTo>
                  <a:cubicBezTo>
                    <a:pt x="10873" y="15142"/>
                    <a:pt x="11740" y="15061"/>
                    <a:pt x="12614" y="15061"/>
                  </a:cubicBezTo>
                  <a:cubicBezTo>
                    <a:pt x="17573" y="15061"/>
                    <a:pt x="21504" y="16420"/>
                    <a:pt x="24398" y="19138"/>
                  </a:cubicBezTo>
                  <a:cubicBezTo>
                    <a:pt x="27300" y="21856"/>
                    <a:pt x="28748" y="25537"/>
                    <a:pt x="28748" y="30180"/>
                  </a:cubicBezTo>
                  <a:cubicBezTo>
                    <a:pt x="28748" y="34963"/>
                    <a:pt x="27256" y="38680"/>
                    <a:pt x="24281" y="41340"/>
                  </a:cubicBezTo>
                  <a:cubicBezTo>
                    <a:pt x="21305" y="43977"/>
                    <a:pt x="17110" y="45300"/>
                    <a:pt x="11696" y="45300"/>
                  </a:cubicBezTo>
                  <a:cubicBezTo>
                    <a:pt x="9830" y="45300"/>
                    <a:pt x="7927" y="45138"/>
                    <a:pt x="5980" y="44822"/>
                  </a:cubicBezTo>
                  <a:cubicBezTo>
                    <a:pt x="4055" y="44506"/>
                    <a:pt x="2064" y="44029"/>
                    <a:pt x="0" y="43397"/>
                  </a:cubicBezTo>
                  <a:lnTo>
                    <a:pt x="0" y="37351"/>
                  </a:lnTo>
                  <a:cubicBezTo>
                    <a:pt x="1785" y="38328"/>
                    <a:pt x="3629" y="39048"/>
                    <a:pt x="5532" y="39525"/>
                  </a:cubicBezTo>
                  <a:cubicBezTo>
                    <a:pt x="7435" y="40003"/>
                    <a:pt x="9448" y="40238"/>
                    <a:pt x="11571" y="40238"/>
                  </a:cubicBezTo>
                  <a:cubicBezTo>
                    <a:pt x="15002" y="40238"/>
                    <a:pt x="17720" y="39334"/>
                    <a:pt x="19726" y="37534"/>
                  </a:cubicBezTo>
                  <a:cubicBezTo>
                    <a:pt x="21732" y="35727"/>
                    <a:pt x="22731" y="33273"/>
                    <a:pt x="22731" y="30180"/>
                  </a:cubicBezTo>
                  <a:cubicBezTo>
                    <a:pt x="22731" y="27087"/>
                    <a:pt x="21732" y="24634"/>
                    <a:pt x="19726" y="22834"/>
                  </a:cubicBezTo>
                  <a:cubicBezTo>
                    <a:pt x="17720" y="21026"/>
                    <a:pt x="15002" y="20123"/>
                    <a:pt x="11571" y="20123"/>
                  </a:cubicBezTo>
                  <a:cubicBezTo>
                    <a:pt x="9962" y="20123"/>
                    <a:pt x="8361" y="20299"/>
                    <a:pt x="6752" y="20659"/>
                  </a:cubicBezTo>
                  <a:cubicBezTo>
                    <a:pt x="5165" y="21019"/>
                    <a:pt x="3541" y="21570"/>
                    <a:pt x="1873" y="22327"/>
                  </a:cubicBezTo>
                  <a:lnTo>
                    <a:pt x="1873" y="0"/>
                  </a:lnTo>
                  <a:close/>
                </a:path>
              </a:pathLst>
            </a:custGeom>
            <a:solidFill>
              <a:srgbClr val="000000"/>
            </a:solidFill>
            <a:ln w="734"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7FB77BED-4587-7998-0A6F-852711A6C8C6}"/>
                </a:ext>
              </a:extLst>
            </p:cNvPr>
            <p:cNvSpPr/>
            <p:nvPr/>
          </p:nvSpPr>
          <p:spPr>
            <a:xfrm>
              <a:off x="8859934" y="3547301"/>
              <a:ext cx="28211" cy="45233"/>
            </a:xfrm>
            <a:custGeom>
              <a:avLst/>
              <a:gdLst>
                <a:gd name="connsiteX0" fmla="*/ 7229 w 28211"/>
                <a:gd name="connsiteY0" fmla="*/ 40179 h 45233"/>
                <a:gd name="connsiteX1" fmla="*/ 28211 w 28211"/>
                <a:gd name="connsiteY1" fmla="*/ 40179 h 45233"/>
                <a:gd name="connsiteX2" fmla="*/ 28211 w 28211"/>
                <a:gd name="connsiteY2" fmla="*/ 45234 h 45233"/>
                <a:gd name="connsiteX3" fmla="*/ 0 w 28211"/>
                <a:gd name="connsiteY3" fmla="*/ 45234 h 45233"/>
                <a:gd name="connsiteX4" fmla="*/ 0 w 28211"/>
                <a:gd name="connsiteY4" fmla="*/ 40179 h 45233"/>
                <a:gd name="connsiteX5" fmla="*/ 9316 w 28211"/>
                <a:gd name="connsiteY5" fmla="*/ 30687 h 45233"/>
                <a:gd name="connsiteX6" fmla="*/ 16751 w 28211"/>
                <a:gd name="connsiteY6" fmla="*/ 22973 h 45233"/>
                <a:gd name="connsiteX7" fmla="*/ 20769 w 28211"/>
                <a:gd name="connsiteY7" fmla="*/ 17500 h 45233"/>
                <a:gd name="connsiteX8" fmla="*/ 21930 w 28211"/>
                <a:gd name="connsiteY8" fmla="*/ 13062 h 45233"/>
                <a:gd name="connsiteX9" fmla="*/ 19432 w 28211"/>
                <a:gd name="connsiteY9" fmla="*/ 7295 h 45233"/>
                <a:gd name="connsiteX10" fmla="*/ 12974 w 28211"/>
                <a:gd name="connsiteY10" fmla="*/ 5062 h 45233"/>
                <a:gd name="connsiteX11" fmla="*/ 6994 w 28211"/>
                <a:gd name="connsiteY11" fmla="*/ 6039 h 45233"/>
                <a:gd name="connsiteX12" fmla="*/ 294 w 28211"/>
                <a:gd name="connsiteY12" fmla="*/ 9022 h 45233"/>
                <a:gd name="connsiteX13" fmla="*/ 294 w 28211"/>
                <a:gd name="connsiteY13" fmla="*/ 2946 h 45233"/>
                <a:gd name="connsiteX14" fmla="*/ 7082 w 28211"/>
                <a:gd name="connsiteY14" fmla="*/ 742 h 45233"/>
                <a:gd name="connsiteX15" fmla="*/ 12857 w 28211"/>
                <a:gd name="connsiteY15" fmla="*/ 0 h 45233"/>
                <a:gd name="connsiteX16" fmla="*/ 23869 w 28211"/>
                <a:gd name="connsiteY16" fmla="*/ 3453 h 45233"/>
                <a:gd name="connsiteX17" fmla="*/ 27976 w 28211"/>
                <a:gd name="connsiteY17" fmla="*/ 12680 h 45233"/>
                <a:gd name="connsiteX18" fmla="*/ 26933 w 28211"/>
                <a:gd name="connsiteY18" fmla="*/ 17889 h 45233"/>
                <a:gd name="connsiteX19" fmla="*/ 23208 w 28211"/>
                <a:gd name="connsiteY19" fmla="*/ 23664 h 45233"/>
                <a:gd name="connsiteX20" fmla="*/ 18477 w 28211"/>
                <a:gd name="connsiteY20" fmla="*/ 28659 h 45233"/>
                <a:gd name="connsiteX21" fmla="*/ 7229 w 28211"/>
                <a:gd name="connsiteY21" fmla="*/ 40179 h 4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11" h="45233">
                  <a:moveTo>
                    <a:pt x="7229" y="40179"/>
                  </a:moveTo>
                  <a:lnTo>
                    <a:pt x="28211" y="40179"/>
                  </a:lnTo>
                  <a:lnTo>
                    <a:pt x="28211" y="45234"/>
                  </a:lnTo>
                  <a:lnTo>
                    <a:pt x="0" y="45234"/>
                  </a:lnTo>
                  <a:lnTo>
                    <a:pt x="0" y="40179"/>
                  </a:lnTo>
                  <a:cubicBezTo>
                    <a:pt x="2285" y="37821"/>
                    <a:pt x="5385" y="34654"/>
                    <a:pt x="9316" y="30687"/>
                  </a:cubicBezTo>
                  <a:cubicBezTo>
                    <a:pt x="13261" y="26698"/>
                    <a:pt x="15744" y="24127"/>
                    <a:pt x="16751" y="22973"/>
                  </a:cubicBezTo>
                  <a:cubicBezTo>
                    <a:pt x="18675" y="20813"/>
                    <a:pt x="20012" y="18991"/>
                    <a:pt x="20769" y="17500"/>
                  </a:cubicBezTo>
                  <a:cubicBezTo>
                    <a:pt x="21541" y="15994"/>
                    <a:pt x="21930" y="14510"/>
                    <a:pt x="21930" y="13062"/>
                  </a:cubicBezTo>
                  <a:cubicBezTo>
                    <a:pt x="21930" y="10704"/>
                    <a:pt x="21100" y="8779"/>
                    <a:pt x="19432" y="7295"/>
                  </a:cubicBezTo>
                  <a:cubicBezTo>
                    <a:pt x="17786" y="5804"/>
                    <a:pt x="15634" y="5062"/>
                    <a:pt x="12974" y="5062"/>
                  </a:cubicBezTo>
                  <a:cubicBezTo>
                    <a:pt x="11086" y="5062"/>
                    <a:pt x="9095" y="5385"/>
                    <a:pt x="6994" y="6039"/>
                  </a:cubicBezTo>
                  <a:cubicBezTo>
                    <a:pt x="4908" y="6693"/>
                    <a:pt x="2674" y="7692"/>
                    <a:pt x="294" y="9022"/>
                  </a:cubicBezTo>
                  <a:lnTo>
                    <a:pt x="294" y="2946"/>
                  </a:lnTo>
                  <a:cubicBezTo>
                    <a:pt x="2711" y="1976"/>
                    <a:pt x="4974" y="1242"/>
                    <a:pt x="7082" y="742"/>
                  </a:cubicBezTo>
                  <a:cubicBezTo>
                    <a:pt x="9183" y="250"/>
                    <a:pt x="11108" y="0"/>
                    <a:pt x="12857" y="0"/>
                  </a:cubicBezTo>
                  <a:cubicBezTo>
                    <a:pt x="17463" y="0"/>
                    <a:pt x="21129" y="1153"/>
                    <a:pt x="23869" y="3453"/>
                  </a:cubicBezTo>
                  <a:cubicBezTo>
                    <a:pt x="26610" y="5752"/>
                    <a:pt x="27976" y="8831"/>
                    <a:pt x="27976" y="12680"/>
                  </a:cubicBezTo>
                  <a:cubicBezTo>
                    <a:pt x="27976" y="14502"/>
                    <a:pt x="27631" y="16236"/>
                    <a:pt x="26933" y="17889"/>
                  </a:cubicBezTo>
                  <a:cubicBezTo>
                    <a:pt x="26257" y="19513"/>
                    <a:pt x="25016" y="21438"/>
                    <a:pt x="23208" y="23664"/>
                  </a:cubicBezTo>
                  <a:cubicBezTo>
                    <a:pt x="22716" y="24237"/>
                    <a:pt x="21136" y="25904"/>
                    <a:pt x="18477" y="28659"/>
                  </a:cubicBezTo>
                  <a:cubicBezTo>
                    <a:pt x="15825" y="31400"/>
                    <a:pt x="12071" y="35235"/>
                    <a:pt x="7229" y="40179"/>
                  </a:cubicBezTo>
                  <a:close/>
                </a:path>
              </a:pathLst>
            </a:custGeom>
            <a:solidFill>
              <a:srgbClr val="000000"/>
            </a:solidFill>
            <a:ln w="734"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CDC45887-1DCF-9CC8-E2EA-4FA95BF16C45}"/>
                </a:ext>
              </a:extLst>
            </p:cNvPr>
            <p:cNvSpPr/>
            <p:nvPr/>
          </p:nvSpPr>
          <p:spPr>
            <a:xfrm>
              <a:off x="8898262" y="3547301"/>
              <a:ext cx="30716" cy="46100"/>
            </a:xfrm>
            <a:custGeom>
              <a:avLst/>
              <a:gdLst>
                <a:gd name="connsiteX0" fmla="*/ 15362 w 30716"/>
                <a:gd name="connsiteY0" fmla="*/ 4761 h 46100"/>
                <a:gd name="connsiteX1" fmla="*/ 8368 w 30716"/>
                <a:gd name="connsiteY1" fmla="*/ 9345 h 46100"/>
                <a:gd name="connsiteX2" fmla="*/ 6046 w 30716"/>
                <a:gd name="connsiteY2" fmla="*/ 23069 h 46100"/>
                <a:gd name="connsiteX3" fmla="*/ 8368 w 30716"/>
                <a:gd name="connsiteY3" fmla="*/ 36785 h 46100"/>
                <a:gd name="connsiteX4" fmla="*/ 15362 w 30716"/>
                <a:gd name="connsiteY4" fmla="*/ 41340 h 46100"/>
                <a:gd name="connsiteX5" fmla="*/ 22356 w 30716"/>
                <a:gd name="connsiteY5" fmla="*/ 36785 h 46100"/>
                <a:gd name="connsiteX6" fmla="*/ 24707 w 30716"/>
                <a:gd name="connsiteY6" fmla="*/ 23069 h 46100"/>
                <a:gd name="connsiteX7" fmla="*/ 22356 w 30716"/>
                <a:gd name="connsiteY7" fmla="*/ 9345 h 46100"/>
                <a:gd name="connsiteX8" fmla="*/ 15362 w 30716"/>
                <a:gd name="connsiteY8" fmla="*/ 4761 h 46100"/>
                <a:gd name="connsiteX9" fmla="*/ 15362 w 30716"/>
                <a:gd name="connsiteY9" fmla="*/ 0 h 46100"/>
                <a:gd name="connsiteX10" fmla="*/ 26757 w 30716"/>
                <a:gd name="connsiteY10" fmla="*/ 5921 h 46100"/>
                <a:gd name="connsiteX11" fmla="*/ 30716 w 30716"/>
                <a:gd name="connsiteY11" fmla="*/ 23069 h 46100"/>
                <a:gd name="connsiteX12" fmla="*/ 26757 w 30716"/>
                <a:gd name="connsiteY12" fmla="*/ 40208 h 46100"/>
                <a:gd name="connsiteX13" fmla="*/ 15362 w 30716"/>
                <a:gd name="connsiteY13" fmla="*/ 46101 h 46100"/>
                <a:gd name="connsiteX14" fmla="*/ 3930 w 30716"/>
                <a:gd name="connsiteY14" fmla="*/ 40208 h 46100"/>
                <a:gd name="connsiteX15" fmla="*/ 0 w 30716"/>
                <a:gd name="connsiteY15" fmla="*/ 23069 h 46100"/>
                <a:gd name="connsiteX16" fmla="*/ 3930 w 30716"/>
                <a:gd name="connsiteY16" fmla="*/ 5921 h 46100"/>
                <a:gd name="connsiteX17" fmla="*/ 15362 w 30716"/>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6" h="46100">
                  <a:moveTo>
                    <a:pt x="15362" y="4761"/>
                  </a:moveTo>
                  <a:cubicBezTo>
                    <a:pt x="12269" y="4761"/>
                    <a:pt x="9933" y="6289"/>
                    <a:pt x="8368" y="9345"/>
                  </a:cubicBezTo>
                  <a:cubicBezTo>
                    <a:pt x="6818" y="12379"/>
                    <a:pt x="6046" y="16956"/>
                    <a:pt x="6046" y="23069"/>
                  </a:cubicBezTo>
                  <a:cubicBezTo>
                    <a:pt x="6046" y="29159"/>
                    <a:pt x="6818" y="33729"/>
                    <a:pt x="8368" y="36785"/>
                  </a:cubicBezTo>
                  <a:cubicBezTo>
                    <a:pt x="9933" y="39819"/>
                    <a:pt x="12269" y="41340"/>
                    <a:pt x="15362" y="41340"/>
                  </a:cubicBezTo>
                  <a:cubicBezTo>
                    <a:pt x="18477" y="41340"/>
                    <a:pt x="20806" y="39819"/>
                    <a:pt x="22356" y="36785"/>
                  </a:cubicBezTo>
                  <a:cubicBezTo>
                    <a:pt x="23921" y="33729"/>
                    <a:pt x="24707" y="29159"/>
                    <a:pt x="24707" y="23069"/>
                  </a:cubicBezTo>
                  <a:cubicBezTo>
                    <a:pt x="24707" y="16956"/>
                    <a:pt x="23921" y="12379"/>
                    <a:pt x="22356" y="9345"/>
                  </a:cubicBezTo>
                  <a:cubicBezTo>
                    <a:pt x="20806" y="6289"/>
                    <a:pt x="18477" y="4761"/>
                    <a:pt x="15362" y="4761"/>
                  </a:cubicBezTo>
                  <a:moveTo>
                    <a:pt x="15362" y="0"/>
                  </a:moveTo>
                  <a:cubicBezTo>
                    <a:pt x="20336" y="0"/>
                    <a:pt x="24134" y="1976"/>
                    <a:pt x="26757" y="5921"/>
                  </a:cubicBezTo>
                  <a:cubicBezTo>
                    <a:pt x="29394" y="9852"/>
                    <a:pt x="30716" y="15568"/>
                    <a:pt x="30716" y="23069"/>
                  </a:cubicBezTo>
                  <a:cubicBezTo>
                    <a:pt x="30716" y="30548"/>
                    <a:pt x="29394" y="36263"/>
                    <a:pt x="26757" y="40208"/>
                  </a:cubicBezTo>
                  <a:cubicBezTo>
                    <a:pt x="24134" y="44139"/>
                    <a:pt x="20336" y="46101"/>
                    <a:pt x="15362" y="46101"/>
                  </a:cubicBezTo>
                  <a:cubicBezTo>
                    <a:pt x="10381" y="46101"/>
                    <a:pt x="6568" y="44139"/>
                    <a:pt x="3930" y="40208"/>
                  </a:cubicBezTo>
                  <a:cubicBezTo>
                    <a:pt x="1308" y="36263"/>
                    <a:pt x="0" y="30548"/>
                    <a:pt x="0" y="23069"/>
                  </a:cubicBezTo>
                  <a:cubicBezTo>
                    <a:pt x="0" y="15568"/>
                    <a:pt x="1308" y="9852"/>
                    <a:pt x="3930" y="5921"/>
                  </a:cubicBezTo>
                  <a:cubicBezTo>
                    <a:pt x="6568" y="1976"/>
                    <a:pt x="10381" y="0"/>
                    <a:pt x="15362" y="0"/>
                  </a:cubicBezTo>
                  <a:close/>
                </a:path>
              </a:pathLst>
            </a:custGeom>
            <a:solidFill>
              <a:srgbClr val="000000"/>
            </a:solidFill>
            <a:ln w="734"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E27BB61E-BFDA-AF72-B723-76144CC9C703}"/>
                </a:ext>
              </a:extLst>
            </p:cNvPr>
            <p:cNvSpPr/>
            <p:nvPr/>
          </p:nvSpPr>
          <p:spPr>
            <a:xfrm>
              <a:off x="8029285" y="3616992"/>
              <a:ext cx="12260" cy="52866"/>
            </a:xfrm>
            <a:custGeom>
              <a:avLst/>
              <a:gdLst>
                <a:gd name="connsiteX0" fmla="*/ 0 w 12260"/>
                <a:gd name="connsiteY0" fmla="*/ 26433 h 52866"/>
                <a:gd name="connsiteX1" fmla="*/ 3330 w 12260"/>
                <a:gd name="connsiteY1" fmla="*/ 10300 h 52866"/>
                <a:gd name="connsiteX2" fmla="*/ 6737 w 12260"/>
                <a:gd name="connsiteY2" fmla="*/ 4753 h 52866"/>
                <a:gd name="connsiteX3" fmla="*/ 10041 w 12260"/>
                <a:gd name="connsiteY3" fmla="*/ 1109 h 52866"/>
                <a:gd name="connsiteX4" fmla="*/ 11719 w 12260"/>
                <a:gd name="connsiteY4" fmla="*/ 0 h 52866"/>
                <a:gd name="connsiteX5" fmla="*/ 12260 w 12260"/>
                <a:gd name="connsiteY5" fmla="*/ 514 h 52866"/>
                <a:gd name="connsiteX6" fmla="*/ 11564 w 12260"/>
                <a:gd name="connsiteY6" fmla="*/ 1418 h 52866"/>
                <a:gd name="connsiteX7" fmla="*/ 3072 w 12260"/>
                <a:gd name="connsiteY7" fmla="*/ 26433 h 52866"/>
                <a:gd name="connsiteX8" fmla="*/ 11357 w 12260"/>
                <a:gd name="connsiteY8" fmla="*/ 51162 h 52866"/>
                <a:gd name="connsiteX9" fmla="*/ 12260 w 12260"/>
                <a:gd name="connsiteY9" fmla="*/ 52345 h 52866"/>
                <a:gd name="connsiteX10" fmla="*/ 11719 w 12260"/>
                <a:gd name="connsiteY10" fmla="*/ 52867 h 52866"/>
                <a:gd name="connsiteX11" fmla="*/ 10092 w 12260"/>
                <a:gd name="connsiteY11" fmla="*/ 51809 h 52866"/>
                <a:gd name="connsiteX12" fmla="*/ 6865 w 12260"/>
                <a:gd name="connsiteY12" fmla="*/ 48319 h 52866"/>
                <a:gd name="connsiteX13" fmla="*/ 3485 w 12260"/>
                <a:gd name="connsiteY13" fmla="*/ 42927 h 52866"/>
                <a:gd name="connsiteX14" fmla="*/ 0 w 12260"/>
                <a:gd name="connsiteY14" fmla="*/ 26433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60" h="52866">
                  <a:moveTo>
                    <a:pt x="0" y="26433"/>
                  </a:moveTo>
                  <a:cubicBezTo>
                    <a:pt x="0" y="20475"/>
                    <a:pt x="1110" y="15098"/>
                    <a:pt x="3330" y="10300"/>
                  </a:cubicBezTo>
                  <a:cubicBezTo>
                    <a:pt x="4276" y="8287"/>
                    <a:pt x="5412" y="6436"/>
                    <a:pt x="6737" y="4753"/>
                  </a:cubicBezTo>
                  <a:cubicBezTo>
                    <a:pt x="8062" y="3064"/>
                    <a:pt x="9163" y="1851"/>
                    <a:pt x="10041" y="1109"/>
                  </a:cubicBezTo>
                  <a:cubicBezTo>
                    <a:pt x="10919" y="367"/>
                    <a:pt x="11478" y="0"/>
                    <a:pt x="11719" y="0"/>
                  </a:cubicBezTo>
                  <a:cubicBezTo>
                    <a:pt x="12063" y="0"/>
                    <a:pt x="12243" y="169"/>
                    <a:pt x="12260" y="514"/>
                  </a:cubicBezTo>
                  <a:cubicBezTo>
                    <a:pt x="12260" y="691"/>
                    <a:pt x="12028" y="992"/>
                    <a:pt x="11564" y="1418"/>
                  </a:cubicBezTo>
                  <a:cubicBezTo>
                    <a:pt x="5885" y="7200"/>
                    <a:pt x="3055" y="15538"/>
                    <a:pt x="3072" y="26433"/>
                  </a:cubicBezTo>
                  <a:cubicBezTo>
                    <a:pt x="3072" y="37358"/>
                    <a:pt x="5833" y="45601"/>
                    <a:pt x="11357" y="51162"/>
                  </a:cubicBezTo>
                  <a:cubicBezTo>
                    <a:pt x="11959" y="51765"/>
                    <a:pt x="12260" y="52162"/>
                    <a:pt x="12260" y="52345"/>
                  </a:cubicBezTo>
                  <a:cubicBezTo>
                    <a:pt x="12260" y="52691"/>
                    <a:pt x="12079" y="52867"/>
                    <a:pt x="11719" y="52867"/>
                  </a:cubicBezTo>
                  <a:cubicBezTo>
                    <a:pt x="11478" y="52867"/>
                    <a:pt x="10936" y="52514"/>
                    <a:pt x="10092" y="51809"/>
                  </a:cubicBezTo>
                  <a:cubicBezTo>
                    <a:pt x="9249" y="51096"/>
                    <a:pt x="8174" y="49936"/>
                    <a:pt x="6865" y="48319"/>
                  </a:cubicBezTo>
                  <a:cubicBezTo>
                    <a:pt x="5558" y="46703"/>
                    <a:pt x="4431" y="44903"/>
                    <a:pt x="3485" y="42927"/>
                  </a:cubicBezTo>
                  <a:cubicBezTo>
                    <a:pt x="1162" y="38129"/>
                    <a:pt x="0" y="32627"/>
                    <a:pt x="0" y="26433"/>
                  </a:cubicBezTo>
                  <a:close/>
                </a:path>
              </a:pathLst>
            </a:custGeom>
            <a:solidFill>
              <a:srgbClr val="000000"/>
            </a:solidFill>
            <a:ln w="734"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CC555F0D-E9BB-FCE9-B222-933A8CED0FE9}"/>
                </a:ext>
              </a:extLst>
            </p:cNvPr>
            <p:cNvSpPr/>
            <p:nvPr/>
          </p:nvSpPr>
          <p:spPr>
            <a:xfrm>
              <a:off x="8045351" y="3633279"/>
              <a:ext cx="28647" cy="23957"/>
            </a:xfrm>
            <a:custGeom>
              <a:avLst/>
              <a:gdLst>
                <a:gd name="connsiteX0" fmla="*/ 28648 w 28647"/>
                <a:gd name="connsiteY0" fmla="*/ 15795 h 23957"/>
                <a:gd name="connsiteX1" fmla="*/ 28420 w 28647"/>
                <a:gd name="connsiteY1" fmla="*/ 16802 h 23957"/>
                <a:gd name="connsiteX2" fmla="*/ 27619 w 28647"/>
                <a:gd name="connsiteY2" fmla="*/ 18844 h 23957"/>
                <a:gd name="connsiteX3" fmla="*/ 26326 w 28647"/>
                <a:gd name="connsiteY3" fmla="*/ 21217 h 23957"/>
                <a:gd name="connsiteX4" fmla="*/ 24343 w 28647"/>
                <a:gd name="connsiteY4" fmla="*/ 23157 h 23957"/>
                <a:gd name="connsiteX5" fmla="*/ 21734 w 28647"/>
                <a:gd name="connsiteY5" fmla="*/ 23958 h 23957"/>
                <a:gd name="connsiteX6" fmla="*/ 18634 w 28647"/>
                <a:gd name="connsiteY6" fmla="*/ 22716 h 23957"/>
                <a:gd name="connsiteX7" fmla="*/ 17400 w 28647"/>
                <a:gd name="connsiteY7" fmla="*/ 19616 h 23957"/>
                <a:gd name="connsiteX8" fmla="*/ 17936 w 28647"/>
                <a:gd name="connsiteY8" fmla="*/ 17169 h 23957"/>
                <a:gd name="connsiteX9" fmla="*/ 21374 w 28647"/>
                <a:gd name="connsiteY9" fmla="*/ 4856 h 23957"/>
                <a:gd name="connsiteX10" fmla="*/ 18509 w 28647"/>
                <a:gd name="connsiteY10" fmla="*/ 1161 h 23957"/>
                <a:gd name="connsiteX11" fmla="*/ 15747 w 28647"/>
                <a:gd name="connsiteY11" fmla="*/ 1704 h 23957"/>
                <a:gd name="connsiteX12" fmla="*/ 13528 w 28647"/>
                <a:gd name="connsiteY12" fmla="*/ 2946 h 23957"/>
                <a:gd name="connsiteX13" fmla="*/ 11794 w 28647"/>
                <a:gd name="connsiteY13" fmla="*/ 4672 h 23957"/>
                <a:gd name="connsiteX14" fmla="*/ 10582 w 28647"/>
                <a:gd name="connsiteY14" fmla="*/ 6325 h 23957"/>
                <a:gd name="connsiteX15" fmla="*/ 9884 w 28647"/>
                <a:gd name="connsiteY15" fmla="*/ 7619 h 23957"/>
                <a:gd name="connsiteX16" fmla="*/ 9216 w 28647"/>
                <a:gd name="connsiteY16" fmla="*/ 10249 h 23957"/>
                <a:gd name="connsiteX17" fmla="*/ 8312 w 28647"/>
                <a:gd name="connsiteY17" fmla="*/ 13782 h 23957"/>
                <a:gd name="connsiteX18" fmla="*/ 7151 w 28647"/>
                <a:gd name="connsiteY18" fmla="*/ 18558 h 23957"/>
                <a:gd name="connsiteX19" fmla="*/ 6145 w 28647"/>
                <a:gd name="connsiteY19" fmla="*/ 22459 h 23957"/>
                <a:gd name="connsiteX20" fmla="*/ 5315 w 28647"/>
                <a:gd name="connsiteY20" fmla="*/ 23568 h 23957"/>
                <a:gd name="connsiteX21" fmla="*/ 4182 w 28647"/>
                <a:gd name="connsiteY21" fmla="*/ 23958 h 23957"/>
                <a:gd name="connsiteX22" fmla="*/ 3097 w 28647"/>
                <a:gd name="connsiteY22" fmla="*/ 23568 h 23957"/>
                <a:gd name="connsiteX23" fmla="*/ 2659 w 28647"/>
                <a:gd name="connsiteY23" fmla="*/ 22510 h 23957"/>
                <a:gd name="connsiteX24" fmla="*/ 2736 w 28647"/>
                <a:gd name="connsiteY24" fmla="*/ 22018 h 23957"/>
                <a:gd name="connsiteX25" fmla="*/ 2942 w 28647"/>
                <a:gd name="connsiteY25" fmla="*/ 21092 h 23957"/>
                <a:gd name="connsiteX26" fmla="*/ 3123 w 28647"/>
                <a:gd name="connsiteY26" fmla="*/ 20240 h 23957"/>
                <a:gd name="connsiteX27" fmla="*/ 6196 w 28647"/>
                <a:gd name="connsiteY27" fmla="*/ 8030 h 23957"/>
                <a:gd name="connsiteX28" fmla="*/ 6894 w 28647"/>
                <a:gd name="connsiteY28" fmla="*/ 5113 h 23957"/>
                <a:gd name="connsiteX29" fmla="*/ 7048 w 28647"/>
                <a:gd name="connsiteY29" fmla="*/ 3585 h 23957"/>
                <a:gd name="connsiteX30" fmla="*/ 5395 w 28647"/>
                <a:gd name="connsiteY30" fmla="*/ 1161 h 23957"/>
                <a:gd name="connsiteX31" fmla="*/ 3175 w 28647"/>
                <a:gd name="connsiteY31" fmla="*/ 2762 h 23957"/>
                <a:gd name="connsiteX32" fmla="*/ 1549 w 28647"/>
                <a:gd name="connsiteY32" fmla="*/ 7457 h 23957"/>
                <a:gd name="connsiteX33" fmla="*/ 1162 w 28647"/>
                <a:gd name="connsiteY33" fmla="*/ 8493 h 23957"/>
                <a:gd name="connsiteX34" fmla="*/ 646 w 28647"/>
                <a:gd name="connsiteY34" fmla="*/ 8676 h 23957"/>
                <a:gd name="connsiteX35" fmla="*/ 0 w 28647"/>
                <a:gd name="connsiteY35" fmla="*/ 8133 h 23957"/>
                <a:gd name="connsiteX36" fmla="*/ 206 w 28647"/>
                <a:gd name="connsiteY36" fmla="*/ 7148 h 23957"/>
                <a:gd name="connsiteX37" fmla="*/ 800 w 28647"/>
                <a:gd name="connsiteY37" fmla="*/ 5084 h 23957"/>
                <a:gd name="connsiteX38" fmla="*/ 1601 w 28647"/>
                <a:gd name="connsiteY38" fmla="*/ 3019 h 23957"/>
                <a:gd name="connsiteX39" fmla="*/ 2117 w 28647"/>
                <a:gd name="connsiteY39" fmla="*/ 2116 h 23957"/>
                <a:gd name="connsiteX40" fmla="*/ 2814 w 28647"/>
                <a:gd name="connsiteY40" fmla="*/ 1212 h 23957"/>
                <a:gd name="connsiteX41" fmla="*/ 4001 w 28647"/>
                <a:gd name="connsiteY41" fmla="*/ 309 h 23957"/>
                <a:gd name="connsiteX42" fmla="*/ 5550 w 28647"/>
                <a:gd name="connsiteY42" fmla="*/ 0 h 23957"/>
                <a:gd name="connsiteX43" fmla="*/ 8856 w 28647"/>
                <a:gd name="connsiteY43" fmla="*/ 1242 h 23957"/>
                <a:gd name="connsiteX44" fmla="*/ 10428 w 28647"/>
                <a:gd name="connsiteY44" fmla="*/ 4599 h 23957"/>
                <a:gd name="connsiteX45" fmla="*/ 18664 w 28647"/>
                <a:gd name="connsiteY45" fmla="*/ 0 h 23957"/>
                <a:gd name="connsiteX46" fmla="*/ 23130 w 28647"/>
                <a:gd name="connsiteY46" fmla="*/ 1499 h 23957"/>
                <a:gd name="connsiteX47" fmla="*/ 24754 w 28647"/>
                <a:gd name="connsiteY47" fmla="*/ 5657 h 23957"/>
                <a:gd name="connsiteX48" fmla="*/ 24622 w 28647"/>
                <a:gd name="connsiteY48" fmla="*/ 7075 h 23957"/>
                <a:gd name="connsiteX49" fmla="*/ 24262 w 28647"/>
                <a:gd name="connsiteY49" fmla="*/ 8831 h 23957"/>
                <a:gd name="connsiteX50" fmla="*/ 23821 w 28647"/>
                <a:gd name="connsiteY50" fmla="*/ 10557 h 23957"/>
                <a:gd name="connsiteX51" fmla="*/ 23204 w 28647"/>
                <a:gd name="connsiteY51" fmla="*/ 12519 h 23957"/>
                <a:gd name="connsiteX52" fmla="*/ 22609 w 28647"/>
                <a:gd name="connsiteY52" fmla="*/ 14223 h 23957"/>
                <a:gd name="connsiteX53" fmla="*/ 21992 w 28647"/>
                <a:gd name="connsiteY53" fmla="*/ 15950 h 23957"/>
                <a:gd name="connsiteX54" fmla="*/ 21529 w 28647"/>
                <a:gd name="connsiteY54" fmla="*/ 17272 h 23957"/>
                <a:gd name="connsiteX55" fmla="*/ 20574 w 28647"/>
                <a:gd name="connsiteY55" fmla="*/ 21041 h 23957"/>
                <a:gd name="connsiteX56" fmla="*/ 20853 w 28647"/>
                <a:gd name="connsiteY56" fmla="*/ 22356 h 23957"/>
                <a:gd name="connsiteX57" fmla="*/ 21837 w 28647"/>
                <a:gd name="connsiteY57" fmla="*/ 22767 h 23957"/>
                <a:gd name="connsiteX58" fmla="*/ 24989 w 28647"/>
                <a:gd name="connsiteY58" fmla="*/ 20982 h 23957"/>
                <a:gd name="connsiteX59" fmla="*/ 27230 w 28647"/>
                <a:gd name="connsiteY59" fmla="*/ 16236 h 23957"/>
                <a:gd name="connsiteX60" fmla="*/ 27538 w 28647"/>
                <a:gd name="connsiteY60" fmla="*/ 15435 h 23957"/>
                <a:gd name="connsiteX61" fmla="*/ 28031 w 28647"/>
                <a:gd name="connsiteY61" fmla="*/ 15281 h 23957"/>
                <a:gd name="connsiteX62" fmla="*/ 28648 w 28647"/>
                <a:gd name="connsiteY62" fmla="*/ 15795 h 2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647" h="23957">
                  <a:moveTo>
                    <a:pt x="28648" y="15795"/>
                  </a:moveTo>
                  <a:cubicBezTo>
                    <a:pt x="28648" y="15935"/>
                    <a:pt x="28574" y="16266"/>
                    <a:pt x="28420" y="16802"/>
                  </a:cubicBezTo>
                  <a:cubicBezTo>
                    <a:pt x="28266" y="17338"/>
                    <a:pt x="27994" y="18014"/>
                    <a:pt x="27619" y="18844"/>
                  </a:cubicBezTo>
                  <a:cubicBezTo>
                    <a:pt x="27259" y="19674"/>
                    <a:pt x="26826" y="20461"/>
                    <a:pt x="26326" y="21217"/>
                  </a:cubicBezTo>
                  <a:cubicBezTo>
                    <a:pt x="25827" y="21959"/>
                    <a:pt x="25165" y="22606"/>
                    <a:pt x="24343" y="23157"/>
                  </a:cubicBezTo>
                  <a:cubicBezTo>
                    <a:pt x="23534" y="23693"/>
                    <a:pt x="22668" y="23958"/>
                    <a:pt x="21734" y="23958"/>
                  </a:cubicBezTo>
                  <a:cubicBezTo>
                    <a:pt x="20493" y="23958"/>
                    <a:pt x="19464" y="23546"/>
                    <a:pt x="18634" y="22716"/>
                  </a:cubicBezTo>
                  <a:cubicBezTo>
                    <a:pt x="17811" y="21886"/>
                    <a:pt x="17400" y="20857"/>
                    <a:pt x="17400" y="19616"/>
                  </a:cubicBezTo>
                  <a:cubicBezTo>
                    <a:pt x="17400" y="18932"/>
                    <a:pt x="17576" y="18117"/>
                    <a:pt x="17936" y="17169"/>
                  </a:cubicBezTo>
                  <a:cubicBezTo>
                    <a:pt x="20228" y="11057"/>
                    <a:pt x="21374" y="6950"/>
                    <a:pt x="21374" y="4856"/>
                  </a:cubicBezTo>
                  <a:cubicBezTo>
                    <a:pt x="21374" y="2395"/>
                    <a:pt x="20419" y="1161"/>
                    <a:pt x="18509" y="1161"/>
                  </a:cubicBezTo>
                  <a:cubicBezTo>
                    <a:pt x="17562" y="1161"/>
                    <a:pt x="16636" y="1344"/>
                    <a:pt x="15747" y="1704"/>
                  </a:cubicBezTo>
                  <a:cubicBezTo>
                    <a:pt x="14873" y="2050"/>
                    <a:pt x="14131" y="2461"/>
                    <a:pt x="13528" y="2946"/>
                  </a:cubicBezTo>
                  <a:cubicBezTo>
                    <a:pt x="12926" y="3423"/>
                    <a:pt x="12345" y="4004"/>
                    <a:pt x="11794" y="4672"/>
                  </a:cubicBezTo>
                  <a:cubicBezTo>
                    <a:pt x="11258" y="5326"/>
                    <a:pt x="10854" y="5877"/>
                    <a:pt x="10582" y="6325"/>
                  </a:cubicBezTo>
                  <a:cubicBezTo>
                    <a:pt x="10325" y="6759"/>
                    <a:pt x="10090" y="7185"/>
                    <a:pt x="9884" y="7619"/>
                  </a:cubicBezTo>
                  <a:lnTo>
                    <a:pt x="9216" y="10249"/>
                  </a:lnTo>
                  <a:cubicBezTo>
                    <a:pt x="9113" y="10726"/>
                    <a:pt x="8812" y="11909"/>
                    <a:pt x="8312" y="13782"/>
                  </a:cubicBezTo>
                  <a:lnTo>
                    <a:pt x="7151" y="18558"/>
                  </a:lnTo>
                  <a:cubicBezTo>
                    <a:pt x="6600" y="20931"/>
                    <a:pt x="6262" y="22231"/>
                    <a:pt x="6145" y="22459"/>
                  </a:cubicBezTo>
                  <a:cubicBezTo>
                    <a:pt x="5976" y="22936"/>
                    <a:pt x="5697" y="23311"/>
                    <a:pt x="5315" y="23568"/>
                  </a:cubicBezTo>
                  <a:cubicBezTo>
                    <a:pt x="4940" y="23825"/>
                    <a:pt x="4560" y="23958"/>
                    <a:pt x="4182" y="23958"/>
                  </a:cubicBezTo>
                  <a:cubicBezTo>
                    <a:pt x="3752" y="23958"/>
                    <a:pt x="3390" y="23825"/>
                    <a:pt x="3097" y="23568"/>
                  </a:cubicBezTo>
                  <a:cubicBezTo>
                    <a:pt x="2805" y="23311"/>
                    <a:pt x="2659" y="22958"/>
                    <a:pt x="2659" y="22510"/>
                  </a:cubicBezTo>
                  <a:cubicBezTo>
                    <a:pt x="2659" y="22444"/>
                    <a:pt x="2684" y="22275"/>
                    <a:pt x="2736" y="22018"/>
                  </a:cubicBezTo>
                  <a:cubicBezTo>
                    <a:pt x="2788" y="21761"/>
                    <a:pt x="2856" y="21452"/>
                    <a:pt x="2942" y="21092"/>
                  </a:cubicBezTo>
                  <a:cubicBezTo>
                    <a:pt x="3028" y="20732"/>
                    <a:pt x="3089" y="20446"/>
                    <a:pt x="3123" y="20240"/>
                  </a:cubicBezTo>
                  <a:lnTo>
                    <a:pt x="6196" y="8030"/>
                  </a:lnTo>
                  <a:cubicBezTo>
                    <a:pt x="6571" y="6553"/>
                    <a:pt x="6806" y="5576"/>
                    <a:pt x="6894" y="5113"/>
                  </a:cubicBezTo>
                  <a:cubicBezTo>
                    <a:pt x="6997" y="4628"/>
                    <a:pt x="7048" y="4121"/>
                    <a:pt x="7048" y="3585"/>
                  </a:cubicBezTo>
                  <a:cubicBezTo>
                    <a:pt x="7048" y="1969"/>
                    <a:pt x="6497" y="1161"/>
                    <a:pt x="5395" y="1161"/>
                  </a:cubicBezTo>
                  <a:cubicBezTo>
                    <a:pt x="4500" y="1161"/>
                    <a:pt x="3760" y="1697"/>
                    <a:pt x="3175" y="2762"/>
                  </a:cubicBezTo>
                  <a:cubicBezTo>
                    <a:pt x="2590" y="3828"/>
                    <a:pt x="2048" y="5392"/>
                    <a:pt x="1549" y="7457"/>
                  </a:cubicBezTo>
                  <a:cubicBezTo>
                    <a:pt x="1394" y="8023"/>
                    <a:pt x="1265" y="8368"/>
                    <a:pt x="1162" y="8493"/>
                  </a:cubicBezTo>
                  <a:cubicBezTo>
                    <a:pt x="1076" y="8618"/>
                    <a:pt x="904" y="8676"/>
                    <a:pt x="646" y="8676"/>
                  </a:cubicBezTo>
                  <a:cubicBezTo>
                    <a:pt x="215" y="8654"/>
                    <a:pt x="0" y="8478"/>
                    <a:pt x="0" y="8133"/>
                  </a:cubicBezTo>
                  <a:cubicBezTo>
                    <a:pt x="0" y="8045"/>
                    <a:pt x="69" y="7714"/>
                    <a:pt x="206" y="7148"/>
                  </a:cubicBezTo>
                  <a:cubicBezTo>
                    <a:pt x="344" y="6583"/>
                    <a:pt x="542" y="5892"/>
                    <a:pt x="800" y="5084"/>
                  </a:cubicBezTo>
                  <a:cubicBezTo>
                    <a:pt x="1076" y="4261"/>
                    <a:pt x="1343" y="3570"/>
                    <a:pt x="1601" y="3019"/>
                  </a:cubicBezTo>
                  <a:cubicBezTo>
                    <a:pt x="1824" y="2608"/>
                    <a:pt x="1996" y="2307"/>
                    <a:pt x="2117" y="2116"/>
                  </a:cubicBezTo>
                  <a:cubicBezTo>
                    <a:pt x="2254" y="1910"/>
                    <a:pt x="2487" y="1609"/>
                    <a:pt x="2814" y="1212"/>
                  </a:cubicBezTo>
                  <a:cubicBezTo>
                    <a:pt x="3158" y="801"/>
                    <a:pt x="3554" y="500"/>
                    <a:pt x="4001" y="309"/>
                  </a:cubicBezTo>
                  <a:cubicBezTo>
                    <a:pt x="4465" y="103"/>
                    <a:pt x="4984" y="0"/>
                    <a:pt x="5550" y="0"/>
                  </a:cubicBezTo>
                  <a:cubicBezTo>
                    <a:pt x="6821" y="0"/>
                    <a:pt x="7923" y="411"/>
                    <a:pt x="8856" y="1242"/>
                  </a:cubicBezTo>
                  <a:cubicBezTo>
                    <a:pt x="9781" y="2050"/>
                    <a:pt x="10303" y="3166"/>
                    <a:pt x="10428" y="4599"/>
                  </a:cubicBezTo>
                  <a:cubicBezTo>
                    <a:pt x="12713" y="1535"/>
                    <a:pt x="15460" y="0"/>
                    <a:pt x="18664" y="0"/>
                  </a:cubicBezTo>
                  <a:cubicBezTo>
                    <a:pt x="20552" y="0"/>
                    <a:pt x="22043" y="500"/>
                    <a:pt x="23130" y="1499"/>
                  </a:cubicBezTo>
                  <a:cubicBezTo>
                    <a:pt x="24210" y="2498"/>
                    <a:pt x="24754" y="3886"/>
                    <a:pt x="24754" y="5657"/>
                  </a:cubicBezTo>
                  <a:cubicBezTo>
                    <a:pt x="24754" y="6068"/>
                    <a:pt x="24710" y="6539"/>
                    <a:pt x="24622" y="7075"/>
                  </a:cubicBezTo>
                  <a:cubicBezTo>
                    <a:pt x="24556" y="7589"/>
                    <a:pt x="24431" y="8177"/>
                    <a:pt x="24262" y="8831"/>
                  </a:cubicBezTo>
                  <a:cubicBezTo>
                    <a:pt x="24107" y="9485"/>
                    <a:pt x="23961" y="10058"/>
                    <a:pt x="23821" y="10557"/>
                  </a:cubicBezTo>
                  <a:cubicBezTo>
                    <a:pt x="23681" y="11057"/>
                    <a:pt x="23476" y="11711"/>
                    <a:pt x="23204" y="12519"/>
                  </a:cubicBezTo>
                  <a:cubicBezTo>
                    <a:pt x="22932" y="13312"/>
                    <a:pt x="22734" y="13878"/>
                    <a:pt x="22609" y="14223"/>
                  </a:cubicBezTo>
                  <a:cubicBezTo>
                    <a:pt x="22491" y="14568"/>
                    <a:pt x="22285" y="15142"/>
                    <a:pt x="21992" y="15950"/>
                  </a:cubicBezTo>
                  <a:cubicBezTo>
                    <a:pt x="21720" y="16743"/>
                    <a:pt x="21566" y="17184"/>
                    <a:pt x="21529" y="17272"/>
                  </a:cubicBezTo>
                  <a:cubicBezTo>
                    <a:pt x="20890" y="18866"/>
                    <a:pt x="20574" y="20123"/>
                    <a:pt x="20574" y="21041"/>
                  </a:cubicBezTo>
                  <a:cubicBezTo>
                    <a:pt x="20574" y="21636"/>
                    <a:pt x="20669" y="22077"/>
                    <a:pt x="20853" y="22356"/>
                  </a:cubicBezTo>
                  <a:cubicBezTo>
                    <a:pt x="21066" y="22628"/>
                    <a:pt x="21389" y="22767"/>
                    <a:pt x="21837" y="22767"/>
                  </a:cubicBezTo>
                  <a:cubicBezTo>
                    <a:pt x="23042" y="22767"/>
                    <a:pt x="24093" y="22172"/>
                    <a:pt x="24989" y="20982"/>
                  </a:cubicBezTo>
                  <a:cubicBezTo>
                    <a:pt x="25900" y="19785"/>
                    <a:pt x="26649" y="18198"/>
                    <a:pt x="27230" y="16236"/>
                  </a:cubicBezTo>
                  <a:cubicBezTo>
                    <a:pt x="27369" y="15803"/>
                    <a:pt x="27472" y="15538"/>
                    <a:pt x="27538" y="15435"/>
                  </a:cubicBezTo>
                  <a:cubicBezTo>
                    <a:pt x="27627" y="15333"/>
                    <a:pt x="27788" y="15281"/>
                    <a:pt x="28031" y="15281"/>
                  </a:cubicBezTo>
                  <a:cubicBezTo>
                    <a:pt x="28442" y="15281"/>
                    <a:pt x="28648" y="15450"/>
                    <a:pt x="28648" y="15795"/>
                  </a:cubicBezTo>
                  <a:close/>
                </a:path>
              </a:pathLst>
            </a:custGeom>
            <a:solidFill>
              <a:srgbClr val="000000"/>
            </a:solidFill>
            <a:ln w="734"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3E5B09C-7300-5714-D070-6C5386A20484}"/>
                </a:ext>
              </a:extLst>
            </p:cNvPr>
            <p:cNvSpPr/>
            <p:nvPr/>
          </p:nvSpPr>
          <p:spPr>
            <a:xfrm>
              <a:off x="8091411" y="3642367"/>
              <a:ext cx="35205" cy="2115"/>
            </a:xfrm>
            <a:custGeom>
              <a:avLst/>
              <a:gdLst>
                <a:gd name="connsiteX0" fmla="*/ 34897 w 35205"/>
                <a:gd name="connsiteY0" fmla="*/ 309 h 2115"/>
                <a:gd name="connsiteX1" fmla="*/ 35205 w 35205"/>
                <a:gd name="connsiteY1" fmla="*/ 1058 h 2115"/>
                <a:gd name="connsiteX2" fmla="*/ 34897 w 35205"/>
                <a:gd name="connsiteY2" fmla="*/ 1807 h 2115"/>
                <a:gd name="connsiteX3" fmla="*/ 34147 w 35205"/>
                <a:gd name="connsiteY3" fmla="*/ 2116 h 2115"/>
                <a:gd name="connsiteX4" fmla="*/ 1058 w 35205"/>
                <a:gd name="connsiteY4" fmla="*/ 2116 h 2115"/>
                <a:gd name="connsiteX5" fmla="*/ 309 w 35205"/>
                <a:gd name="connsiteY5" fmla="*/ 1807 h 2115"/>
                <a:gd name="connsiteX6" fmla="*/ 0 w 35205"/>
                <a:gd name="connsiteY6" fmla="*/ 1058 h 2115"/>
                <a:gd name="connsiteX7" fmla="*/ 309 w 35205"/>
                <a:gd name="connsiteY7" fmla="*/ 309 h 2115"/>
                <a:gd name="connsiteX8" fmla="*/ 1058 w 35205"/>
                <a:gd name="connsiteY8" fmla="*/ 0 h 2115"/>
                <a:gd name="connsiteX9" fmla="*/ 34147 w 35205"/>
                <a:gd name="connsiteY9" fmla="*/ 0 h 2115"/>
                <a:gd name="connsiteX10" fmla="*/ 34897 w 35205"/>
                <a:gd name="connsiteY10" fmla="*/ 309 h 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05" h="2115">
                  <a:moveTo>
                    <a:pt x="34897" y="309"/>
                  </a:moveTo>
                  <a:cubicBezTo>
                    <a:pt x="35103" y="514"/>
                    <a:pt x="35205" y="764"/>
                    <a:pt x="35205" y="1058"/>
                  </a:cubicBezTo>
                  <a:cubicBezTo>
                    <a:pt x="35205" y="1352"/>
                    <a:pt x="35103" y="1602"/>
                    <a:pt x="34897" y="1807"/>
                  </a:cubicBezTo>
                  <a:cubicBezTo>
                    <a:pt x="34691" y="2013"/>
                    <a:pt x="34441" y="2116"/>
                    <a:pt x="34147" y="2116"/>
                  </a:cubicBezTo>
                  <a:lnTo>
                    <a:pt x="1058" y="2116"/>
                  </a:lnTo>
                  <a:cubicBezTo>
                    <a:pt x="764" y="2116"/>
                    <a:pt x="514" y="2013"/>
                    <a:pt x="309" y="1807"/>
                  </a:cubicBezTo>
                  <a:cubicBezTo>
                    <a:pt x="103" y="1602"/>
                    <a:pt x="0" y="1352"/>
                    <a:pt x="0" y="1058"/>
                  </a:cubicBezTo>
                  <a:cubicBezTo>
                    <a:pt x="0" y="764"/>
                    <a:pt x="103" y="514"/>
                    <a:pt x="309" y="309"/>
                  </a:cubicBezTo>
                  <a:cubicBezTo>
                    <a:pt x="514" y="103"/>
                    <a:pt x="764" y="0"/>
                    <a:pt x="1058" y="0"/>
                  </a:cubicBezTo>
                  <a:lnTo>
                    <a:pt x="34147" y="0"/>
                  </a:lnTo>
                  <a:cubicBezTo>
                    <a:pt x="34441" y="0"/>
                    <a:pt x="34691" y="103"/>
                    <a:pt x="34897" y="309"/>
                  </a:cubicBezTo>
                  <a:close/>
                </a:path>
              </a:pathLst>
            </a:custGeom>
            <a:solidFill>
              <a:srgbClr val="000000"/>
            </a:solidFill>
            <a:ln w="734"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DC76E42A-429C-86AA-66ED-1F861C33D686}"/>
                </a:ext>
              </a:extLst>
            </p:cNvPr>
            <p:cNvSpPr/>
            <p:nvPr/>
          </p:nvSpPr>
          <p:spPr>
            <a:xfrm>
              <a:off x="8146798" y="3621429"/>
              <a:ext cx="17448" cy="35212"/>
            </a:xfrm>
            <a:custGeom>
              <a:avLst/>
              <a:gdLst>
                <a:gd name="connsiteX0" fmla="*/ 0 w 17448"/>
                <a:gd name="connsiteY0" fmla="*/ 5040 h 35212"/>
                <a:gd name="connsiteX1" fmla="*/ 0 w 17448"/>
                <a:gd name="connsiteY1" fmla="*/ 3387 h 35212"/>
                <a:gd name="connsiteX2" fmla="*/ 9632 w 17448"/>
                <a:gd name="connsiteY2" fmla="*/ 0 h 35212"/>
                <a:gd name="connsiteX3" fmla="*/ 10689 w 17448"/>
                <a:gd name="connsiteY3" fmla="*/ 213 h 35212"/>
                <a:gd name="connsiteX4" fmla="*/ 10844 w 17448"/>
                <a:gd name="connsiteY4" fmla="*/ 1374 h 35212"/>
                <a:gd name="connsiteX5" fmla="*/ 10844 w 17448"/>
                <a:gd name="connsiteY5" fmla="*/ 31032 h 35212"/>
                <a:gd name="connsiteX6" fmla="*/ 11615 w 17448"/>
                <a:gd name="connsiteY6" fmla="*/ 33097 h 35212"/>
                <a:gd name="connsiteX7" fmla="*/ 15773 w 17448"/>
                <a:gd name="connsiteY7" fmla="*/ 33582 h 35212"/>
                <a:gd name="connsiteX8" fmla="*/ 17448 w 17448"/>
                <a:gd name="connsiteY8" fmla="*/ 33582 h 35212"/>
                <a:gd name="connsiteX9" fmla="*/ 17448 w 17448"/>
                <a:gd name="connsiteY9" fmla="*/ 35213 h 35212"/>
                <a:gd name="connsiteX10" fmla="*/ 8882 w 17448"/>
                <a:gd name="connsiteY10" fmla="*/ 35058 h 35212"/>
                <a:gd name="connsiteX11" fmla="*/ 338 w 17448"/>
                <a:gd name="connsiteY11" fmla="*/ 35213 h 35212"/>
                <a:gd name="connsiteX12" fmla="*/ 338 w 17448"/>
                <a:gd name="connsiteY12" fmla="*/ 33582 h 35212"/>
                <a:gd name="connsiteX13" fmla="*/ 2013 w 17448"/>
                <a:gd name="connsiteY13" fmla="*/ 33582 h 35212"/>
                <a:gd name="connsiteX14" fmla="*/ 6149 w 17448"/>
                <a:gd name="connsiteY14" fmla="*/ 33119 h 35212"/>
                <a:gd name="connsiteX15" fmla="*/ 6943 w 17448"/>
                <a:gd name="connsiteY15" fmla="*/ 31032 h 35212"/>
                <a:gd name="connsiteX16" fmla="*/ 6943 w 17448"/>
                <a:gd name="connsiteY16" fmla="*/ 3644 h 35212"/>
                <a:gd name="connsiteX17" fmla="*/ 0 w 17448"/>
                <a:gd name="connsiteY17" fmla="*/ 5040 h 3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48" h="35212">
                  <a:moveTo>
                    <a:pt x="0" y="5040"/>
                  </a:moveTo>
                  <a:lnTo>
                    <a:pt x="0" y="3387"/>
                  </a:lnTo>
                  <a:cubicBezTo>
                    <a:pt x="4239" y="3387"/>
                    <a:pt x="7450" y="2255"/>
                    <a:pt x="9632" y="0"/>
                  </a:cubicBezTo>
                  <a:cubicBezTo>
                    <a:pt x="10234" y="0"/>
                    <a:pt x="10587" y="73"/>
                    <a:pt x="10689" y="213"/>
                  </a:cubicBezTo>
                  <a:cubicBezTo>
                    <a:pt x="10792" y="353"/>
                    <a:pt x="10844" y="735"/>
                    <a:pt x="10844" y="1374"/>
                  </a:cubicBezTo>
                  <a:lnTo>
                    <a:pt x="10844" y="31032"/>
                  </a:lnTo>
                  <a:cubicBezTo>
                    <a:pt x="10844" y="32083"/>
                    <a:pt x="11101" y="32766"/>
                    <a:pt x="11615" y="33097"/>
                  </a:cubicBezTo>
                  <a:cubicBezTo>
                    <a:pt x="12137" y="33420"/>
                    <a:pt x="13518" y="33582"/>
                    <a:pt x="15773" y="33582"/>
                  </a:cubicBezTo>
                  <a:lnTo>
                    <a:pt x="17448" y="33582"/>
                  </a:lnTo>
                  <a:lnTo>
                    <a:pt x="17448" y="35213"/>
                  </a:lnTo>
                  <a:cubicBezTo>
                    <a:pt x="16207" y="35110"/>
                    <a:pt x="13356" y="35058"/>
                    <a:pt x="8882" y="35058"/>
                  </a:cubicBezTo>
                  <a:cubicBezTo>
                    <a:pt x="4408" y="35058"/>
                    <a:pt x="1557" y="35110"/>
                    <a:pt x="338" y="35213"/>
                  </a:cubicBezTo>
                  <a:lnTo>
                    <a:pt x="338" y="33582"/>
                  </a:lnTo>
                  <a:lnTo>
                    <a:pt x="2013" y="33582"/>
                  </a:lnTo>
                  <a:cubicBezTo>
                    <a:pt x="4239" y="33582"/>
                    <a:pt x="5613" y="33427"/>
                    <a:pt x="6149" y="33119"/>
                  </a:cubicBezTo>
                  <a:cubicBezTo>
                    <a:pt x="6678" y="32788"/>
                    <a:pt x="6943" y="32098"/>
                    <a:pt x="6943" y="31032"/>
                  </a:cubicBezTo>
                  <a:lnTo>
                    <a:pt x="6943" y="3644"/>
                  </a:lnTo>
                  <a:cubicBezTo>
                    <a:pt x="5106" y="4577"/>
                    <a:pt x="2792" y="5040"/>
                    <a:pt x="0" y="5040"/>
                  </a:cubicBezTo>
                  <a:close/>
                </a:path>
              </a:pathLst>
            </a:custGeom>
            <a:solidFill>
              <a:srgbClr val="000000"/>
            </a:solidFill>
            <a:ln w="734"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7F6A405A-A27D-FF69-9182-2B194259F87B}"/>
                </a:ext>
              </a:extLst>
            </p:cNvPr>
            <p:cNvSpPr/>
            <p:nvPr/>
          </p:nvSpPr>
          <p:spPr>
            <a:xfrm>
              <a:off x="8172129" y="3616992"/>
              <a:ext cx="12261" cy="52866"/>
            </a:xfrm>
            <a:custGeom>
              <a:avLst/>
              <a:gdLst>
                <a:gd name="connsiteX0" fmla="*/ 0 w 12261"/>
                <a:gd name="connsiteY0" fmla="*/ 52345 h 52866"/>
                <a:gd name="connsiteX1" fmla="*/ 676 w 12261"/>
                <a:gd name="connsiteY1" fmla="*/ 51442 h 52866"/>
                <a:gd name="connsiteX2" fmla="*/ 9191 w 12261"/>
                <a:gd name="connsiteY2" fmla="*/ 26433 h 52866"/>
                <a:gd name="connsiteX3" fmla="*/ 1006 w 12261"/>
                <a:gd name="connsiteY3" fmla="*/ 1756 h 52866"/>
                <a:gd name="connsiteX4" fmla="*/ 0 w 12261"/>
                <a:gd name="connsiteY4" fmla="*/ 514 h 52866"/>
                <a:gd name="connsiteX5" fmla="*/ 522 w 12261"/>
                <a:gd name="connsiteY5" fmla="*/ 0 h 52866"/>
                <a:gd name="connsiteX6" fmla="*/ 2145 w 12261"/>
                <a:gd name="connsiteY6" fmla="*/ 1058 h 52866"/>
                <a:gd name="connsiteX7" fmla="*/ 5370 w 12261"/>
                <a:gd name="connsiteY7" fmla="*/ 4548 h 52866"/>
                <a:gd name="connsiteX8" fmla="*/ 8779 w 12261"/>
                <a:gd name="connsiteY8" fmla="*/ 9940 h 52866"/>
                <a:gd name="connsiteX9" fmla="*/ 12262 w 12261"/>
                <a:gd name="connsiteY9" fmla="*/ 26433 h 52866"/>
                <a:gd name="connsiteX10" fmla="*/ 8934 w 12261"/>
                <a:gd name="connsiteY10" fmla="*/ 42567 h 52866"/>
                <a:gd name="connsiteX11" fmla="*/ 5525 w 12261"/>
                <a:gd name="connsiteY11" fmla="*/ 48114 h 52866"/>
                <a:gd name="connsiteX12" fmla="*/ 2226 w 12261"/>
                <a:gd name="connsiteY12" fmla="*/ 51750 h 52866"/>
                <a:gd name="connsiteX13" fmla="*/ 522 w 12261"/>
                <a:gd name="connsiteY13" fmla="*/ 52867 h 52866"/>
                <a:gd name="connsiteX14" fmla="*/ 0 w 12261"/>
                <a:gd name="connsiteY14" fmla="*/ 52345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61" h="52866">
                  <a:moveTo>
                    <a:pt x="0" y="52345"/>
                  </a:moveTo>
                  <a:cubicBezTo>
                    <a:pt x="0" y="52176"/>
                    <a:pt x="228" y="51875"/>
                    <a:pt x="676" y="51442"/>
                  </a:cubicBezTo>
                  <a:cubicBezTo>
                    <a:pt x="6355" y="45660"/>
                    <a:pt x="9191" y="37329"/>
                    <a:pt x="9191" y="26433"/>
                  </a:cubicBezTo>
                  <a:cubicBezTo>
                    <a:pt x="9191" y="15509"/>
                    <a:pt x="6465" y="7281"/>
                    <a:pt x="1006" y="1756"/>
                  </a:cubicBezTo>
                  <a:cubicBezTo>
                    <a:pt x="338" y="1117"/>
                    <a:pt x="0" y="705"/>
                    <a:pt x="0" y="514"/>
                  </a:cubicBezTo>
                  <a:cubicBezTo>
                    <a:pt x="0" y="169"/>
                    <a:pt x="176" y="0"/>
                    <a:pt x="522" y="0"/>
                  </a:cubicBezTo>
                  <a:cubicBezTo>
                    <a:pt x="764" y="0"/>
                    <a:pt x="1300" y="353"/>
                    <a:pt x="2145" y="1058"/>
                  </a:cubicBezTo>
                  <a:cubicBezTo>
                    <a:pt x="3005" y="1763"/>
                    <a:pt x="4085" y="2924"/>
                    <a:pt x="5370" y="4548"/>
                  </a:cubicBezTo>
                  <a:cubicBezTo>
                    <a:pt x="6678" y="6164"/>
                    <a:pt x="7817" y="7964"/>
                    <a:pt x="8779" y="9940"/>
                  </a:cubicBezTo>
                  <a:cubicBezTo>
                    <a:pt x="11101" y="14738"/>
                    <a:pt x="12262" y="20240"/>
                    <a:pt x="12262" y="26433"/>
                  </a:cubicBezTo>
                  <a:cubicBezTo>
                    <a:pt x="12262" y="32392"/>
                    <a:pt x="11152" y="37769"/>
                    <a:pt x="8934" y="42567"/>
                  </a:cubicBezTo>
                  <a:cubicBezTo>
                    <a:pt x="7986" y="44580"/>
                    <a:pt x="6854" y="46431"/>
                    <a:pt x="5525" y="48114"/>
                  </a:cubicBezTo>
                  <a:cubicBezTo>
                    <a:pt x="4202" y="49796"/>
                    <a:pt x="3100" y="51008"/>
                    <a:pt x="2226" y="51750"/>
                  </a:cubicBezTo>
                  <a:cubicBezTo>
                    <a:pt x="1344" y="52492"/>
                    <a:pt x="779" y="52867"/>
                    <a:pt x="522" y="52867"/>
                  </a:cubicBezTo>
                  <a:cubicBezTo>
                    <a:pt x="176" y="52867"/>
                    <a:pt x="0" y="52691"/>
                    <a:pt x="0" y="52345"/>
                  </a:cubicBezTo>
                  <a:close/>
                </a:path>
              </a:pathLst>
            </a:custGeom>
            <a:solidFill>
              <a:srgbClr val="000000"/>
            </a:solidFill>
            <a:ln w="734"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07BAEC74-0C1E-BA94-B188-F9E1AA3FBF8F}"/>
                </a:ext>
              </a:extLst>
            </p:cNvPr>
            <p:cNvSpPr/>
            <p:nvPr/>
          </p:nvSpPr>
          <p:spPr>
            <a:xfrm>
              <a:off x="8207099" y="3640611"/>
              <a:ext cx="5598" cy="5627"/>
            </a:xfrm>
            <a:custGeom>
              <a:avLst/>
              <a:gdLst>
                <a:gd name="connsiteX0" fmla="*/ 4775 w 5598"/>
                <a:gd name="connsiteY0" fmla="*/ 852 h 5627"/>
                <a:gd name="connsiteX1" fmla="*/ 5598 w 5598"/>
                <a:gd name="connsiteY1" fmla="*/ 2814 h 5627"/>
                <a:gd name="connsiteX2" fmla="*/ 4775 w 5598"/>
                <a:gd name="connsiteY2" fmla="*/ 4797 h 5627"/>
                <a:gd name="connsiteX3" fmla="*/ 2806 w 5598"/>
                <a:gd name="connsiteY3" fmla="*/ 5628 h 5627"/>
                <a:gd name="connsiteX4" fmla="*/ 823 w 5598"/>
                <a:gd name="connsiteY4" fmla="*/ 4797 h 5627"/>
                <a:gd name="connsiteX5" fmla="*/ 0 w 5598"/>
                <a:gd name="connsiteY5" fmla="*/ 2814 h 5627"/>
                <a:gd name="connsiteX6" fmla="*/ 823 w 5598"/>
                <a:gd name="connsiteY6" fmla="*/ 852 h 5627"/>
                <a:gd name="connsiteX7" fmla="*/ 2806 w 5598"/>
                <a:gd name="connsiteY7" fmla="*/ 0 h 5627"/>
                <a:gd name="connsiteX8" fmla="*/ 4775 w 5598"/>
                <a:gd name="connsiteY8" fmla="*/ 852 h 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98" h="5627">
                  <a:moveTo>
                    <a:pt x="4775" y="852"/>
                  </a:moveTo>
                  <a:cubicBezTo>
                    <a:pt x="5326" y="1403"/>
                    <a:pt x="5598" y="2057"/>
                    <a:pt x="5598" y="2814"/>
                  </a:cubicBezTo>
                  <a:cubicBezTo>
                    <a:pt x="5598" y="3570"/>
                    <a:pt x="5326" y="4232"/>
                    <a:pt x="4775" y="4797"/>
                  </a:cubicBezTo>
                  <a:cubicBezTo>
                    <a:pt x="4224" y="5348"/>
                    <a:pt x="3563" y="5628"/>
                    <a:pt x="2806" y="5628"/>
                  </a:cubicBezTo>
                  <a:cubicBezTo>
                    <a:pt x="2050" y="5628"/>
                    <a:pt x="1389" y="5348"/>
                    <a:pt x="823" y="4797"/>
                  </a:cubicBezTo>
                  <a:cubicBezTo>
                    <a:pt x="272" y="4232"/>
                    <a:pt x="0" y="3570"/>
                    <a:pt x="0" y="2814"/>
                  </a:cubicBezTo>
                  <a:cubicBezTo>
                    <a:pt x="0" y="2057"/>
                    <a:pt x="272" y="1403"/>
                    <a:pt x="823" y="852"/>
                  </a:cubicBezTo>
                  <a:cubicBezTo>
                    <a:pt x="1389" y="287"/>
                    <a:pt x="2050" y="0"/>
                    <a:pt x="2806" y="0"/>
                  </a:cubicBezTo>
                  <a:cubicBezTo>
                    <a:pt x="3563" y="0"/>
                    <a:pt x="4224" y="287"/>
                    <a:pt x="4775" y="852"/>
                  </a:cubicBezTo>
                  <a:close/>
                </a:path>
              </a:pathLst>
            </a:custGeom>
            <a:solidFill>
              <a:srgbClr val="000000"/>
            </a:solidFill>
            <a:ln w="734"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8898AA3F-0D01-C42B-8310-C93A40A8C374}"/>
                </a:ext>
              </a:extLst>
            </p:cNvPr>
            <p:cNvSpPr/>
            <p:nvPr/>
          </p:nvSpPr>
          <p:spPr>
            <a:xfrm>
              <a:off x="8251775" y="3609586"/>
              <a:ext cx="13466" cy="5436"/>
            </a:xfrm>
            <a:custGeom>
              <a:avLst/>
              <a:gdLst>
                <a:gd name="connsiteX0" fmla="*/ 13466 w 13466"/>
                <a:gd name="connsiteY0" fmla="*/ 4695 h 5436"/>
                <a:gd name="connsiteX1" fmla="*/ 13011 w 13466"/>
                <a:gd name="connsiteY1" fmla="*/ 5437 h 5436"/>
                <a:gd name="connsiteX2" fmla="*/ 6722 w 13466"/>
                <a:gd name="connsiteY2" fmla="*/ 2292 h 5436"/>
                <a:gd name="connsiteX3" fmla="*/ 433 w 13466"/>
                <a:gd name="connsiteY3" fmla="*/ 5437 h 5436"/>
                <a:gd name="connsiteX4" fmla="*/ 0 w 13466"/>
                <a:gd name="connsiteY4" fmla="*/ 4695 h 5436"/>
                <a:gd name="connsiteX5" fmla="*/ 6722 w 13466"/>
                <a:gd name="connsiteY5" fmla="*/ 0 h 5436"/>
                <a:gd name="connsiteX6" fmla="*/ 13466 w 13466"/>
                <a:gd name="connsiteY6" fmla="*/ 4695 h 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6" h="5436">
                  <a:moveTo>
                    <a:pt x="13466" y="4695"/>
                  </a:moveTo>
                  <a:lnTo>
                    <a:pt x="13011" y="5437"/>
                  </a:lnTo>
                  <a:cubicBezTo>
                    <a:pt x="11145" y="4628"/>
                    <a:pt x="9051" y="3578"/>
                    <a:pt x="6722" y="2292"/>
                  </a:cubicBezTo>
                  <a:cubicBezTo>
                    <a:pt x="4401" y="3578"/>
                    <a:pt x="2307" y="4628"/>
                    <a:pt x="433" y="5437"/>
                  </a:cubicBezTo>
                  <a:lnTo>
                    <a:pt x="0" y="4695"/>
                  </a:lnTo>
                  <a:cubicBezTo>
                    <a:pt x="2035" y="2924"/>
                    <a:pt x="4276" y="1359"/>
                    <a:pt x="6722" y="0"/>
                  </a:cubicBezTo>
                  <a:cubicBezTo>
                    <a:pt x="9191" y="1374"/>
                    <a:pt x="11439" y="2939"/>
                    <a:pt x="13466" y="4695"/>
                  </a:cubicBezTo>
                  <a:close/>
                </a:path>
              </a:pathLst>
            </a:custGeom>
            <a:solidFill>
              <a:srgbClr val="000000"/>
            </a:solidFill>
            <a:ln w="734"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C482E14-F3C9-8BD9-C9C4-195C720133A0}"/>
                </a:ext>
              </a:extLst>
            </p:cNvPr>
            <p:cNvSpPr/>
            <p:nvPr/>
          </p:nvSpPr>
          <p:spPr>
            <a:xfrm>
              <a:off x="8236310" y="3620533"/>
              <a:ext cx="37681" cy="37269"/>
            </a:xfrm>
            <a:custGeom>
              <a:avLst/>
              <a:gdLst>
                <a:gd name="connsiteX0" fmla="*/ 37681 w 37681"/>
                <a:gd name="connsiteY0" fmla="*/ 639 h 37269"/>
                <a:gd name="connsiteX1" fmla="*/ 36983 w 37681"/>
                <a:gd name="connsiteY1" fmla="*/ 1646 h 37269"/>
                <a:gd name="connsiteX2" fmla="*/ 35411 w 37681"/>
                <a:gd name="connsiteY2" fmla="*/ 1829 h 37269"/>
                <a:gd name="connsiteX3" fmla="*/ 33890 w 37681"/>
                <a:gd name="connsiteY3" fmla="*/ 2321 h 37269"/>
                <a:gd name="connsiteX4" fmla="*/ 32054 w 37681"/>
                <a:gd name="connsiteY4" fmla="*/ 3637 h 37269"/>
                <a:gd name="connsiteX5" fmla="*/ 30224 w 37681"/>
                <a:gd name="connsiteY5" fmla="*/ 6039 h 37269"/>
                <a:gd name="connsiteX6" fmla="*/ 11196 w 37681"/>
                <a:gd name="connsiteY6" fmla="*/ 36315 h 37269"/>
                <a:gd name="connsiteX7" fmla="*/ 10579 w 37681"/>
                <a:gd name="connsiteY7" fmla="*/ 37064 h 37269"/>
                <a:gd name="connsiteX8" fmla="*/ 9727 w 37681"/>
                <a:gd name="connsiteY8" fmla="*/ 37270 h 37269"/>
                <a:gd name="connsiteX9" fmla="*/ 8978 w 37681"/>
                <a:gd name="connsiteY9" fmla="*/ 37035 h 37269"/>
                <a:gd name="connsiteX10" fmla="*/ 8669 w 37681"/>
                <a:gd name="connsiteY10" fmla="*/ 36058 h 37269"/>
                <a:gd name="connsiteX11" fmla="*/ 4489 w 37681"/>
                <a:gd name="connsiteY11" fmla="*/ 3431 h 37269"/>
                <a:gd name="connsiteX12" fmla="*/ 4335 w 37681"/>
                <a:gd name="connsiteY12" fmla="*/ 2579 h 37269"/>
                <a:gd name="connsiteX13" fmla="*/ 3945 w 37681"/>
                <a:gd name="connsiteY13" fmla="*/ 2064 h 37269"/>
                <a:gd name="connsiteX14" fmla="*/ 3042 w 37681"/>
                <a:gd name="connsiteY14" fmla="*/ 1726 h 37269"/>
                <a:gd name="connsiteX15" fmla="*/ 1315 w 37681"/>
                <a:gd name="connsiteY15" fmla="*/ 1646 h 37269"/>
                <a:gd name="connsiteX16" fmla="*/ 566 w 37681"/>
                <a:gd name="connsiteY16" fmla="*/ 1624 h 37269"/>
                <a:gd name="connsiteX17" fmla="*/ 176 w 37681"/>
                <a:gd name="connsiteY17" fmla="*/ 1469 h 37269"/>
                <a:gd name="connsiteX18" fmla="*/ 0 w 37681"/>
                <a:gd name="connsiteY18" fmla="*/ 1006 h 37269"/>
                <a:gd name="connsiteX19" fmla="*/ 176 w 37681"/>
                <a:gd name="connsiteY19" fmla="*/ 309 h 37269"/>
                <a:gd name="connsiteX20" fmla="*/ 536 w 37681"/>
                <a:gd name="connsiteY20" fmla="*/ 22 h 37269"/>
                <a:gd name="connsiteX21" fmla="*/ 1006 w 37681"/>
                <a:gd name="connsiteY21" fmla="*/ 0 h 37269"/>
                <a:gd name="connsiteX22" fmla="*/ 2395 w 37681"/>
                <a:gd name="connsiteY22" fmla="*/ 51 h 37269"/>
                <a:gd name="connsiteX23" fmla="*/ 3842 w 37681"/>
                <a:gd name="connsiteY23" fmla="*/ 103 h 37269"/>
                <a:gd name="connsiteX24" fmla="*/ 5290 w 37681"/>
                <a:gd name="connsiteY24" fmla="*/ 125 h 37269"/>
                <a:gd name="connsiteX25" fmla="*/ 6759 w 37681"/>
                <a:gd name="connsiteY25" fmla="*/ 154 h 37269"/>
                <a:gd name="connsiteX26" fmla="*/ 10036 w 37681"/>
                <a:gd name="connsiteY26" fmla="*/ 73 h 37269"/>
                <a:gd name="connsiteX27" fmla="*/ 13320 w 37681"/>
                <a:gd name="connsiteY27" fmla="*/ 0 h 37269"/>
                <a:gd name="connsiteX28" fmla="*/ 14040 w 37681"/>
                <a:gd name="connsiteY28" fmla="*/ 588 h 37269"/>
                <a:gd name="connsiteX29" fmla="*/ 13731 w 37681"/>
                <a:gd name="connsiteY29" fmla="*/ 1491 h 37269"/>
                <a:gd name="connsiteX30" fmla="*/ 12725 w 37681"/>
                <a:gd name="connsiteY30" fmla="*/ 1646 h 37269"/>
                <a:gd name="connsiteX31" fmla="*/ 10014 w 37681"/>
                <a:gd name="connsiteY31" fmla="*/ 2086 h 37269"/>
                <a:gd name="connsiteX32" fmla="*/ 9081 w 37681"/>
                <a:gd name="connsiteY32" fmla="*/ 3225 h 37269"/>
                <a:gd name="connsiteX33" fmla="*/ 12673 w 37681"/>
                <a:gd name="connsiteY33" fmla="*/ 31201 h 37269"/>
                <a:gd name="connsiteX34" fmla="*/ 28909 w 37681"/>
                <a:gd name="connsiteY34" fmla="*/ 5392 h 37269"/>
                <a:gd name="connsiteX35" fmla="*/ 29710 w 37681"/>
                <a:gd name="connsiteY35" fmla="*/ 3379 h 37269"/>
                <a:gd name="connsiteX36" fmla="*/ 27256 w 37681"/>
                <a:gd name="connsiteY36" fmla="*/ 1646 h 37269"/>
                <a:gd name="connsiteX37" fmla="*/ 26426 w 37681"/>
                <a:gd name="connsiteY37" fmla="*/ 1006 h 37269"/>
                <a:gd name="connsiteX38" fmla="*/ 26632 w 37681"/>
                <a:gd name="connsiteY38" fmla="*/ 309 h 37269"/>
                <a:gd name="connsiteX39" fmla="*/ 26999 w 37681"/>
                <a:gd name="connsiteY39" fmla="*/ 22 h 37269"/>
                <a:gd name="connsiteX40" fmla="*/ 27433 w 37681"/>
                <a:gd name="connsiteY40" fmla="*/ 0 h 37269"/>
                <a:gd name="connsiteX41" fmla="*/ 30019 w 37681"/>
                <a:gd name="connsiteY41" fmla="*/ 73 h 37269"/>
                <a:gd name="connsiteX42" fmla="*/ 32649 w 37681"/>
                <a:gd name="connsiteY42" fmla="*/ 154 h 37269"/>
                <a:gd name="connsiteX43" fmla="*/ 34845 w 37681"/>
                <a:gd name="connsiteY43" fmla="*/ 73 h 37269"/>
                <a:gd name="connsiteX44" fmla="*/ 36983 w 37681"/>
                <a:gd name="connsiteY44" fmla="*/ 0 h 37269"/>
                <a:gd name="connsiteX45" fmla="*/ 37681 w 37681"/>
                <a:gd name="connsiteY45" fmla="*/ 639 h 3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681" h="37269">
                  <a:moveTo>
                    <a:pt x="37681" y="639"/>
                  </a:moveTo>
                  <a:cubicBezTo>
                    <a:pt x="37644" y="1278"/>
                    <a:pt x="37417" y="1609"/>
                    <a:pt x="36983" y="1646"/>
                  </a:cubicBezTo>
                  <a:cubicBezTo>
                    <a:pt x="36329" y="1682"/>
                    <a:pt x="35808" y="1741"/>
                    <a:pt x="35411" y="1829"/>
                  </a:cubicBezTo>
                  <a:cubicBezTo>
                    <a:pt x="35014" y="1895"/>
                    <a:pt x="34507" y="2064"/>
                    <a:pt x="33890" y="2321"/>
                  </a:cubicBezTo>
                  <a:cubicBezTo>
                    <a:pt x="33266" y="2579"/>
                    <a:pt x="32656" y="3012"/>
                    <a:pt x="32054" y="3637"/>
                  </a:cubicBezTo>
                  <a:cubicBezTo>
                    <a:pt x="31451" y="4254"/>
                    <a:pt x="30841" y="5055"/>
                    <a:pt x="30224" y="6039"/>
                  </a:cubicBezTo>
                  <a:lnTo>
                    <a:pt x="11196" y="36315"/>
                  </a:lnTo>
                  <a:cubicBezTo>
                    <a:pt x="10976" y="36689"/>
                    <a:pt x="10770" y="36939"/>
                    <a:pt x="10579" y="37064"/>
                  </a:cubicBezTo>
                  <a:cubicBezTo>
                    <a:pt x="10410" y="37204"/>
                    <a:pt x="10124" y="37270"/>
                    <a:pt x="9727" y="37270"/>
                  </a:cubicBezTo>
                  <a:cubicBezTo>
                    <a:pt x="9367" y="37270"/>
                    <a:pt x="9117" y="37189"/>
                    <a:pt x="8978" y="37035"/>
                  </a:cubicBezTo>
                  <a:cubicBezTo>
                    <a:pt x="8838" y="36895"/>
                    <a:pt x="8735" y="36572"/>
                    <a:pt x="8669" y="36058"/>
                  </a:cubicBezTo>
                  <a:lnTo>
                    <a:pt x="4489" y="3431"/>
                  </a:lnTo>
                  <a:cubicBezTo>
                    <a:pt x="4437" y="3034"/>
                    <a:pt x="4386" y="2748"/>
                    <a:pt x="4335" y="2579"/>
                  </a:cubicBezTo>
                  <a:cubicBezTo>
                    <a:pt x="4283" y="2410"/>
                    <a:pt x="4151" y="2233"/>
                    <a:pt x="3945" y="2064"/>
                  </a:cubicBezTo>
                  <a:cubicBezTo>
                    <a:pt x="3762" y="1888"/>
                    <a:pt x="3460" y="1778"/>
                    <a:pt x="3042" y="1726"/>
                  </a:cubicBezTo>
                  <a:cubicBezTo>
                    <a:pt x="2630" y="1675"/>
                    <a:pt x="2057" y="1646"/>
                    <a:pt x="1315" y="1646"/>
                  </a:cubicBezTo>
                  <a:cubicBezTo>
                    <a:pt x="970" y="1646"/>
                    <a:pt x="720" y="1638"/>
                    <a:pt x="566" y="1624"/>
                  </a:cubicBezTo>
                  <a:cubicBezTo>
                    <a:pt x="426" y="1602"/>
                    <a:pt x="301" y="1550"/>
                    <a:pt x="176" y="1469"/>
                  </a:cubicBezTo>
                  <a:cubicBezTo>
                    <a:pt x="59" y="1366"/>
                    <a:pt x="0" y="1212"/>
                    <a:pt x="0" y="1006"/>
                  </a:cubicBezTo>
                  <a:cubicBezTo>
                    <a:pt x="0" y="691"/>
                    <a:pt x="59" y="463"/>
                    <a:pt x="176" y="309"/>
                  </a:cubicBezTo>
                  <a:cubicBezTo>
                    <a:pt x="316" y="140"/>
                    <a:pt x="433" y="44"/>
                    <a:pt x="536" y="22"/>
                  </a:cubicBezTo>
                  <a:cubicBezTo>
                    <a:pt x="661" y="7"/>
                    <a:pt x="815" y="0"/>
                    <a:pt x="1006" y="0"/>
                  </a:cubicBezTo>
                  <a:cubicBezTo>
                    <a:pt x="1293" y="0"/>
                    <a:pt x="1756" y="15"/>
                    <a:pt x="2395" y="51"/>
                  </a:cubicBezTo>
                  <a:cubicBezTo>
                    <a:pt x="3034" y="88"/>
                    <a:pt x="3512" y="103"/>
                    <a:pt x="3842" y="103"/>
                  </a:cubicBezTo>
                  <a:cubicBezTo>
                    <a:pt x="4151" y="103"/>
                    <a:pt x="4636" y="110"/>
                    <a:pt x="5290" y="125"/>
                  </a:cubicBezTo>
                  <a:cubicBezTo>
                    <a:pt x="5943" y="147"/>
                    <a:pt x="6428" y="154"/>
                    <a:pt x="6759" y="154"/>
                  </a:cubicBezTo>
                  <a:cubicBezTo>
                    <a:pt x="7486" y="154"/>
                    <a:pt x="8574" y="125"/>
                    <a:pt x="10036" y="73"/>
                  </a:cubicBezTo>
                  <a:cubicBezTo>
                    <a:pt x="11520" y="22"/>
                    <a:pt x="12614" y="0"/>
                    <a:pt x="13320" y="0"/>
                  </a:cubicBezTo>
                  <a:cubicBezTo>
                    <a:pt x="13797" y="0"/>
                    <a:pt x="14040" y="198"/>
                    <a:pt x="14040" y="588"/>
                  </a:cubicBezTo>
                  <a:cubicBezTo>
                    <a:pt x="14040" y="1073"/>
                    <a:pt x="13937" y="1374"/>
                    <a:pt x="13731" y="1491"/>
                  </a:cubicBezTo>
                  <a:cubicBezTo>
                    <a:pt x="13525" y="1594"/>
                    <a:pt x="13187" y="1646"/>
                    <a:pt x="12725" y="1646"/>
                  </a:cubicBezTo>
                  <a:cubicBezTo>
                    <a:pt x="11556" y="1646"/>
                    <a:pt x="10653" y="1793"/>
                    <a:pt x="10014" y="2086"/>
                  </a:cubicBezTo>
                  <a:cubicBezTo>
                    <a:pt x="9389" y="2380"/>
                    <a:pt x="9081" y="2762"/>
                    <a:pt x="9081" y="3225"/>
                  </a:cubicBezTo>
                  <a:lnTo>
                    <a:pt x="12673" y="31201"/>
                  </a:lnTo>
                  <a:lnTo>
                    <a:pt x="28909" y="5392"/>
                  </a:lnTo>
                  <a:cubicBezTo>
                    <a:pt x="29446" y="4584"/>
                    <a:pt x="29710" y="3916"/>
                    <a:pt x="29710" y="3379"/>
                  </a:cubicBezTo>
                  <a:cubicBezTo>
                    <a:pt x="29710" y="2344"/>
                    <a:pt x="28895" y="1770"/>
                    <a:pt x="27256" y="1646"/>
                  </a:cubicBezTo>
                  <a:cubicBezTo>
                    <a:pt x="26705" y="1646"/>
                    <a:pt x="26426" y="1433"/>
                    <a:pt x="26426" y="1006"/>
                  </a:cubicBezTo>
                  <a:cubicBezTo>
                    <a:pt x="26426" y="691"/>
                    <a:pt x="26492" y="463"/>
                    <a:pt x="26632" y="309"/>
                  </a:cubicBezTo>
                  <a:cubicBezTo>
                    <a:pt x="26771" y="140"/>
                    <a:pt x="26896" y="44"/>
                    <a:pt x="26999" y="22"/>
                  </a:cubicBezTo>
                  <a:cubicBezTo>
                    <a:pt x="27117" y="7"/>
                    <a:pt x="27264" y="0"/>
                    <a:pt x="27433" y="0"/>
                  </a:cubicBezTo>
                  <a:cubicBezTo>
                    <a:pt x="27998" y="0"/>
                    <a:pt x="28865" y="22"/>
                    <a:pt x="30019" y="73"/>
                  </a:cubicBezTo>
                  <a:cubicBezTo>
                    <a:pt x="31187" y="125"/>
                    <a:pt x="32068" y="154"/>
                    <a:pt x="32649" y="154"/>
                  </a:cubicBezTo>
                  <a:cubicBezTo>
                    <a:pt x="33126" y="154"/>
                    <a:pt x="33861" y="125"/>
                    <a:pt x="34845" y="73"/>
                  </a:cubicBezTo>
                  <a:cubicBezTo>
                    <a:pt x="35823" y="22"/>
                    <a:pt x="36535" y="0"/>
                    <a:pt x="36983" y="0"/>
                  </a:cubicBezTo>
                  <a:cubicBezTo>
                    <a:pt x="37446" y="0"/>
                    <a:pt x="37681" y="213"/>
                    <a:pt x="37681" y="639"/>
                  </a:cubicBezTo>
                  <a:close/>
                </a:path>
              </a:pathLst>
            </a:custGeom>
            <a:solidFill>
              <a:srgbClr val="000000"/>
            </a:solidFill>
            <a:ln w="734"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4583DA00-C387-49BA-F2E7-AE73BF1FD9F1}"/>
                </a:ext>
              </a:extLst>
            </p:cNvPr>
            <p:cNvSpPr/>
            <p:nvPr/>
          </p:nvSpPr>
          <p:spPr>
            <a:xfrm>
              <a:off x="8273624" y="3616992"/>
              <a:ext cx="7978" cy="52866"/>
            </a:xfrm>
            <a:custGeom>
              <a:avLst/>
              <a:gdLst>
                <a:gd name="connsiteX0" fmla="*/ 0 w 7978"/>
                <a:gd name="connsiteY0" fmla="*/ 52867 h 52866"/>
                <a:gd name="connsiteX1" fmla="*/ 0 w 7978"/>
                <a:gd name="connsiteY1" fmla="*/ 0 h 52866"/>
                <a:gd name="connsiteX2" fmla="*/ 7979 w 7978"/>
                <a:gd name="connsiteY2" fmla="*/ 0 h 52866"/>
                <a:gd name="connsiteX3" fmla="*/ 7979 w 7978"/>
                <a:gd name="connsiteY3" fmla="*/ 1212 h 52866"/>
                <a:gd name="connsiteX4" fmla="*/ 3541 w 7978"/>
                <a:gd name="connsiteY4" fmla="*/ 1212 h 52866"/>
                <a:gd name="connsiteX5" fmla="*/ 3541 w 7978"/>
                <a:gd name="connsiteY5" fmla="*/ 51647 h 52866"/>
                <a:gd name="connsiteX6" fmla="*/ 7979 w 7978"/>
                <a:gd name="connsiteY6" fmla="*/ 51647 h 52866"/>
                <a:gd name="connsiteX7" fmla="*/ 7979 w 7978"/>
                <a:gd name="connsiteY7" fmla="*/ 52867 h 52866"/>
                <a:gd name="connsiteX8" fmla="*/ 0 w 7978"/>
                <a:gd name="connsiteY8" fmla="*/ 52867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8" h="52866">
                  <a:moveTo>
                    <a:pt x="0" y="52867"/>
                  </a:moveTo>
                  <a:lnTo>
                    <a:pt x="0" y="0"/>
                  </a:lnTo>
                  <a:lnTo>
                    <a:pt x="7979" y="0"/>
                  </a:lnTo>
                  <a:lnTo>
                    <a:pt x="7979" y="1212"/>
                  </a:lnTo>
                  <a:lnTo>
                    <a:pt x="3541" y="1212"/>
                  </a:lnTo>
                  <a:lnTo>
                    <a:pt x="3541" y="51647"/>
                  </a:lnTo>
                  <a:lnTo>
                    <a:pt x="7979" y="51647"/>
                  </a:lnTo>
                  <a:lnTo>
                    <a:pt x="7979" y="52867"/>
                  </a:lnTo>
                  <a:lnTo>
                    <a:pt x="0" y="52867"/>
                  </a:lnTo>
                  <a:close/>
                </a:path>
              </a:pathLst>
            </a:custGeom>
            <a:solidFill>
              <a:srgbClr val="000000"/>
            </a:solidFill>
            <a:ln w="734"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5822C9E1-E845-EB29-CBB8-E5B39C6D0F09}"/>
                </a:ext>
              </a:extLst>
            </p:cNvPr>
            <p:cNvSpPr/>
            <p:nvPr/>
          </p:nvSpPr>
          <p:spPr>
            <a:xfrm>
              <a:off x="8288170" y="3620533"/>
              <a:ext cx="43573" cy="36108"/>
            </a:xfrm>
            <a:custGeom>
              <a:avLst/>
              <a:gdLst>
                <a:gd name="connsiteX0" fmla="*/ 43573 w 43573"/>
                <a:gd name="connsiteY0" fmla="*/ 588 h 36108"/>
                <a:gd name="connsiteX1" fmla="*/ 43390 w 43573"/>
                <a:gd name="connsiteY1" fmla="*/ 1315 h 36108"/>
                <a:gd name="connsiteX2" fmla="*/ 43059 w 43573"/>
                <a:gd name="connsiteY2" fmla="*/ 1594 h 36108"/>
                <a:gd name="connsiteX3" fmla="*/ 42413 w 43573"/>
                <a:gd name="connsiteY3" fmla="*/ 1646 h 36108"/>
                <a:gd name="connsiteX4" fmla="*/ 35698 w 43573"/>
                <a:gd name="connsiteY4" fmla="*/ 4334 h 36108"/>
                <a:gd name="connsiteX5" fmla="*/ 33068 w 43573"/>
                <a:gd name="connsiteY5" fmla="*/ 6994 h 36108"/>
                <a:gd name="connsiteX6" fmla="*/ 28733 w 43573"/>
                <a:gd name="connsiteY6" fmla="*/ 11689 h 36108"/>
                <a:gd name="connsiteX7" fmla="*/ 24861 w 43573"/>
                <a:gd name="connsiteY7" fmla="*/ 15817 h 36108"/>
                <a:gd name="connsiteX8" fmla="*/ 31672 w 43573"/>
                <a:gd name="connsiteY8" fmla="*/ 32134 h 36108"/>
                <a:gd name="connsiteX9" fmla="*/ 32061 w 43573"/>
                <a:gd name="connsiteY9" fmla="*/ 33060 h 36108"/>
                <a:gd name="connsiteX10" fmla="*/ 32450 w 43573"/>
                <a:gd name="connsiteY10" fmla="*/ 33655 h 36108"/>
                <a:gd name="connsiteX11" fmla="*/ 32935 w 43573"/>
                <a:gd name="connsiteY11" fmla="*/ 34096 h 36108"/>
                <a:gd name="connsiteX12" fmla="*/ 33663 w 43573"/>
                <a:gd name="connsiteY12" fmla="*/ 34324 h 36108"/>
                <a:gd name="connsiteX13" fmla="*/ 34691 w 43573"/>
                <a:gd name="connsiteY13" fmla="*/ 34456 h 36108"/>
                <a:gd name="connsiteX14" fmla="*/ 36219 w 43573"/>
                <a:gd name="connsiteY14" fmla="*/ 34478 h 36108"/>
                <a:gd name="connsiteX15" fmla="*/ 36653 w 43573"/>
                <a:gd name="connsiteY15" fmla="*/ 34507 h 36108"/>
                <a:gd name="connsiteX16" fmla="*/ 36991 w 43573"/>
                <a:gd name="connsiteY16" fmla="*/ 34662 h 36108"/>
                <a:gd name="connsiteX17" fmla="*/ 37174 w 43573"/>
                <a:gd name="connsiteY17" fmla="*/ 35102 h 36108"/>
                <a:gd name="connsiteX18" fmla="*/ 36969 w 43573"/>
                <a:gd name="connsiteY18" fmla="*/ 35822 h 36108"/>
                <a:gd name="connsiteX19" fmla="*/ 36601 w 43573"/>
                <a:gd name="connsiteY19" fmla="*/ 36080 h 36108"/>
                <a:gd name="connsiteX20" fmla="*/ 36168 w 43573"/>
                <a:gd name="connsiteY20" fmla="*/ 36109 h 36108"/>
                <a:gd name="connsiteX21" fmla="*/ 33222 w 43573"/>
                <a:gd name="connsiteY21" fmla="*/ 36028 h 36108"/>
                <a:gd name="connsiteX22" fmla="*/ 30305 w 43573"/>
                <a:gd name="connsiteY22" fmla="*/ 35955 h 36108"/>
                <a:gd name="connsiteX23" fmla="*/ 23649 w 43573"/>
                <a:gd name="connsiteY23" fmla="*/ 36109 h 36108"/>
                <a:gd name="connsiteX24" fmla="*/ 22848 w 43573"/>
                <a:gd name="connsiteY24" fmla="*/ 35462 h 36108"/>
                <a:gd name="connsiteX25" fmla="*/ 22900 w 43573"/>
                <a:gd name="connsiteY25" fmla="*/ 34948 h 36108"/>
                <a:gd name="connsiteX26" fmla="*/ 23157 w 43573"/>
                <a:gd name="connsiteY26" fmla="*/ 34662 h 36108"/>
                <a:gd name="connsiteX27" fmla="*/ 23465 w 43573"/>
                <a:gd name="connsiteY27" fmla="*/ 34529 h 36108"/>
                <a:gd name="connsiteX28" fmla="*/ 23906 w 43573"/>
                <a:gd name="connsiteY28" fmla="*/ 34478 h 36108"/>
                <a:gd name="connsiteX29" fmla="*/ 25581 w 43573"/>
                <a:gd name="connsiteY29" fmla="*/ 34096 h 36108"/>
                <a:gd name="connsiteX30" fmla="*/ 26639 w 43573"/>
                <a:gd name="connsiteY30" fmla="*/ 33472 h 36108"/>
                <a:gd name="connsiteX31" fmla="*/ 26977 w 43573"/>
                <a:gd name="connsiteY31" fmla="*/ 32935 h 36108"/>
                <a:gd name="connsiteX32" fmla="*/ 26720 w 43573"/>
                <a:gd name="connsiteY32" fmla="*/ 32186 h 36108"/>
                <a:gd name="connsiteX33" fmla="*/ 21372 w 43573"/>
                <a:gd name="connsiteY33" fmla="*/ 19564 h 36108"/>
                <a:gd name="connsiteX34" fmla="*/ 16596 w 43573"/>
                <a:gd name="connsiteY34" fmla="*/ 24751 h 36108"/>
                <a:gd name="connsiteX35" fmla="*/ 11204 w 43573"/>
                <a:gd name="connsiteY35" fmla="*/ 30452 h 36108"/>
                <a:gd name="connsiteX36" fmla="*/ 9786 w 43573"/>
                <a:gd name="connsiteY36" fmla="*/ 32832 h 36108"/>
                <a:gd name="connsiteX37" fmla="*/ 11902 w 43573"/>
                <a:gd name="connsiteY37" fmla="*/ 34478 h 36108"/>
                <a:gd name="connsiteX38" fmla="*/ 12548 w 43573"/>
                <a:gd name="connsiteY38" fmla="*/ 35051 h 36108"/>
                <a:gd name="connsiteX39" fmla="*/ 12342 w 43573"/>
                <a:gd name="connsiteY39" fmla="*/ 35800 h 36108"/>
                <a:gd name="connsiteX40" fmla="*/ 11983 w 43573"/>
                <a:gd name="connsiteY40" fmla="*/ 36080 h 36108"/>
                <a:gd name="connsiteX41" fmla="*/ 11593 w 43573"/>
                <a:gd name="connsiteY41" fmla="*/ 36109 h 36108"/>
                <a:gd name="connsiteX42" fmla="*/ 8625 w 43573"/>
                <a:gd name="connsiteY42" fmla="*/ 36028 h 36108"/>
                <a:gd name="connsiteX43" fmla="*/ 5657 w 43573"/>
                <a:gd name="connsiteY43" fmla="*/ 35955 h 36108"/>
                <a:gd name="connsiteX44" fmla="*/ 3152 w 43573"/>
                <a:gd name="connsiteY44" fmla="*/ 36028 h 36108"/>
                <a:gd name="connsiteX45" fmla="*/ 698 w 43573"/>
                <a:gd name="connsiteY45" fmla="*/ 36109 h 36108"/>
                <a:gd name="connsiteX46" fmla="*/ 206 w 43573"/>
                <a:gd name="connsiteY46" fmla="*/ 35955 h 36108"/>
                <a:gd name="connsiteX47" fmla="*/ 29 w 43573"/>
                <a:gd name="connsiteY47" fmla="*/ 35639 h 36108"/>
                <a:gd name="connsiteX48" fmla="*/ 0 w 43573"/>
                <a:gd name="connsiteY48" fmla="*/ 35514 h 36108"/>
                <a:gd name="connsiteX49" fmla="*/ 51 w 43573"/>
                <a:gd name="connsiteY49" fmla="*/ 34948 h 36108"/>
                <a:gd name="connsiteX50" fmla="*/ 338 w 43573"/>
                <a:gd name="connsiteY50" fmla="*/ 34632 h 36108"/>
                <a:gd name="connsiteX51" fmla="*/ 676 w 43573"/>
                <a:gd name="connsiteY51" fmla="*/ 34529 h 36108"/>
                <a:gd name="connsiteX52" fmla="*/ 1161 w 43573"/>
                <a:gd name="connsiteY52" fmla="*/ 34478 h 36108"/>
                <a:gd name="connsiteX53" fmla="*/ 5216 w 43573"/>
                <a:gd name="connsiteY53" fmla="*/ 33501 h 36108"/>
                <a:gd name="connsiteX54" fmla="*/ 8934 w 43573"/>
                <a:gd name="connsiteY54" fmla="*/ 30658 h 36108"/>
                <a:gd name="connsiteX55" fmla="*/ 9272 w 43573"/>
                <a:gd name="connsiteY55" fmla="*/ 30379 h 36108"/>
                <a:gd name="connsiteX56" fmla="*/ 9632 w 43573"/>
                <a:gd name="connsiteY56" fmla="*/ 30092 h 36108"/>
                <a:gd name="connsiteX57" fmla="*/ 20784 w 43573"/>
                <a:gd name="connsiteY57" fmla="*/ 18088 h 36108"/>
                <a:gd name="connsiteX58" fmla="*/ 14532 w 43573"/>
                <a:gd name="connsiteY58" fmla="*/ 3328 h 36108"/>
                <a:gd name="connsiteX59" fmla="*/ 13995 w 43573"/>
                <a:gd name="connsiteY59" fmla="*/ 2373 h 36108"/>
                <a:gd name="connsiteX60" fmla="*/ 12938 w 43573"/>
                <a:gd name="connsiteY60" fmla="*/ 1851 h 36108"/>
                <a:gd name="connsiteX61" fmla="*/ 10587 w 43573"/>
                <a:gd name="connsiteY61" fmla="*/ 1646 h 36108"/>
                <a:gd name="connsiteX62" fmla="*/ 9940 w 43573"/>
                <a:gd name="connsiteY62" fmla="*/ 1624 h 36108"/>
                <a:gd name="connsiteX63" fmla="*/ 9551 w 43573"/>
                <a:gd name="connsiteY63" fmla="*/ 1469 h 36108"/>
                <a:gd name="connsiteX64" fmla="*/ 9374 w 43573"/>
                <a:gd name="connsiteY64" fmla="*/ 1058 h 36108"/>
                <a:gd name="connsiteX65" fmla="*/ 9551 w 43573"/>
                <a:gd name="connsiteY65" fmla="*/ 331 h 36108"/>
                <a:gd name="connsiteX66" fmla="*/ 9911 w 43573"/>
                <a:gd name="connsiteY66" fmla="*/ 51 h 36108"/>
                <a:gd name="connsiteX67" fmla="*/ 10330 w 43573"/>
                <a:gd name="connsiteY67" fmla="*/ 0 h 36108"/>
                <a:gd name="connsiteX68" fmla="*/ 13268 w 43573"/>
                <a:gd name="connsiteY68" fmla="*/ 73 h 36108"/>
                <a:gd name="connsiteX69" fmla="*/ 16236 w 43573"/>
                <a:gd name="connsiteY69" fmla="*/ 154 h 36108"/>
                <a:gd name="connsiteX70" fmla="*/ 19564 w 43573"/>
                <a:gd name="connsiteY70" fmla="*/ 73 h 36108"/>
                <a:gd name="connsiteX71" fmla="*/ 22900 w 43573"/>
                <a:gd name="connsiteY71" fmla="*/ 0 h 36108"/>
                <a:gd name="connsiteX72" fmla="*/ 23700 w 43573"/>
                <a:gd name="connsiteY72" fmla="*/ 639 h 36108"/>
                <a:gd name="connsiteX73" fmla="*/ 23517 w 43573"/>
                <a:gd name="connsiteY73" fmla="*/ 1286 h 36108"/>
                <a:gd name="connsiteX74" fmla="*/ 23157 w 43573"/>
                <a:gd name="connsiteY74" fmla="*/ 1572 h 36108"/>
                <a:gd name="connsiteX75" fmla="*/ 22643 w 43573"/>
                <a:gd name="connsiteY75" fmla="*/ 1646 h 36108"/>
                <a:gd name="connsiteX76" fmla="*/ 20857 w 43573"/>
                <a:gd name="connsiteY76" fmla="*/ 2086 h 36108"/>
                <a:gd name="connsiteX77" fmla="*/ 19799 w 43573"/>
                <a:gd name="connsiteY77" fmla="*/ 2704 h 36108"/>
                <a:gd name="connsiteX78" fmla="*/ 19513 w 43573"/>
                <a:gd name="connsiteY78" fmla="*/ 3174 h 36108"/>
                <a:gd name="connsiteX79" fmla="*/ 19777 w 43573"/>
                <a:gd name="connsiteY79" fmla="*/ 3872 h 36108"/>
                <a:gd name="connsiteX80" fmla="*/ 24215 w 43573"/>
                <a:gd name="connsiteY80" fmla="*/ 14370 h 36108"/>
                <a:gd name="connsiteX81" fmla="*/ 32781 w 43573"/>
                <a:gd name="connsiteY81" fmla="*/ 5187 h 36108"/>
                <a:gd name="connsiteX82" fmla="*/ 33788 w 43573"/>
                <a:gd name="connsiteY82" fmla="*/ 3277 h 36108"/>
                <a:gd name="connsiteX83" fmla="*/ 31672 w 43573"/>
                <a:gd name="connsiteY83" fmla="*/ 1646 h 36108"/>
                <a:gd name="connsiteX84" fmla="*/ 31025 w 43573"/>
                <a:gd name="connsiteY84" fmla="*/ 1058 h 36108"/>
                <a:gd name="connsiteX85" fmla="*/ 31238 w 43573"/>
                <a:gd name="connsiteY85" fmla="*/ 331 h 36108"/>
                <a:gd name="connsiteX86" fmla="*/ 31598 w 43573"/>
                <a:gd name="connsiteY86" fmla="*/ 51 h 36108"/>
                <a:gd name="connsiteX87" fmla="*/ 32032 w 43573"/>
                <a:gd name="connsiteY87" fmla="*/ 0 h 36108"/>
                <a:gd name="connsiteX88" fmla="*/ 34948 w 43573"/>
                <a:gd name="connsiteY88" fmla="*/ 73 h 36108"/>
                <a:gd name="connsiteX89" fmla="*/ 37916 w 43573"/>
                <a:gd name="connsiteY89" fmla="*/ 154 h 36108"/>
                <a:gd name="connsiteX90" fmla="*/ 40422 w 43573"/>
                <a:gd name="connsiteY90" fmla="*/ 73 h 36108"/>
                <a:gd name="connsiteX91" fmla="*/ 42875 w 43573"/>
                <a:gd name="connsiteY91" fmla="*/ 0 h 36108"/>
                <a:gd name="connsiteX92" fmla="*/ 43368 w 43573"/>
                <a:gd name="connsiteY92" fmla="*/ 154 h 36108"/>
                <a:gd name="connsiteX93" fmla="*/ 43544 w 43573"/>
                <a:gd name="connsiteY93" fmla="*/ 433 h 36108"/>
                <a:gd name="connsiteX94" fmla="*/ 43573 w 43573"/>
                <a:gd name="connsiteY94" fmla="*/ 588 h 3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573" h="36108">
                  <a:moveTo>
                    <a:pt x="43573" y="588"/>
                  </a:moveTo>
                  <a:cubicBezTo>
                    <a:pt x="43573" y="904"/>
                    <a:pt x="43515" y="1146"/>
                    <a:pt x="43390" y="1315"/>
                  </a:cubicBezTo>
                  <a:cubicBezTo>
                    <a:pt x="43287" y="1469"/>
                    <a:pt x="43177" y="1557"/>
                    <a:pt x="43059" y="1594"/>
                  </a:cubicBezTo>
                  <a:cubicBezTo>
                    <a:pt x="42934" y="1616"/>
                    <a:pt x="42721" y="1631"/>
                    <a:pt x="42413" y="1646"/>
                  </a:cubicBezTo>
                  <a:cubicBezTo>
                    <a:pt x="39951" y="1770"/>
                    <a:pt x="37711" y="2667"/>
                    <a:pt x="35698" y="4334"/>
                  </a:cubicBezTo>
                  <a:cubicBezTo>
                    <a:pt x="35198" y="4768"/>
                    <a:pt x="34324" y="5650"/>
                    <a:pt x="33068" y="6994"/>
                  </a:cubicBezTo>
                  <a:cubicBezTo>
                    <a:pt x="31826" y="8338"/>
                    <a:pt x="30386" y="9903"/>
                    <a:pt x="28733" y="11689"/>
                  </a:cubicBezTo>
                  <a:cubicBezTo>
                    <a:pt x="27095" y="13474"/>
                    <a:pt x="25809" y="14855"/>
                    <a:pt x="24861" y="15817"/>
                  </a:cubicBezTo>
                  <a:lnTo>
                    <a:pt x="31672" y="32134"/>
                  </a:lnTo>
                  <a:cubicBezTo>
                    <a:pt x="31863" y="32561"/>
                    <a:pt x="31995" y="32869"/>
                    <a:pt x="32061" y="33060"/>
                  </a:cubicBezTo>
                  <a:cubicBezTo>
                    <a:pt x="32149" y="33229"/>
                    <a:pt x="32281" y="33427"/>
                    <a:pt x="32450" y="33655"/>
                  </a:cubicBezTo>
                  <a:cubicBezTo>
                    <a:pt x="32634" y="33883"/>
                    <a:pt x="32796" y="34030"/>
                    <a:pt x="32935" y="34096"/>
                  </a:cubicBezTo>
                  <a:cubicBezTo>
                    <a:pt x="33090" y="34162"/>
                    <a:pt x="33332" y="34243"/>
                    <a:pt x="33663" y="34324"/>
                  </a:cubicBezTo>
                  <a:cubicBezTo>
                    <a:pt x="34008" y="34390"/>
                    <a:pt x="34346" y="34434"/>
                    <a:pt x="34691" y="34456"/>
                  </a:cubicBezTo>
                  <a:cubicBezTo>
                    <a:pt x="35051" y="34456"/>
                    <a:pt x="35565" y="34463"/>
                    <a:pt x="36219" y="34478"/>
                  </a:cubicBezTo>
                  <a:cubicBezTo>
                    <a:pt x="36425" y="34478"/>
                    <a:pt x="36572" y="34485"/>
                    <a:pt x="36653" y="34507"/>
                  </a:cubicBezTo>
                  <a:cubicBezTo>
                    <a:pt x="36756" y="34507"/>
                    <a:pt x="36866" y="34559"/>
                    <a:pt x="36991" y="34662"/>
                  </a:cubicBezTo>
                  <a:cubicBezTo>
                    <a:pt x="37116" y="34750"/>
                    <a:pt x="37174" y="34897"/>
                    <a:pt x="37174" y="35102"/>
                  </a:cubicBezTo>
                  <a:cubicBezTo>
                    <a:pt x="37174" y="35411"/>
                    <a:pt x="37108" y="35653"/>
                    <a:pt x="36969" y="35822"/>
                  </a:cubicBezTo>
                  <a:cubicBezTo>
                    <a:pt x="36844" y="35977"/>
                    <a:pt x="36726" y="36065"/>
                    <a:pt x="36601" y="36080"/>
                  </a:cubicBezTo>
                  <a:cubicBezTo>
                    <a:pt x="36498" y="36102"/>
                    <a:pt x="36352" y="36109"/>
                    <a:pt x="36168" y="36109"/>
                  </a:cubicBezTo>
                  <a:cubicBezTo>
                    <a:pt x="35720" y="36109"/>
                    <a:pt x="34735" y="36080"/>
                    <a:pt x="33222" y="36028"/>
                  </a:cubicBezTo>
                  <a:cubicBezTo>
                    <a:pt x="31708" y="35977"/>
                    <a:pt x="30739" y="35955"/>
                    <a:pt x="30305" y="35955"/>
                  </a:cubicBezTo>
                  <a:lnTo>
                    <a:pt x="23649" y="36109"/>
                  </a:lnTo>
                  <a:cubicBezTo>
                    <a:pt x="23113" y="36109"/>
                    <a:pt x="22848" y="35896"/>
                    <a:pt x="22848" y="35462"/>
                  </a:cubicBezTo>
                  <a:cubicBezTo>
                    <a:pt x="22848" y="35235"/>
                    <a:pt x="22863" y="35066"/>
                    <a:pt x="22900" y="34948"/>
                  </a:cubicBezTo>
                  <a:cubicBezTo>
                    <a:pt x="22951" y="34809"/>
                    <a:pt x="23032" y="34713"/>
                    <a:pt x="23157" y="34662"/>
                  </a:cubicBezTo>
                  <a:cubicBezTo>
                    <a:pt x="23274" y="34596"/>
                    <a:pt x="23377" y="34551"/>
                    <a:pt x="23465" y="34529"/>
                  </a:cubicBezTo>
                  <a:cubicBezTo>
                    <a:pt x="23554" y="34515"/>
                    <a:pt x="23700" y="34500"/>
                    <a:pt x="23906" y="34478"/>
                  </a:cubicBezTo>
                  <a:cubicBezTo>
                    <a:pt x="24545" y="34412"/>
                    <a:pt x="25104" y="34280"/>
                    <a:pt x="25581" y="34096"/>
                  </a:cubicBezTo>
                  <a:cubicBezTo>
                    <a:pt x="26081" y="33890"/>
                    <a:pt x="26434" y="33685"/>
                    <a:pt x="26639" y="33472"/>
                  </a:cubicBezTo>
                  <a:cubicBezTo>
                    <a:pt x="26867" y="33266"/>
                    <a:pt x="26977" y="33089"/>
                    <a:pt x="26977" y="32935"/>
                  </a:cubicBezTo>
                  <a:lnTo>
                    <a:pt x="26720" y="32186"/>
                  </a:lnTo>
                  <a:lnTo>
                    <a:pt x="21372" y="19564"/>
                  </a:lnTo>
                  <a:lnTo>
                    <a:pt x="16596" y="24751"/>
                  </a:lnTo>
                  <a:lnTo>
                    <a:pt x="11204" y="30452"/>
                  </a:lnTo>
                  <a:cubicBezTo>
                    <a:pt x="10256" y="31473"/>
                    <a:pt x="9786" y="32267"/>
                    <a:pt x="9786" y="32832"/>
                  </a:cubicBezTo>
                  <a:cubicBezTo>
                    <a:pt x="9786" y="33780"/>
                    <a:pt x="10491" y="34324"/>
                    <a:pt x="11902" y="34478"/>
                  </a:cubicBezTo>
                  <a:cubicBezTo>
                    <a:pt x="12335" y="34515"/>
                    <a:pt x="12548" y="34706"/>
                    <a:pt x="12548" y="35051"/>
                  </a:cubicBezTo>
                  <a:cubicBezTo>
                    <a:pt x="12548" y="35374"/>
                    <a:pt x="12482" y="35624"/>
                    <a:pt x="12342" y="35800"/>
                  </a:cubicBezTo>
                  <a:cubicBezTo>
                    <a:pt x="12218" y="35955"/>
                    <a:pt x="12100" y="36043"/>
                    <a:pt x="11983" y="36080"/>
                  </a:cubicBezTo>
                  <a:cubicBezTo>
                    <a:pt x="11872" y="36102"/>
                    <a:pt x="11747" y="36109"/>
                    <a:pt x="11593" y="36109"/>
                  </a:cubicBezTo>
                  <a:cubicBezTo>
                    <a:pt x="10954" y="36109"/>
                    <a:pt x="9970" y="36080"/>
                    <a:pt x="8625" y="36028"/>
                  </a:cubicBezTo>
                  <a:cubicBezTo>
                    <a:pt x="7295" y="35977"/>
                    <a:pt x="6311" y="35955"/>
                    <a:pt x="5657" y="35955"/>
                  </a:cubicBezTo>
                  <a:cubicBezTo>
                    <a:pt x="5106" y="35955"/>
                    <a:pt x="4268" y="35977"/>
                    <a:pt x="3152" y="36028"/>
                  </a:cubicBezTo>
                  <a:cubicBezTo>
                    <a:pt x="2035" y="36080"/>
                    <a:pt x="1220" y="36109"/>
                    <a:pt x="698" y="36109"/>
                  </a:cubicBezTo>
                  <a:cubicBezTo>
                    <a:pt x="492" y="36109"/>
                    <a:pt x="331" y="36058"/>
                    <a:pt x="206" y="35955"/>
                  </a:cubicBezTo>
                  <a:cubicBezTo>
                    <a:pt x="88" y="35852"/>
                    <a:pt x="29" y="35749"/>
                    <a:pt x="29" y="35639"/>
                  </a:cubicBezTo>
                  <a:lnTo>
                    <a:pt x="0" y="35514"/>
                  </a:lnTo>
                  <a:cubicBezTo>
                    <a:pt x="0" y="35271"/>
                    <a:pt x="15" y="35088"/>
                    <a:pt x="51" y="34948"/>
                  </a:cubicBezTo>
                  <a:cubicBezTo>
                    <a:pt x="103" y="34809"/>
                    <a:pt x="198" y="34706"/>
                    <a:pt x="338" y="34632"/>
                  </a:cubicBezTo>
                  <a:cubicBezTo>
                    <a:pt x="492" y="34566"/>
                    <a:pt x="610" y="34529"/>
                    <a:pt x="676" y="34529"/>
                  </a:cubicBezTo>
                  <a:cubicBezTo>
                    <a:pt x="742" y="34515"/>
                    <a:pt x="904" y="34500"/>
                    <a:pt x="1161" y="34478"/>
                  </a:cubicBezTo>
                  <a:cubicBezTo>
                    <a:pt x="2623" y="34397"/>
                    <a:pt x="3975" y="34067"/>
                    <a:pt x="5216" y="33501"/>
                  </a:cubicBezTo>
                  <a:cubicBezTo>
                    <a:pt x="6472" y="32935"/>
                    <a:pt x="7714" y="31987"/>
                    <a:pt x="8934" y="30658"/>
                  </a:cubicBezTo>
                  <a:cubicBezTo>
                    <a:pt x="9036" y="30577"/>
                    <a:pt x="9147" y="30481"/>
                    <a:pt x="9272" y="30379"/>
                  </a:cubicBezTo>
                  <a:cubicBezTo>
                    <a:pt x="9411" y="30276"/>
                    <a:pt x="9529" y="30180"/>
                    <a:pt x="9632" y="30092"/>
                  </a:cubicBezTo>
                  <a:lnTo>
                    <a:pt x="20784" y="18088"/>
                  </a:lnTo>
                  <a:lnTo>
                    <a:pt x="14532" y="3328"/>
                  </a:lnTo>
                  <a:cubicBezTo>
                    <a:pt x="14348" y="2880"/>
                    <a:pt x="14164" y="2557"/>
                    <a:pt x="13995" y="2373"/>
                  </a:cubicBezTo>
                  <a:cubicBezTo>
                    <a:pt x="13819" y="2167"/>
                    <a:pt x="13467" y="1991"/>
                    <a:pt x="12938" y="1851"/>
                  </a:cubicBezTo>
                  <a:cubicBezTo>
                    <a:pt x="12401" y="1712"/>
                    <a:pt x="11623" y="1646"/>
                    <a:pt x="10587" y="1646"/>
                  </a:cubicBezTo>
                  <a:cubicBezTo>
                    <a:pt x="10293" y="1646"/>
                    <a:pt x="10080" y="1638"/>
                    <a:pt x="9940" y="1624"/>
                  </a:cubicBezTo>
                  <a:cubicBezTo>
                    <a:pt x="9801" y="1602"/>
                    <a:pt x="9676" y="1550"/>
                    <a:pt x="9551" y="1469"/>
                  </a:cubicBezTo>
                  <a:cubicBezTo>
                    <a:pt x="9433" y="1381"/>
                    <a:pt x="9374" y="1242"/>
                    <a:pt x="9374" y="1058"/>
                  </a:cubicBezTo>
                  <a:cubicBezTo>
                    <a:pt x="9374" y="727"/>
                    <a:pt x="9433" y="485"/>
                    <a:pt x="9551" y="331"/>
                  </a:cubicBezTo>
                  <a:cubicBezTo>
                    <a:pt x="9690" y="162"/>
                    <a:pt x="9808" y="66"/>
                    <a:pt x="9911" y="51"/>
                  </a:cubicBezTo>
                  <a:cubicBezTo>
                    <a:pt x="10036" y="15"/>
                    <a:pt x="10175" y="0"/>
                    <a:pt x="10330" y="0"/>
                  </a:cubicBezTo>
                  <a:cubicBezTo>
                    <a:pt x="10763" y="0"/>
                    <a:pt x="11740" y="22"/>
                    <a:pt x="13268" y="73"/>
                  </a:cubicBezTo>
                  <a:cubicBezTo>
                    <a:pt x="14804" y="125"/>
                    <a:pt x="15788" y="154"/>
                    <a:pt x="16236" y="154"/>
                  </a:cubicBezTo>
                  <a:cubicBezTo>
                    <a:pt x="16978" y="154"/>
                    <a:pt x="18088" y="125"/>
                    <a:pt x="19564" y="73"/>
                  </a:cubicBezTo>
                  <a:cubicBezTo>
                    <a:pt x="21063" y="22"/>
                    <a:pt x="22172" y="0"/>
                    <a:pt x="22900" y="0"/>
                  </a:cubicBezTo>
                  <a:cubicBezTo>
                    <a:pt x="23436" y="0"/>
                    <a:pt x="23700" y="213"/>
                    <a:pt x="23700" y="639"/>
                  </a:cubicBezTo>
                  <a:cubicBezTo>
                    <a:pt x="23700" y="918"/>
                    <a:pt x="23642" y="1131"/>
                    <a:pt x="23517" y="1286"/>
                  </a:cubicBezTo>
                  <a:cubicBezTo>
                    <a:pt x="23392" y="1440"/>
                    <a:pt x="23274" y="1535"/>
                    <a:pt x="23157" y="1572"/>
                  </a:cubicBezTo>
                  <a:cubicBezTo>
                    <a:pt x="23032" y="1609"/>
                    <a:pt x="22863" y="1631"/>
                    <a:pt x="22643" y="1646"/>
                  </a:cubicBezTo>
                  <a:cubicBezTo>
                    <a:pt x="21974" y="1712"/>
                    <a:pt x="21379" y="1859"/>
                    <a:pt x="20857" y="2086"/>
                  </a:cubicBezTo>
                  <a:cubicBezTo>
                    <a:pt x="20358" y="2292"/>
                    <a:pt x="20005" y="2498"/>
                    <a:pt x="19799" y="2704"/>
                  </a:cubicBezTo>
                  <a:cubicBezTo>
                    <a:pt x="19608" y="2895"/>
                    <a:pt x="19513" y="3049"/>
                    <a:pt x="19513" y="3174"/>
                  </a:cubicBezTo>
                  <a:lnTo>
                    <a:pt x="19777" y="3872"/>
                  </a:lnTo>
                  <a:lnTo>
                    <a:pt x="24215" y="14370"/>
                  </a:lnTo>
                  <a:lnTo>
                    <a:pt x="32781" y="5187"/>
                  </a:lnTo>
                  <a:cubicBezTo>
                    <a:pt x="33450" y="4430"/>
                    <a:pt x="33788" y="3791"/>
                    <a:pt x="33788" y="3277"/>
                  </a:cubicBezTo>
                  <a:cubicBezTo>
                    <a:pt x="33788" y="2344"/>
                    <a:pt x="33082" y="1800"/>
                    <a:pt x="31672" y="1646"/>
                  </a:cubicBezTo>
                  <a:cubicBezTo>
                    <a:pt x="31238" y="1579"/>
                    <a:pt x="31025" y="1381"/>
                    <a:pt x="31025" y="1058"/>
                  </a:cubicBezTo>
                  <a:cubicBezTo>
                    <a:pt x="31025" y="727"/>
                    <a:pt x="31099" y="485"/>
                    <a:pt x="31238" y="331"/>
                  </a:cubicBezTo>
                  <a:cubicBezTo>
                    <a:pt x="31378" y="162"/>
                    <a:pt x="31495" y="66"/>
                    <a:pt x="31598" y="51"/>
                  </a:cubicBezTo>
                  <a:cubicBezTo>
                    <a:pt x="31716" y="15"/>
                    <a:pt x="31863" y="0"/>
                    <a:pt x="32032" y="0"/>
                  </a:cubicBezTo>
                  <a:cubicBezTo>
                    <a:pt x="32671" y="0"/>
                    <a:pt x="33641" y="22"/>
                    <a:pt x="34948" y="73"/>
                  </a:cubicBezTo>
                  <a:cubicBezTo>
                    <a:pt x="36278" y="125"/>
                    <a:pt x="37263" y="154"/>
                    <a:pt x="37916" y="154"/>
                  </a:cubicBezTo>
                  <a:cubicBezTo>
                    <a:pt x="38467" y="154"/>
                    <a:pt x="39305" y="125"/>
                    <a:pt x="40422" y="73"/>
                  </a:cubicBezTo>
                  <a:cubicBezTo>
                    <a:pt x="41546" y="22"/>
                    <a:pt x="42361" y="0"/>
                    <a:pt x="42875" y="0"/>
                  </a:cubicBezTo>
                  <a:cubicBezTo>
                    <a:pt x="43081" y="0"/>
                    <a:pt x="43243" y="51"/>
                    <a:pt x="43368" y="154"/>
                  </a:cubicBezTo>
                  <a:cubicBezTo>
                    <a:pt x="43485" y="235"/>
                    <a:pt x="43544" y="331"/>
                    <a:pt x="43544" y="433"/>
                  </a:cubicBezTo>
                  <a:lnTo>
                    <a:pt x="43573" y="588"/>
                  </a:lnTo>
                  <a:close/>
                </a:path>
              </a:pathLst>
            </a:custGeom>
            <a:solidFill>
              <a:srgbClr val="000000"/>
            </a:solidFill>
            <a:ln w="734"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6B2A0501-A1F0-21AC-7696-68692FB81895}"/>
                </a:ext>
              </a:extLst>
            </p:cNvPr>
            <p:cNvSpPr/>
            <p:nvPr/>
          </p:nvSpPr>
          <p:spPr>
            <a:xfrm>
              <a:off x="8336967" y="3646643"/>
              <a:ext cx="12210" cy="24640"/>
            </a:xfrm>
            <a:custGeom>
              <a:avLst/>
              <a:gdLst>
                <a:gd name="connsiteX0" fmla="*/ 0 w 12210"/>
                <a:gd name="connsiteY0" fmla="*/ 3519 h 24640"/>
                <a:gd name="connsiteX1" fmla="*/ 0 w 12210"/>
                <a:gd name="connsiteY1" fmla="*/ 2366 h 24640"/>
                <a:gd name="connsiteX2" fmla="*/ 6737 w 12210"/>
                <a:gd name="connsiteY2" fmla="*/ 0 h 24640"/>
                <a:gd name="connsiteX3" fmla="*/ 7479 w 12210"/>
                <a:gd name="connsiteY3" fmla="*/ 147 h 24640"/>
                <a:gd name="connsiteX4" fmla="*/ 7589 w 12210"/>
                <a:gd name="connsiteY4" fmla="*/ 955 h 24640"/>
                <a:gd name="connsiteX5" fmla="*/ 7589 w 12210"/>
                <a:gd name="connsiteY5" fmla="*/ 21717 h 24640"/>
                <a:gd name="connsiteX6" fmla="*/ 8133 w 12210"/>
                <a:gd name="connsiteY6" fmla="*/ 23164 h 24640"/>
                <a:gd name="connsiteX7" fmla="*/ 11035 w 12210"/>
                <a:gd name="connsiteY7" fmla="*/ 23502 h 24640"/>
                <a:gd name="connsiteX8" fmla="*/ 12210 w 12210"/>
                <a:gd name="connsiteY8" fmla="*/ 23502 h 24640"/>
                <a:gd name="connsiteX9" fmla="*/ 12210 w 12210"/>
                <a:gd name="connsiteY9" fmla="*/ 24641 h 24640"/>
                <a:gd name="connsiteX10" fmla="*/ 6215 w 12210"/>
                <a:gd name="connsiteY10" fmla="*/ 24538 h 24640"/>
                <a:gd name="connsiteX11" fmla="*/ 235 w 12210"/>
                <a:gd name="connsiteY11" fmla="*/ 24641 h 24640"/>
                <a:gd name="connsiteX12" fmla="*/ 235 w 12210"/>
                <a:gd name="connsiteY12" fmla="*/ 23502 h 24640"/>
                <a:gd name="connsiteX13" fmla="*/ 1411 w 12210"/>
                <a:gd name="connsiteY13" fmla="*/ 23502 h 24640"/>
                <a:gd name="connsiteX14" fmla="*/ 4298 w 12210"/>
                <a:gd name="connsiteY14" fmla="*/ 23179 h 24640"/>
                <a:gd name="connsiteX15" fmla="*/ 4856 w 12210"/>
                <a:gd name="connsiteY15" fmla="*/ 21717 h 24640"/>
                <a:gd name="connsiteX16" fmla="*/ 4856 w 12210"/>
                <a:gd name="connsiteY16" fmla="*/ 2549 h 24640"/>
                <a:gd name="connsiteX17" fmla="*/ 0 w 12210"/>
                <a:gd name="connsiteY17" fmla="*/ 3519 h 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0" h="24640">
                  <a:moveTo>
                    <a:pt x="0" y="3519"/>
                  </a:moveTo>
                  <a:lnTo>
                    <a:pt x="0" y="2366"/>
                  </a:lnTo>
                  <a:cubicBezTo>
                    <a:pt x="2961" y="2366"/>
                    <a:pt x="5209" y="1580"/>
                    <a:pt x="6737" y="0"/>
                  </a:cubicBezTo>
                  <a:cubicBezTo>
                    <a:pt x="7156" y="0"/>
                    <a:pt x="7405" y="51"/>
                    <a:pt x="7479" y="147"/>
                  </a:cubicBezTo>
                  <a:cubicBezTo>
                    <a:pt x="7552" y="242"/>
                    <a:pt x="7589" y="507"/>
                    <a:pt x="7589" y="955"/>
                  </a:cubicBezTo>
                  <a:lnTo>
                    <a:pt x="7589" y="21717"/>
                  </a:lnTo>
                  <a:cubicBezTo>
                    <a:pt x="7589" y="22452"/>
                    <a:pt x="7773" y="22936"/>
                    <a:pt x="8133" y="23164"/>
                  </a:cubicBezTo>
                  <a:cubicBezTo>
                    <a:pt x="8493" y="23392"/>
                    <a:pt x="9455" y="23502"/>
                    <a:pt x="11035" y="23502"/>
                  </a:cubicBezTo>
                  <a:lnTo>
                    <a:pt x="12210" y="23502"/>
                  </a:lnTo>
                  <a:lnTo>
                    <a:pt x="12210" y="24641"/>
                  </a:lnTo>
                  <a:cubicBezTo>
                    <a:pt x="11343" y="24575"/>
                    <a:pt x="9345" y="24538"/>
                    <a:pt x="6215" y="24538"/>
                  </a:cubicBezTo>
                  <a:cubicBezTo>
                    <a:pt x="3078" y="24538"/>
                    <a:pt x="1087" y="24575"/>
                    <a:pt x="235" y="24641"/>
                  </a:cubicBezTo>
                  <a:lnTo>
                    <a:pt x="235" y="23502"/>
                  </a:lnTo>
                  <a:lnTo>
                    <a:pt x="1411" y="23502"/>
                  </a:lnTo>
                  <a:cubicBezTo>
                    <a:pt x="2961" y="23502"/>
                    <a:pt x="3923" y="23392"/>
                    <a:pt x="4298" y="23179"/>
                  </a:cubicBezTo>
                  <a:cubicBezTo>
                    <a:pt x="4672" y="22951"/>
                    <a:pt x="4856" y="22459"/>
                    <a:pt x="4856" y="21717"/>
                  </a:cubicBezTo>
                  <a:lnTo>
                    <a:pt x="4856" y="2549"/>
                  </a:lnTo>
                  <a:cubicBezTo>
                    <a:pt x="3570" y="3196"/>
                    <a:pt x="1947" y="3519"/>
                    <a:pt x="0" y="3519"/>
                  </a:cubicBezTo>
                  <a:close/>
                </a:path>
              </a:pathLst>
            </a:custGeom>
            <a:solidFill>
              <a:srgbClr val="000000"/>
            </a:solidFill>
            <a:ln w="734"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629E4398-B8C1-D9D0-E08E-0A4BF4EE3297}"/>
                </a:ext>
              </a:extLst>
            </p:cNvPr>
            <p:cNvSpPr/>
            <p:nvPr/>
          </p:nvSpPr>
          <p:spPr>
            <a:xfrm>
              <a:off x="8354702" y="3651036"/>
              <a:ext cx="6193" cy="15802"/>
            </a:xfrm>
            <a:custGeom>
              <a:avLst/>
              <a:gdLst>
                <a:gd name="connsiteX0" fmla="*/ 749 w 6193"/>
                <a:gd name="connsiteY0" fmla="*/ 4753 h 15802"/>
                <a:gd name="connsiteX1" fmla="*/ 0 w 6193"/>
                <a:gd name="connsiteY1" fmla="*/ 2792 h 15802"/>
                <a:gd name="connsiteX2" fmla="*/ 720 w 6193"/>
                <a:gd name="connsiteY2" fmla="*/ 852 h 15802"/>
                <a:gd name="connsiteX3" fmla="*/ 2814 w 6193"/>
                <a:gd name="connsiteY3" fmla="*/ 0 h 15802"/>
                <a:gd name="connsiteX4" fmla="*/ 5290 w 6193"/>
                <a:gd name="connsiteY4" fmla="*/ 1528 h 15802"/>
                <a:gd name="connsiteX5" fmla="*/ 6193 w 6193"/>
                <a:gd name="connsiteY5" fmla="*/ 5554 h 15802"/>
                <a:gd name="connsiteX6" fmla="*/ 5084 w 6193"/>
                <a:gd name="connsiteY6" fmla="*/ 10814 h 15802"/>
                <a:gd name="connsiteX7" fmla="*/ 2887 w 6193"/>
                <a:gd name="connsiteY7" fmla="*/ 14583 h 15802"/>
                <a:gd name="connsiteX8" fmla="*/ 1366 w 6193"/>
                <a:gd name="connsiteY8" fmla="*/ 15803 h 15802"/>
                <a:gd name="connsiteX9" fmla="*/ 852 w 6193"/>
                <a:gd name="connsiteY9" fmla="*/ 15230 h 15802"/>
                <a:gd name="connsiteX10" fmla="*/ 1212 w 6193"/>
                <a:gd name="connsiteY10" fmla="*/ 14635 h 15802"/>
                <a:gd name="connsiteX11" fmla="*/ 5032 w 6193"/>
                <a:gd name="connsiteY11" fmla="*/ 5554 h 15802"/>
                <a:gd name="connsiteX12" fmla="*/ 4930 w 6193"/>
                <a:gd name="connsiteY12" fmla="*/ 4753 h 15802"/>
                <a:gd name="connsiteX13" fmla="*/ 4797 w 6193"/>
                <a:gd name="connsiteY13" fmla="*/ 4856 h 15802"/>
                <a:gd name="connsiteX14" fmla="*/ 2814 w 6193"/>
                <a:gd name="connsiteY14" fmla="*/ 5606 h 15802"/>
                <a:gd name="connsiteX15" fmla="*/ 749 w 6193"/>
                <a:gd name="connsiteY15" fmla="*/ 4753 h 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3" h="15802">
                  <a:moveTo>
                    <a:pt x="749" y="4753"/>
                  </a:moveTo>
                  <a:cubicBezTo>
                    <a:pt x="250" y="4188"/>
                    <a:pt x="0" y="3534"/>
                    <a:pt x="0" y="2792"/>
                  </a:cubicBezTo>
                  <a:cubicBezTo>
                    <a:pt x="0" y="2050"/>
                    <a:pt x="242" y="1403"/>
                    <a:pt x="720" y="852"/>
                  </a:cubicBezTo>
                  <a:cubicBezTo>
                    <a:pt x="1220" y="287"/>
                    <a:pt x="1917" y="0"/>
                    <a:pt x="2814" y="0"/>
                  </a:cubicBezTo>
                  <a:cubicBezTo>
                    <a:pt x="3864" y="0"/>
                    <a:pt x="4687" y="507"/>
                    <a:pt x="5290" y="1528"/>
                  </a:cubicBezTo>
                  <a:cubicBezTo>
                    <a:pt x="5892" y="2520"/>
                    <a:pt x="6193" y="3864"/>
                    <a:pt x="6193" y="5554"/>
                  </a:cubicBezTo>
                  <a:cubicBezTo>
                    <a:pt x="6193" y="7376"/>
                    <a:pt x="5826" y="9132"/>
                    <a:pt x="5084" y="10814"/>
                  </a:cubicBezTo>
                  <a:cubicBezTo>
                    <a:pt x="4342" y="12519"/>
                    <a:pt x="3615" y="13775"/>
                    <a:pt x="2887" y="14583"/>
                  </a:cubicBezTo>
                  <a:cubicBezTo>
                    <a:pt x="2167" y="15399"/>
                    <a:pt x="1660" y="15803"/>
                    <a:pt x="1366" y="15803"/>
                  </a:cubicBezTo>
                  <a:cubicBezTo>
                    <a:pt x="1021" y="15803"/>
                    <a:pt x="852" y="15612"/>
                    <a:pt x="852" y="15230"/>
                  </a:cubicBezTo>
                  <a:cubicBezTo>
                    <a:pt x="852" y="15090"/>
                    <a:pt x="970" y="14892"/>
                    <a:pt x="1212" y="14635"/>
                  </a:cubicBezTo>
                  <a:cubicBezTo>
                    <a:pt x="3739" y="11916"/>
                    <a:pt x="5010" y="8890"/>
                    <a:pt x="5032" y="5554"/>
                  </a:cubicBezTo>
                  <a:cubicBezTo>
                    <a:pt x="5032" y="5018"/>
                    <a:pt x="4996" y="4753"/>
                    <a:pt x="4930" y="4753"/>
                  </a:cubicBezTo>
                  <a:lnTo>
                    <a:pt x="4797" y="4856"/>
                  </a:lnTo>
                  <a:cubicBezTo>
                    <a:pt x="4195" y="5356"/>
                    <a:pt x="3534" y="5606"/>
                    <a:pt x="2814" y="5606"/>
                  </a:cubicBezTo>
                  <a:cubicBezTo>
                    <a:pt x="1940" y="5606"/>
                    <a:pt x="1249" y="5319"/>
                    <a:pt x="749" y="4753"/>
                  </a:cubicBezTo>
                  <a:close/>
                </a:path>
              </a:pathLst>
            </a:custGeom>
            <a:solidFill>
              <a:srgbClr val="000000"/>
            </a:solidFill>
            <a:ln w="734"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2E8B8C2-ADD9-9207-960C-1DA2BC58C0C1}"/>
                </a:ext>
              </a:extLst>
            </p:cNvPr>
            <p:cNvSpPr/>
            <p:nvPr/>
          </p:nvSpPr>
          <p:spPr>
            <a:xfrm>
              <a:off x="8377580" y="3651088"/>
              <a:ext cx="34948" cy="5554"/>
            </a:xfrm>
            <a:custGeom>
              <a:avLst/>
              <a:gdLst>
                <a:gd name="connsiteX0" fmla="*/ 793 w 34948"/>
                <a:gd name="connsiteY0" fmla="*/ 4702 h 5554"/>
                <a:gd name="connsiteX1" fmla="*/ 0 w 34948"/>
                <a:gd name="connsiteY1" fmla="*/ 2740 h 5554"/>
                <a:gd name="connsiteX2" fmla="*/ 793 w 34948"/>
                <a:gd name="connsiteY2" fmla="*/ 830 h 5554"/>
                <a:gd name="connsiteX3" fmla="*/ 2814 w 34948"/>
                <a:gd name="connsiteY3" fmla="*/ 0 h 5554"/>
                <a:gd name="connsiteX4" fmla="*/ 4746 w 34948"/>
                <a:gd name="connsiteY4" fmla="*/ 779 h 5554"/>
                <a:gd name="connsiteX5" fmla="*/ 5547 w 34948"/>
                <a:gd name="connsiteY5" fmla="*/ 2762 h 5554"/>
                <a:gd name="connsiteX6" fmla="*/ 4695 w 34948"/>
                <a:gd name="connsiteY6" fmla="*/ 4775 h 5554"/>
                <a:gd name="connsiteX7" fmla="*/ 2814 w 34948"/>
                <a:gd name="connsiteY7" fmla="*/ 5554 h 5554"/>
                <a:gd name="connsiteX8" fmla="*/ 793 w 34948"/>
                <a:gd name="connsiteY8" fmla="*/ 4702 h 5554"/>
                <a:gd name="connsiteX9" fmla="*/ 15487 w 34948"/>
                <a:gd name="connsiteY9" fmla="*/ 4702 h 5554"/>
                <a:gd name="connsiteX10" fmla="*/ 14686 w 34948"/>
                <a:gd name="connsiteY10" fmla="*/ 2740 h 5554"/>
                <a:gd name="connsiteX11" fmla="*/ 15487 w 34948"/>
                <a:gd name="connsiteY11" fmla="*/ 830 h 5554"/>
                <a:gd name="connsiteX12" fmla="*/ 17500 w 34948"/>
                <a:gd name="connsiteY12" fmla="*/ 0 h 5554"/>
                <a:gd name="connsiteX13" fmla="*/ 19432 w 34948"/>
                <a:gd name="connsiteY13" fmla="*/ 779 h 5554"/>
                <a:gd name="connsiteX14" fmla="*/ 20233 w 34948"/>
                <a:gd name="connsiteY14" fmla="*/ 2762 h 5554"/>
                <a:gd name="connsiteX15" fmla="*/ 19381 w 34948"/>
                <a:gd name="connsiteY15" fmla="*/ 4775 h 5554"/>
                <a:gd name="connsiteX16" fmla="*/ 17500 w 34948"/>
                <a:gd name="connsiteY16" fmla="*/ 5554 h 5554"/>
                <a:gd name="connsiteX17" fmla="*/ 15487 w 34948"/>
                <a:gd name="connsiteY17" fmla="*/ 4702 h 5554"/>
                <a:gd name="connsiteX18" fmla="*/ 30195 w 34948"/>
                <a:gd name="connsiteY18" fmla="*/ 4702 h 5554"/>
                <a:gd name="connsiteX19" fmla="*/ 29394 w 34948"/>
                <a:gd name="connsiteY19" fmla="*/ 2740 h 5554"/>
                <a:gd name="connsiteX20" fmla="*/ 30195 w 34948"/>
                <a:gd name="connsiteY20" fmla="*/ 830 h 5554"/>
                <a:gd name="connsiteX21" fmla="*/ 32208 w 34948"/>
                <a:gd name="connsiteY21" fmla="*/ 0 h 5554"/>
                <a:gd name="connsiteX22" fmla="*/ 34147 w 34948"/>
                <a:gd name="connsiteY22" fmla="*/ 779 h 5554"/>
                <a:gd name="connsiteX23" fmla="*/ 34948 w 34948"/>
                <a:gd name="connsiteY23" fmla="*/ 2762 h 5554"/>
                <a:gd name="connsiteX24" fmla="*/ 34096 w 34948"/>
                <a:gd name="connsiteY24" fmla="*/ 4775 h 5554"/>
                <a:gd name="connsiteX25" fmla="*/ 32208 w 34948"/>
                <a:gd name="connsiteY25" fmla="*/ 5554 h 5554"/>
                <a:gd name="connsiteX26" fmla="*/ 30195 w 34948"/>
                <a:gd name="connsiteY26" fmla="*/ 4702 h 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48" h="5554">
                  <a:moveTo>
                    <a:pt x="793" y="4702"/>
                  </a:moveTo>
                  <a:cubicBezTo>
                    <a:pt x="264" y="4136"/>
                    <a:pt x="0" y="3482"/>
                    <a:pt x="0" y="2740"/>
                  </a:cubicBezTo>
                  <a:cubicBezTo>
                    <a:pt x="0" y="1998"/>
                    <a:pt x="264" y="1366"/>
                    <a:pt x="793" y="830"/>
                  </a:cubicBezTo>
                  <a:cubicBezTo>
                    <a:pt x="1330" y="279"/>
                    <a:pt x="1998" y="0"/>
                    <a:pt x="2814" y="0"/>
                  </a:cubicBezTo>
                  <a:cubicBezTo>
                    <a:pt x="3585" y="0"/>
                    <a:pt x="4232" y="257"/>
                    <a:pt x="4746" y="779"/>
                  </a:cubicBezTo>
                  <a:cubicBezTo>
                    <a:pt x="5282" y="1278"/>
                    <a:pt x="5547" y="1940"/>
                    <a:pt x="5547" y="2762"/>
                  </a:cubicBezTo>
                  <a:cubicBezTo>
                    <a:pt x="5547" y="3570"/>
                    <a:pt x="5260" y="4239"/>
                    <a:pt x="4695" y="4775"/>
                  </a:cubicBezTo>
                  <a:cubicBezTo>
                    <a:pt x="4144" y="5297"/>
                    <a:pt x="3519" y="5554"/>
                    <a:pt x="2814" y="5554"/>
                  </a:cubicBezTo>
                  <a:cubicBezTo>
                    <a:pt x="1998" y="5554"/>
                    <a:pt x="1330" y="5268"/>
                    <a:pt x="793" y="4702"/>
                  </a:cubicBezTo>
                  <a:moveTo>
                    <a:pt x="15487" y="4702"/>
                  </a:moveTo>
                  <a:cubicBezTo>
                    <a:pt x="14951" y="4136"/>
                    <a:pt x="14686" y="3482"/>
                    <a:pt x="14686" y="2740"/>
                  </a:cubicBezTo>
                  <a:cubicBezTo>
                    <a:pt x="14686" y="1998"/>
                    <a:pt x="14951" y="1366"/>
                    <a:pt x="15487" y="830"/>
                  </a:cubicBezTo>
                  <a:cubicBezTo>
                    <a:pt x="16023" y="279"/>
                    <a:pt x="16692" y="0"/>
                    <a:pt x="17500" y="0"/>
                  </a:cubicBezTo>
                  <a:cubicBezTo>
                    <a:pt x="18271" y="0"/>
                    <a:pt x="18918" y="257"/>
                    <a:pt x="19432" y="779"/>
                  </a:cubicBezTo>
                  <a:cubicBezTo>
                    <a:pt x="19968" y="1278"/>
                    <a:pt x="20233" y="1940"/>
                    <a:pt x="20233" y="2762"/>
                  </a:cubicBezTo>
                  <a:cubicBezTo>
                    <a:pt x="20233" y="3570"/>
                    <a:pt x="19946" y="4239"/>
                    <a:pt x="19381" y="4775"/>
                  </a:cubicBezTo>
                  <a:cubicBezTo>
                    <a:pt x="18830" y="5297"/>
                    <a:pt x="18205" y="5554"/>
                    <a:pt x="17500" y="5554"/>
                  </a:cubicBezTo>
                  <a:cubicBezTo>
                    <a:pt x="16692" y="5554"/>
                    <a:pt x="16023" y="5268"/>
                    <a:pt x="15487" y="4702"/>
                  </a:cubicBezTo>
                  <a:moveTo>
                    <a:pt x="30195" y="4702"/>
                  </a:moveTo>
                  <a:cubicBezTo>
                    <a:pt x="29659" y="4136"/>
                    <a:pt x="29394" y="3482"/>
                    <a:pt x="29394" y="2740"/>
                  </a:cubicBezTo>
                  <a:cubicBezTo>
                    <a:pt x="29394" y="1998"/>
                    <a:pt x="29659" y="1366"/>
                    <a:pt x="30195" y="830"/>
                  </a:cubicBezTo>
                  <a:cubicBezTo>
                    <a:pt x="30731" y="279"/>
                    <a:pt x="31400" y="0"/>
                    <a:pt x="32208" y="0"/>
                  </a:cubicBezTo>
                  <a:cubicBezTo>
                    <a:pt x="32979" y="0"/>
                    <a:pt x="33626" y="257"/>
                    <a:pt x="34147" y="779"/>
                  </a:cubicBezTo>
                  <a:cubicBezTo>
                    <a:pt x="34684" y="1278"/>
                    <a:pt x="34948" y="1940"/>
                    <a:pt x="34948" y="2762"/>
                  </a:cubicBezTo>
                  <a:cubicBezTo>
                    <a:pt x="34948" y="3570"/>
                    <a:pt x="34662" y="4239"/>
                    <a:pt x="34096" y="4775"/>
                  </a:cubicBezTo>
                  <a:cubicBezTo>
                    <a:pt x="33545" y="5297"/>
                    <a:pt x="32913" y="5554"/>
                    <a:pt x="32208" y="5554"/>
                  </a:cubicBezTo>
                  <a:cubicBezTo>
                    <a:pt x="31400" y="5554"/>
                    <a:pt x="30731" y="5268"/>
                    <a:pt x="30195" y="4702"/>
                  </a:cubicBezTo>
                  <a:close/>
                </a:path>
              </a:pathLst>
            </a:custGeom>
            <a:solidFill>
              <a:srgbClr val="000000"/>
            </a:solidFill>
            <a:ln w="734"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F59FFEC-594C-81E8-0AB9-D484C7CCBA55}"/>
                </a:ext>
              </a:extLst>
            </p:cNvPr>
            <p:cNvSpPr/>
            <p:nvPr/>
          </p:nvSpPr>
          <p:spPr>
            <a:xfrm>
              <a:off x="8421241" y="3651036"/>
              <a:ext cx="6193" cy="15802"/>
            </a:xfrm>
            <a:custGeom>
              <a:avLst/>
              <a:gdLst>
                <a:gd name="connsiteX0" fmla="*/ 749 w 6193"/>
                <a:gd name="connsiteY0" fmla="*/ 4753 h 15802"/>
                <a:gd name="connsiteX1" fmla="*/ 0 w 6193"/>
                <a:gd name="connsiteY1" fmla="*/ 2792 h 15802"/>
                <a:gd name="connsiteX2" fmla="*/ 720 w 6193"/>
                <a:gd name="connsiteY2" fmla="*/ 852 h 15802"/>
                <a:gd name="connsiteX3" fmla="*/ 2814 w 6193"/>
                <a:gd name="connsiteY3" fmla="*/ 0 h 15802"/>
                <a:gd name="connsiteX4" fmla="*/ 5290 w 6193"/>
                <a:gd name="connsiteY4" fmla="*/ 1528 h 15802"/>
                <a:gd name="connsiteX5" fmla="*/ 6193 w 6193"/>
                <a:gd name="connsiteY5" fmla="*/ 5554 h 15802"/>
                <a:gd name="connsiteX6" fmla="*/ 5084 w 6193"/>
                <a:gd name="connsiteY6" fmla="*/ 10814 h 15802"/>
                <a:gd name="connsiteX7" fmla="*/ 2895 w 6193"/>
                <a:gd name="connsiteY7" fmla="*/ 14583 h 15802"/>
                <a:gd name="connsiteX8" fmla="*/ 1367 w 6193"/>
                <a:gd name="connsiteY8" fmla="*/ 15803 h 15802"/>
                <a:gd name="connsiteX9" fmla="*/ 852 w 6193"/>
                <a:gd name="connsiteY9" fmla="*/ 15230 h 15802"/>
                <a:gd name="connsiteX10" fmla="*/ 1212 w 6193"/>
                <a:gd name="connsiteY10" fmla="*/ 14635 h 15802"/>
                <a:gd name="connsiteX11" fmla="*/ 5033 w 6193"/>
                <a:gd name="connsiteY11" fmla="*/ 5554 h 15802"/>
                <a:gd name="connsiteX12" fmla="*/ 4930 w 6193"/>
                <a:gd name="connsiteY12" fmla="*/ 4753 h 15802"/>
                <a:gd name="connsiteX13" fmla="*/ 4805 w 6193"/>
                <a:gd name="connsiteY13" fmla="*/ 4856 h 15802"/>
                <a:gd name="connsiteX14" fmla="*/ 2814 w 6193"/>
                <a:gd name="connsiteY14" fmla="*/ 5606 h 15802"/>
                <a:gd name="connsiteX15" fmla="*/ 749 w 6193"/>
                <a:gd name="connsiteY15" fmla="*/ 4753 h 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3" h="15802">
                  <a:moveTo>
                    <a:pt x="749" y="4753"/>
                  </a:moveTo>
                  <a:cubicBezTo>
                    <a:pt x="250" y="4188"/>
                    <a:pt x="0" y="3534"/>
                    <a:pt x="0" y="2792"/>
                  </a:cubicBezTo>
                  <a:cubicBezTo>
                    <a:pt x="0" y="2050"/>
                    <a:pt x="242" y="1403"/>
                    <a:pt x="720" y="852"/>
                  </a:cubicBezTo>
                  <a:cubicBezTo>
                    <a:pt x="1220" y="287"/>
                    <a:pt x="1918" y="0"/>
                    <a:pt x="2814" y="0"/>
                  </a:cubicBezTo>
                  <a:cubicBezTo>
                    <a:pt x="3864" y="0"/>
                    <a:pt x="4687" y="507"/>
                    <a:pt x="5290" y="1528"/>
                  </a:cubicBezTo>
                  <a:cubicBezTo>
                    <a:pt x="5892" y="2520"/>
                    <a:pt x="6193" y="3864"/>
                    <a:pt x="6193" y="5554"/>
                  </a:cubicBezTo>
                  <a:cubicBezTo>
                    <a:pt x="6193" y="7376"/>
                    <a:pt x="5826" y="9132"/>
                    <a:pt x="5084" y="10814"/>
                  </a:cubicBezTo>
                  <a:cubicBezTo>
                    <a:pt x="4342" y="12519"/>
                    <a:pt x="3615" y="13775"/>
                    <a:pt x="2895" y="14583"/>
                  </a:cubicBezTo>
                  <a:cubicBezTo>
                    <a:pt x="2167" y="15399"/>
                    <a:pt x="1660" y="15803"/>
                    <a:pt x="1367" y="15803"/>
                  </a:cubicBezTo>
                  <a:cubicBezTo>
                    <a:pt x="1021" y="15803"/>
                    <a:pt x="852" y="15612"/>
                    <a:pt x="852" y="15230"/>
                  </a:cubicBezTo>
                  <a:cubicBezTo>
                    <a:pt x="852" y="15090"/>
                    <a:pt x="970" y="14892"/>
                    <a:pt x="1212" y="14635"/>
                  </a:cubicBezTo>
                  <a:cubicBezTo>
                    <a:pt x="3747" y="11916"/>
                    <a:pt x="5018" y="8890"/>
                    <a:pt x="5033" y="5554"/>
                  </a:cubicBezTo>
                  <a:cubicBezTo>
                    <a:pt x="5033" y="5018"/>
                    <a:pt x="4996" y="4753"/>
                    <a:pt x="4930" y="4753"/>
                  </a:cubicBezTo>
                  <a:lnTo>
                    <a:pt x="4805" y="4856"/>
                  </a:lnTo>
                  <a:cubicBezTo>
                    <a:pt x="4202" y="5356"/>
                    <a:pt x="3541" y="5606"/>
                    <a:pt x="2814" y="5606"/>
                  </a:cubicBezTo>
                  <a:cubicBezTo>
                    <a:pt x="1940" y="5606"/>
                    <a:pt x="1249" y="5319"/>
                    <a:pt x="749" y="4753"/>
                  </a:cubicBezTo>
                  <a:close/>
                </a:path>
              </a:pathLst>
            </a:custGeom>
            <a:solidFill>
              <a:srgbClr val="000000"/>
            </a:solidFill>
            <a:ln w="734"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7EB44B67-4822-9D3D-4773-CF9A02E9F06A}"/>
                </a:ext>
              </a:extLst>
            </p:cNvPr>
            <p:cNvSpPr/>
            <p:nvPr/>
          </p:nvSpPr>
          <p:spPr>
            <a:xfrm>
              <a:off x="8444119" y="3620533"/>
              <a:ext cx="43565" cy="36108"/>
            </a:xfrm>
            <a:custGeom>
              <a:avLst/>
              <a:gdLst>
                <a:gd name="connsiteX0" fmla="*/ 43566 w 43565"/>
                <a:gd name="connsiteY0" fmla="*/ 588 h 36108"/>
                <a:gd name="connsiteX1" fmla="*/ 43390 w 43565"/>
                <a:gd name="connsiteY1" fmla="*/ 1315 h 36108"/>
                <a:gd name="connsiteX2" fmla="*/ 43052 w 43565"/>
                <a:gd name="connsiteY2" fmla="*/ 1594 h 36108"/>
                <a:gd name="connsiteX3" fmla="*/ 42405 w 43565"/>
                <a:gd name="connsiteY3" fmla="*/ 1646 h 36108"/>
                <a:gd name="connsiteX4" fmla="*/ 35698 w 43565"/>
                <a:gd name="connsiteY4" fmla="*/ 4334 h 36108"/>
                <a:gd name="connsiteX5" fmla="*/ 33060 w 43565"/>
                <a:gd name="connsiteY5" fmla="*/ 6994 h 36108"/>
                <a:gd name="connsiteX6" fmla="*/ 28726 w 43565"/>
                <a:gd name="connsiteY6" fmla="*/ 11689 h 36108"/>
                <a:gd name="connsiteX7" fmla="*/ 24854 w 43565"/>
                <a:gd name="connsiteY7" fmla="*/ 15817 h 36108"/>
                <a:gd name="connsiteX8" fmla="*/ 31672 w 43565"/>
                <a:gd name="connsiteY8" fmla="*/ 32134 h 36108"/>
                <a:gd name="connsiteX9" fmla="*/ 32054 w 43565"/>
                <a:gd name="connsiteY9" fmla="*/ 33060 h 36108"/>
                <a:gd name="connsiteX10" fmla="*/ 32443 w 43565"/>
                <a:gd name="connsiteY10" fmla="*/ 33655 h 36108"/>
                <a:gd name="connsiteX11" fmla="*/ 32935 w 43565"/>
                <a:gd name="connsiteY11" fmla="*/ 34096 h 36108"/>
                <a:gd name="connsiteX12" fmla="*/ 33655 w 43565"/>
                <a:gd name="connsiteY12" fmla="*/ 34324 h 36108"/>
                <a:gd name="connsiteX13" fmla="*/ 34691 w 43565"/>
                <a:gd name="connsiteY13" fmla="*/ 34456 h 36108"/>
                <a:gd name="connsiteX14" fmla="*/ 36212 w 43565"/>
                <a:gd name="connsiteY14" fmla="*/ 34478 h 36108"/>
                <a:gd name="connsiteX15" fmla="*/ 36653 w 43565"/>
                <a:gd name="connsiteY15" fmla="*/ 34507 h 36108"/>
                <a:gd name="connsiteX16" fmla="*/ 36983 w 43565"/>
                <a:gd name="connsiteY16" fmla="*/ 34662 h 36108"/>
                <a:gd name="connsiteX17" fmla="*/ 37167 w 43565"/>
                <a:gd name="connsiteY17" fmla="*/ 35102 h 36108"/>
                <a:gd name="connsiteX18" fmla="*/ 36961 w 43565"/>
                <a:gd name="connsiteY18" fmla="*/ 35822 h 36108"/>
                <a:gd name="connsiteX19" fmla="*/ 36601 w 43565"/>
                <a:gd name="connsiteY19" fmla="*/ 36080 h 36108"/>
                <a:gd name="connsiteX20" fmla="*/ 36161 w 43565"/>
                <a:gd name="connsiteY20" fmla="*/ 36109 h 36108"/>
                <a:gd name="connsiteX21" fmla="*/ 33214 w 43565"/>
                <a:gd name="connsiteY21" fmla="*/ 36028 h 36108"/>
                <a:gd name="connsiteX22" fmla="*/ 30298 w 43565"/>
                <a:gd name="connsiteY22" fmla="*/ 35955 h 36108"/>
                <a:gd name="connsiteX23" fmla="*/ 23642 w 43565"/>
                <a:gd name="connsiteY23" fmla="*/ 36109 h 36108"/>
                <a:gd name="connsiteX24" fmla="*/ 22841 w 43565"/>
                <a:gd name="connsiteY24" fmla="*/ 35462 h 36108"/>
                <a:gd name="connsiteX25" fmla="*/ 22892 w 43565"/>
                <a:gd name="connsiteY25" fmla="*/ 34948 h 36108"/>
                <a:gd name="connsiteX26" fmla="*/ 23149 w 43565"/>
                <a:gd name="connsiteY26" fmla="*/ 34662 h 36108"/>
                <a:gd name="connsiteX27" fmla="*/ 23458 w 43565"/>
                <a:gd name="connsiteY27" fmla="*/ 34529 h 36108"/>
                <a:gd name="connsiteX28" fmla="*/ 23899 w 43565"/>
                <a:gd name="connsiteY28" fmla="*/ 34478 h 36108"/>
                <a:gd name="connsiteX29" fmla="*/ 25574 w 43565"/>
                <a:gd name="connsiteY29" fmla="*/ 34096 h 36108"/>
                <a:gd name="connsiteX30" fmla="*/ 26639 w 43565"/>
                <a:gd name="connsiteY30" fmla="*/ 33472 h 36108"/>
                <a:gd name="connsiteX31" fmla="*/ 26970 w 43565"/>
                <a:gd name="connsiteY31" fmla="*/ 32935 h 36108"/>
                <a:gd name="connsiteX32" fmla="*/ 26713 w 43565"/>
                <a:gd name="connsiteY32" fmla="*/ 32186 h 36108"/>
                <a:gd name="connsiteX33" fmla="*/ 21372 w 43565"/>
                <a:gd name="connsiteY33" fmla="*/ 19564 h 36108"/>
                <a:gd name="connsiteX34" fmla="*/ 16596 w 43565"/>
                <a:gd name="connsiteY34" fmla="*/ 24751 h 36108"/>
                <a:gd name="connsiteX35" fmla="*/ 11204 w 43565"/>
                <a:gd name="connsiteY35" fmla="*/ 30452 h 36108"/>
                <a:gd name="connsiteX36" fmla="*/ 9779 w 43565"/>
                <a:gd name="connsiteY36" fmla="*/ 32832 h 36108"/>
                <a:gd name="connsiteX37" fmla="*/ 11894 w 43565"/>
                <a:gd name="connsiteY37" fmla="*/ 34478 h 36108"/>
                <a:gd name="connsiteX38" fmla="*/ 12541 w 43565"/>
                <a:gd name="connsiteY38" fmla="*/ 35051 h 36108"/>
                <a:gd name="connsiteX39" fmla="*/ 12335 w 43565"/>
                <a:gd name="connsiteY39" fmla="*/ 35800 h 36108"/>
                <a:gd name="connsiteX40" fmla="*/ 11975 w 43565"/>
                <a:gd name="connsiteY40" fmla="*/ 36080 h 36108"/>
                <a:gd name="connsiteX41" fmla="*/ 11586 w 43565"/>
                <a:gd name="connsiteY41" fmla="*/ 36109 h 36108"/>
                <a:gd name="connsiteX42" fmla="*/ 8618 w 43565"/>
                <a:gd name="connsiteY42" fmla="*/ 36028 h 36108"/>
                <a:gd name="connsiteX43" fmla="*/ 5650 w 43565"/>
                <a:gd name="connsiteY43" fmla="*/ 35955 h 36108"/>
                <a:gd name="connsiteX44" fmla="*/ 3144 w 43565"/>
                <a:gd name="connsiteY44" fmla="*/ 36028 h 36108"/>
                <a:gd name="connsiteX45" fmla="*/ 698 w 43565"/>
                <a:gd name="connsiteY45" fmla="*/ 36109 h 36108"/>
                <a:gd name="connsiteX46" fmla="*/ 206 w 43565"/>
                <a:gd name="connsiteY46" fmla="*/ 35955 h 36108"/>
                <a:gd name="connsiteX47" fmla="*/ 22 w 43565"/>
                <a:gd name="connsiteY47" fmla="*/ 35639 h 36108"/>
                <a:gd name="connsiteX48" fmla="*/ 0 w 43565"/>
                <a:gd name="connsiteY48" fmla="*/ 35514 h 36108"/>
                <a:gd name="connsiteX49" fmla="*/ 51 w 43565"/>
                <a:gd name="connsiteY49" fmla="*/ 34948 h 36108"/>
                <a:gd name="connsiteX50" fmla="*/ 331 w 43565"/>
                <a:gd name="connsiteY50" fmla="*/ 34632 h 36108"/>
                <a:gd name="connsiteX51" fmla="*/ 669 w 43565"/>
                <a:gd name="connsiteY51" fmla="*/ 34529 h 36108"/>
                <a:gd name="connsiteX52" fmla="*/ 1161 w 43565"/>
                <a:gd name="connsiteY52" fmla="*/ 34478 h 36108"/>
                <a:gd name="connsiteX53" fmla="*/ 5209 w 43565"/>
                <a:gd name="connsiteY53" fmla="*/ 33501 h 36108"/>
                <a:gd name="connsiteX54" fmla="*/ 8926 w 43565"/>
                <a:gd name="connsiteY54" fmla="*/ 30658 h 36108"/>
                <a:gd name="connsiteX55" fmla="*/ 9264 w 43565"/>
                <a:gd name="connsiteY55" fmla="*/ 30379 h 36108"/>
                <a:gd name="connsiteX56" fmla="*/ 9624 w 43565"/>
                <a:gd name="connsiteY56" fmla="*/ 30092 h 36108"/>
                <a:gd name="connsiteX57" fmla="*/ 20776 w 43565"/>
                <a:gd name="connsiteY57" fmla="*/ 18088 h 36108"/>
                <a:gd name="connsiteX58" fmla="*/ 14532 w 43565"/>
                <a:gd name="connsiteY58" fmla="*/ 3328 h 36108"/>
                <a:gd name="connsiteX59" fmla="*/ 13988 w 43565"/>
                <a:gd name="connsiteY59" fmla="*/ 2373 h 36108"/>
                <a:gd name="connsiteX60" fmla="*/ 12930 w 43565"/>
                <a:gd name="connsiteY60" fmla="*/ 1851 h 36108"/>
                <a:gd name="connsiteX61" fmla="*/ 10579 w 43565"/>
                <a:gd name="connsiteY61" fmla="*/ 1646 h 36108"/>
                <a:gd name="connsiteX62" fmla="*/ 9933 w 43565"/>
                <a:gd name="connsiteY62" fmla="*/ 1624 h 36108"/>
                <a:gd name="connsiteX63" fmla="*/ 9551 w 43565"/>
                <a:gd name="connsiteY63" fmla="*/ 1469 h 36108"/>
                <a:gd name="connsiteX64" fmla="*/ 9367 w 43565"/>
                <a:gd name="connsiteY64" fmla="*/ 1058 h 36108"/>
                <a:gd name="connsiteX65" fmla="*/ 9551 w 43565"/>
                <a:gd name="connsiteY65" fmla="*/ 331 h 36108"/>
                <a:gd name="connsiteX66" fmla="*/ 9911 w 43565"/>
                <a:gd name="connsiteY66" fmla="*/ 51 h 36108"/>
                <a:gd name="connsiteX67" fmla="*/ 10322 w 43565"/>
                <a:gd name="connsiteY67" fmla="*/ 0 h 36108"/>
                <a:gd name="connsiteX68" fmla="*/ 13268 w 43565"/>
                <a:gd name="connsiteY68" fmla="*/ 73 h 36108"/>
                <a:gd name="connsiteX69" fmla="*/ 16236 w 43565"/>
                <a:gd name="connsiteY69" fmla="*/ 154 h 36108"/>
                <a:gd name="connsiteX70" fmla="*/ 19564 w 43565"/>
                <a:gd name="connsiteY70" fmla="*/ 73 h 36108"/>
                <a:gd name="connsiteX71" fmla="*/ 22892 w 43565"/>
                <a:gd name="connsiteY71" fmla="*/ 0 h 36108"/>
                <a:gd name="connsiteX72" fmla="*/ 23693 w 43565"/>
                <a:gd name="connsiteY72" fmla="*/ 639 h 36108"/>
                <a:gd name="connsiteX73" fmla="*/ 23509 w 43565"/>
                <a:gd name="connsiteY73" fmla="*/ 1286 h 36108"/>
                <a:gd name="connsiteX74" fmla="*/ 23149 w 43565"/>
                <a:gd name="connsiteY74" fmla="*/ 1572 h 36108"/>
                <a:gd name="connsiteX75" fmla="*/ 22635 w 43565"/>
                <a:gd name="connsiteY75" fmla="*/ 1646 h 36108"/>
                <a:gd name="connsiteX76" fmla="*/ 20857 w 43565"/>
                <a:gd name="connsiteY76" fmla="*/ 2086 h 36108"/>
                <a:gd name="connsiteX77" fmla="*/ 19792 w 43565"/>
                <a:gd name="connsiteY77" fmla="*/ 2704 h 36108"/>
                <a:gd name="connsiteX78" fmla="*/ 19513 w 43565"/>
                <a:gd name="connsiteY78" fmla="*/ 3174 h 36108"/>
                <a:gd name="connsiteX79" fmla="*/ 19770 w 43565"/>
                <a:gd name="connsiteY79" fmla="*/ 3872 h 36108"/>
                <a:gd name="connsiteX80" fmla="*/ 24207 w 43565"/>
                <a:gd name="connsiteY80" fmla="*/ 14370 h 36108"/>
                <a:gd name="connsiteX81" fmla="*/ 32781 w 43565"/>
                <a:gd name="connsiteY81" fmla="*/ 5187 h 36108"/>
                <a:gd name="connsiteX82" fmla="*/ 33787 w 43565"/>
                <a:gd name="connsiteY82" fmla="*/ 3277 h 36108"/>
                <a:gd name="connsiteX83" fmla="*/ 31672 w 43565"/>
                <a:gd name="connsiteY83" fmla="*/ 1646 h 36108"/>
                <a:gd name="connsiteX84" fmla="*/ 31025 w 43565"/>
                <a:gd name="connsiteY84" fmla="*/ 1058 h 36108"/>
                <a:gd name="connsiteX85" fmla="*/ 31231 w 43565"/>
                <a:gd name="connsiteY85" fmla="*/ 331 h 36108"/>
                <a:gd name="connsiteX86" fmla="*/ 31591 w 43565"/>
                <a:gd name="connsiteY86" fmla="*/ 51 h 36108"/>
                <a:gd name="connsiteX87" fmla="*/ 32032 w 43565"/>
                <a:gd name="connsiteY87" fmla="*/ 0 h 36108"/>
                <a:gd name="connsiteX88" fmla="*/ 34948 w 43565"/>
                <a:gd name="connsiteY88" fmla="*/ 73 h 36108"/>
                <a:gd name="connsiteX89" fmla="*/ 37916 w 43565"/>
                <a:gd name="connsiteY89" fmla="*/ 154 h 36108"/>
                <a:gd name="connsiteX90" fmla="*/ 40422 w 43565"/>
                <a:gd name="connsiteY90" fmla="*/ 73 h 36108"/>
                <a:gd name="connsiteX91" fmla="*/ 42868 w 43565"/>
                <a:gd name="connsiteY91" fmla="*/ 0 h 36108"/>
                <a:gd name="connsiteX92" fmla="*/ 43360 w 43565"/>
                <a:gd name="connsiteY92" fmla="*/ 154 h 36108"/>
                <a:gd name="connsiteX93" fmla="*/ 43544 w 43565"/>
                <a:gd name="connsiteY93" fmla="*/ 433 h 36108"/>
                <a:gd name="connsiteX94" fmla="*/ 43566 w 43565"/>
                <a:gd name="connsiteY94" fmla="*/ 588 h 3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565" h="36108">
                  <a:moveTo>
                    <a:pt x="43566" y="588"/>
                  </a:moveTo>
                  <a:cubicBezTo>
                    <a:pt x="43566" y="904"/>
                    <a:pt x="43507" y="1146"/>
                    <a:pt x="43390" y="1315"/>
                  </a:cubicBezTo>
                  <a:cubicBezTo>
                    <a:pt x="43287" y="1469"/>
                    <a:pt x="43177" y="1557"/>
                    <a:pt x="43052" y="1594"/>
                  </a:cubicBezTo>
                  <a:cubicBezTo>
                    <a:pt x="42927" y="1616"/>
                    <a:pt x="42714" y="1631"/>
                    <a:pt x="42405" y="1646"/>
                  </a:cubicBezTo>
                  <a:cubicBezTo>
                    <a:pt x="39944" y="1770"/>
                    <a:pt x="37711" y="2667"/>
                    <a:pt x="35698" y="4334"/>
                  </a:cubicBezTo>
                  <a:cubicBezTo>
                    <a:pt x="35198" y="4768"/>
                    <a:pt x="34316" y="5650"/>
                    <a:pt x="33060" y="6994"/>
                  </a:cubicBezTo>
                  <a:cubicBezTo>
                    <a:pt x="31819" y="8338"/>
                    <a:pt x="30379" y="9903"/>
                    <a:pt x="28726" y="11689"/>
                  </a:cubicBezTo>
                  <a:cubicBezTo>
                    <a:pt x="27087" y="13474"/>
                    <a:pt x="25802" y="14855"/>
                    <a:pt x="24854" y="15817"/>
                  </a:cubicBezTo>
                  <a:lnTo>
                    <a:pt x="31672" y="32134"/>
                  </a:lnTo>
                  <a:cubicBezTo>
                    <a:pt x="31855" y="32561"/>
                    <a:pt x="31988" y="32869"/>
                    <a:pt x="32054" y="33060"/>
                  </a:cubicBezTo>
                  <a:cubicBezTo>
                    <a:pt x="32142" y="33229"/>
                    <a:pt x="32274" y="33427"/>
                    <a:pt x="32443" y="33655"/>
                  </a:cubicBezTo>
                  <a:cubicBezTo>
                    <a:pt x="32634" y="33883"/>
                    <a:pt x="32796" y="34030"/>
                    <a:pt x="32935" y="34096"/>
                  </a:cubicBezTo>
                  <a:cubicBezTo>
                    <a:pt x="33090" y="34162"/>
                    <a:pt x="33325" y="34243"/>
                    <a:pt x="33655" y="34324"/>
                  </a:cubicBezTo>
                  <a:cubicBezTo>
                    <a:pt x="34001" y="34390"/>
                    <a:pt x="34346" y="34434"/>
                    <a:pt x="34691" y="34456"/>
                  </a:cubicBezTo>
                  <a:cubicBezTo>
                    <a:pt x="35051" y="34456"/>
                    <a:pt x="35558" y="34463"/>
                    <a:pt x="36212" y="34478"/>
                  </a:cubicBezTo>
                  <a:cubicBezTo>
                    <a:pt x="36418" y="34478"/>
                    <a:pt x="36565" y="34485"/>
                    <a:pt x="36653" y="34507"/>
                  </a:cubicBezTo>
                  <a:cubicBezTo>
                    <a:pt x="36756" y="34507"/>
                    <a:pt x="36866" y="34559"/>
                    <a:pt x="36983" y="34662"/>
                  </a:cubicBezTo>
                  <a:cubicBezTo>
                    <a:pt x="37108" y="34750"/>
                    <a:pt x="37167" y="34897"/>
                    <a:pt x="37167" y="35102"/>
                  </a:cubicBezTo>
                  <a:cubicBezTo>
                    <a:pt x="37167" y="35411"/>
                    <a:pt x="37101" y="35653"/>
                    <a:pt x="36961" y="35822"/>
                  </a:cubicBezTo>
                  <a:cubicBezTo>
                    <a:pt x="36836" y="35977"/>
                    <a:pt x="36719" y="36065"/>
                    <a:pt x="36601" y="36080"/>
                  </a:cubicBezTo>
                  <a:cubicBezTo>
                    <a:pt x="36498" y="36102"/>
                    <a:pt x="36351" y="36109"/>
                    <a:pt x="36161" y="36109"/>
                  </a:cubicBezTo>
                  <a:cubicBezTo>
                    <a:pt x="35712" y="36109"/>
                    <a:pt x="34735" y="36080"/>
                    <a:pt x="33214" y="36028"/>
                  </a:cubicBezTo>
                  <a:cubicBezTo>
                    <a:pt x="31701" y="35977"/>
                    <a:pt x="30731" y="35955"/>
                    <a:pt x="30298" y="35955"/>
                  </a:cubicBezTo>
                  <a:lnTo>
                    <a:pt x="23642" y="36109"/>
                  </a:lnTo>
                  <a:cubicBezTo>
                    <a:pt x="23105" y="36109"/>
                    <a:pt x="22841" y="35896"/>
                    <a:pt x="22841" y="35462"/>
                  </a:cubicBezTo>
                  <a:cubicBezTo>
                    <a:pt x="22841" y="35235"/>
                    <a:pt x="22856" y="35066"/>
                    <a:pt x="22892" y="34948"/>
                  </a:cubicBezTo>
                  <a:cubicBezTo>
                    <a:pt x="22944" y="34809"/>
                    <a:pt x="23032" y="34713"/>
                    <a:pt x="23149" y="34662"/>
                  </a:cubicBezTo>
                  <a:cubicBezTo>
                    <a:pt x="23274" y="34596"/>
                    <a:pt x="23377" y="34551"/>
                    <a:pt x="23458" y="34529"/>
                  </a:cubicBezTo>
                  <a:cubicBezTo>
                    <a:pt x="23546" y="34515"/>
                    <a:pt x="23693" y="34500"/>
                    <a:pt x="23899" y="34478"/>
                  </a:cubicBezTo>
                  <a:cubicBezTo>
                    <a:pt x="24538" y="34412"/>
                    <a:pt x="25096" y="34280"/>
                    <a:pt x="25574" y="34096"/>
                  </a:cubicBezTo>
                  <a:cubicBezTo>
                    <a:pt x="26073" y="33890"/>
                    <a:pt x="26426" y="33685"/>
                    <a:pt x="26639" y="33472"/>
                  </a:cubicBezTo>
                  <a:cubicBezTo>
                    <a:pt x="26860" y="33266"/>
                    <a:pt x="26970" y="33089"/>
                    <a:pt x="26970" y="32935"/>
                  </a:cubicBezTo>
                  <a:lnTo>
                    <a:pt x="26713" y="32186"/>
                  </a:lnTo>
                  <a:lnTo>
                    <a:pt x="21372" y="19564"/>
                  </a:lnTo>
                  <a:lnTo>
                    <a:pt x="16596" y="24751"/>
                  </a:lnTo>
                  <a:lnTo>
                    <a:pt x="11204" y="30452"/>
                  </a:lnTo>
                  <a:cubicBezTo>
                    <a:pt x="10256" y="31473"/>
                    <a:pt x="9779" y="32267"/>
                    <a:pt x="9779" y="32832"/>
                  </a:cubicBezTo>
                  <a:cubicBezTo>
                    <a:pt x="9779" y="33780"/>
                    <a:pt x="10484" y="34324"/>
                    <a:pt x="11894" y="34478"/>
                  </a:cubicBezTo>
                  <a:cubicBezTo>
                    <a:pt x="12328" y="34515"/>
                    <a:pt x="12541" y="34706"/>
                    <a:pt x="12541" y="35051"/>
                  </a:cubicBezTo>
                  <a:cubicBezTo>
                    <a:pt x="12541" y="35374"/>
                    <a:pt x="12475" y="35624"/>
                    <a:pt x="12335" y="35800"/>
                  </a:cubicBezTo>
                  <a:cubicBezTo>
                    <a:pt x="12218" y="35955"/>
                    <a:pt x="12100" y="36043"/>
                    <a:pt x="11975" y="36080"/>
                  </a:cubicBezTo>
                  <a:cubicBezTo>
                    <a:pt x="11872" y="36102"/>
                    <a:pt x="11740" y="36109"/>
                    <a:pt x="11586" y="36109"/>
                  </a:cubicBezTo>
                  <a:cubicBezTo>
                    <a:pt x="10947" y="36109"/>
                    <a:pt x="9962" y="36080"/>
                    <a:pt x="8618" y="36028"/>
                  </a:cubicBezTo>
                  <a:cubicBezTo>
                    <a:pt x="7295" y="35977"/>
                    <a:pt x="6304" y="35955"/>
                    <a:pt x="5650" y="35955"/>
                  </a:cubicBezTo>
                  <a:cubicBezTo>
                    <a:pt x="5099" y="35955"/>
                    <a:pt x="4268" y="35977"/>
                    <a:pt x="3144" y="36028"/>
                  </a:cubicBezTo>
                  <a:cubicBezTo>
                    <a:pt x="2028" y="36080"/>
                    <a:pt x="1212" y="36109"/>
                    <a:pt x="698" y="36109"/>
                  </a:cubicBezTo>
                  <a:cubicBezTo>
                    <a:pt x="485" y="36109"/>
                    <a:pt x="323" y="36058"/>
                    <a:pt x="206" y="35955"/>
                  </a:cubicBezTo>
                  <a:cubicBezTo>
                    <a:pt x="81" y="35852"/>
                    <a:pt x="22" y="35749"/>
                    <a:pt x="22" y="35639"/>
                  </a:cubicBezTo>
                  <a:lnTo>
                    <a:pt x="0" y="35514"/>
                  </a:lnTo>
                  <a:cubicBezTo>
                    <a:pt x="0" y="35271"/>
                    <a:pt x="15" y="35088"/>
                    <a:pt x="51" y="34948"/>
                  </a:cubicBezTo>
                  <a:cubicBezTo>
                    <a:pt x="103" y="34809"/>
                    <a:pt x="191" y="34706"/>
                    <a:pt x="331" y="34632"/>
                  </a:cubicBezTo>
                  <a:cubicBezTo>
                    <a:pt x="485" y="34566"/>
                    <a:pt x="602" y="34529"/>
                    <a:pt x="669" y="34529"/>
                  </a:cubicBezTo>
                  <a:cubicBezTo>
                    <a:pt x="735" y="34515"/>
                    <a:pt x="904" y="34500"/>
                    <a:pt x="1161" y="34478"/>
                  </a:cubicBezTo>
                  <a:cubicBezTo>
                    <a:pt x="2623" y="34397"/>
                    <a:pt x="3967" y="34067"/>
                    <a:pt x="5209" y="33501"/>
                  </a:cubicBezTo>
                  <a:cubicBezTo>
                    <a:pt x="6465" y="32935"/>
                    <a:pt x="7707" y="31987"/>
                    <a:pt x="8926" y="30658"/>
                  </a:cubicBezTo>
                  <a:cubicBezTo>
                    <a:pt x="9029" y="30577"/>
                    <a:pt x="9139" y="30481"/>
                    <a:pt x="9264" y="30379"/>
                  </a:cubicBezTo>
                  <a:cubicBezTo>
                    <a:pt x="9404" y="30276"/>
                    <a:pt x="9521" y="30180"/>
                    <a:pt x="9624" y="30092"/>
                  </a:cubicBezTo>
                  <a:lnTo>
                    <a:pt x="20776" y="18088"/>
                  </a:lnTo>
                  <a:lnTo>
                    <a:pt x="14532" y="3328"/>
                  </a:lnTo>
                  <a:cubicBezTo>
                    <a:pt x="14341" y="2880"/>
                    <a:pt x="14157" y="2557"/>
                    <a:pt x="13988" y="2373"/>
                  </a:cubicBezTo>
                  <a:cubicBezTo>
                    <a:pt x="13819" y="2167"/>
                    <a:pt x="13467" y="1991"/>
                    <a:pt x="12930" y="1851"/>
                  </a:cubicBezTo>
                  <a:cubicBezTo>
                    <a:pt x="12394" y="1712"/>
                    <a:pt x="11615" y="1646"/>
                    <a:pt x="10579" y="1646"/>
                  </a:cubicBezTo>
                  <a:cubicBezTo>
                    <a:pt x="10285" y="1646"/>
                    <a:pt x="10072" y="1638"/>
                    <a:pt x="9933" y="1624"/>
                  </a:cubicBezTo>
                  <a:cubicBezTo>
                    <a:pt x="9793" y="1602"/>
                    <a:pt x="9668" y="1550"/>
                    <a:pt x="9551" y="1469"/>
                  </a:cubicBezTo>
                  <a:cubicBezTo>
                    <a:pt x="9426" y="1381"/>
                    <a:pt x="9367" y="1242"/>
                    <a:pt x="9367" y="1058"/>
                  </a:cubicBezTo>
                  <a:cubicBezTo>
                    <a:pt x="9367" y="727"/>
                    <a:pt x="9426" y="485"/>
                    <a:pt x="9551" y="331"/>
                  </a:cubicBezTo>
                  <a:cubicBezTo>
                    <a:pt x="9690" y="162"/>
                    <a:pt x="9808" y="66"/>
                    <a:pt x="9911" y="51"/>
                  </a:cubicBezTo>
                  <a:cubicBezTo>
                    <a:pt x="10028" y="15"/>
                    <a:pt x="10168" y="0"/>
                    <a:pt x="10322" y="0"/>
                  </a:cubicBezTo>
                  <a:cubicBezTo>
                    <a:pt x="10756" y="0"/>
                    <a:pt x="11733" y="22"/>
                    <a:pt x="13268" y="73"/>
                  </a:cubicBezTo>
                  <a:cubicBezTo>
                    <a:pt x="14796" y="125"/>
                    <a:pt x="15788" y="154"/>
                    <a:pt x="16236" y="154"/>
                  </a:cubicBezTo>
                  <a:cubicBezTo>
                    <a:pt x="16978" y="154"/>
                    <a:pt x="18088" y="125"/>
                    <a:pt x="19564" y="73"/>
                  </a:cubicBezTo>
                  <a:cubicBezTo>
                    <a:pt x="21063" y="22"/>
                    <a:pt x="22172" y="0"/>
                    <a:pt x="22892" y="0"/>
                  </a:cubicBezTo>
                  <a:cubicBezTo>
                    <a:pt x="23429" y="0"/>
                    <a:pt x="23693" y="213"/>
                    <a:pt x="23693" y="639"/>
                  </a:cubicBezTo>
                  <a:cubicBezTo>
                    <a:pt x="23693" y="918"/>
                    <a:pt x="23634" y="1131"/>
                    <a:pt x="23509" y="1286"/>
                  </a:cubicBezTo>
                  <a:cubicBezTo>
                    <a:pt x="23392" y="1440"/>
                    <a:pt x="23274" y="1535"/>
                    <a:pt x="23149" y="1572"/>
                  </a:cubicBezTo>
                  <a:cubicBezTo>
                    <a:pt x="23032" y="1609"/>
                    <a:pt x="22863" y="1631"/>
                    <a:pt x="22635" y="1646"/>
                  </a:cubicBezTo>
                  <a:cubicBezTo>
                    <a:pt x="21967" y="1712"/>
                    <a:pt x="21372" y="1859"/>
                    <a:pt x="20857" y="2086"/>
                  </a:cubicBezTo>
                  <a:cubicBezTo>
                    <a:pt x="20358" y="2292"/>
                    <a:pt x="20005" y="2498"/>
                    <a:pt x="19792" y="2704"/>
                  </a:cubicBezTo>
                  <a:cubicBezTo>
                    <a:pt x="19608" y="2895"/>
                    <a:pt x="19513" y="3049"/>
                    <a:pt x="19513" y="3174"/>
                  </a:cubicBezTo>
                  <a:lnTo>
                    <a:pt x="19770" y="3872"/>
                  </a:lnTo>
                  <a:lnTo>
                    <a:pt x="24207" y="14370"/>
                  </a:lnTo>
                  <a:lnTo>
                    <a:pt x="32781" y="5187"/>
                  </a:lnTo>
                  <a:cubicBezTo>
                    <a:pt x="33450" y="4430"/>
                    <a:pt x="33787" y="3791"/>
                    <a:pt x="33787" y="3277"/>
                  </a:cubicBezTo>
                  <a:cubicBezTo>
                    <a:pt x="33787" y="2344"/>
                    <a:pt x="33082" y="1800"/>
                    <a:pt x="31672" y="1646"/>
                  </a:cubicBezTo>
                  <a:cubicBezTo>
                    <a:pt x="31238" y="1579"/>
                    <a:pt x="31025" y="1381"/>
                    <a:pt x="31025" y="1058"/>
                  </a:cubicBezTo>
                  <a:cubicBezTo>
                    <a:pt x="31025" y="727"/>
                    <a:pt x="31091" y="485"/>
                    <a:pt x="31231" y="331"/>
                  </a:cubicBezTo>
                  <a:cubicBezTo>
                    <a:pt x="31370" y="162"/>
                    <a:pt x="31488" y="66"/>
                    <a:pt x="31591" y="51"/>
                  </a:cubicBezTo>
                  <a:cubicBezTo>
                    <a:pt x="31716" y="15"/>
                    <a:pt x="31863" y="0"/>
                    <a:pt x="32032" y="0"/>
                  </a:cubicBezTo>
                  <a:cubicBezTo>
                    <a:pt x="32671" y="0"/>
                    <a:pt x="33641" y="22"/>
                    <a:pt x="34948" y="73"/>
                  </a:cubicBezTo>
                  <a:cubicBezTo>
                    <a:pt x="36271" y="125"/>
                    <a:pt x="37263" y="154"/>
                    <a:pt x="37916" y="154"/>
                  </a:cubicBezTo>
                  <a:cubicBezTo>
                    <a:pt x="38467" y="154"/>
                    <a:pt x="39297" y="125"/>
                    <a:pt x="40422" y="73"/>
                  </a:cubicBezTo>
                  <a:cubicBezTo>
                    <a:pt x="41538" y="22"/>
                    <a:pt x="42354" y="0"/>
                    <a:pt x="42868" y="0"/>
                  </a:cubicBezTo>
                  <a:cubicBezTo>
                    <a:pt x="43081" y="0"/>
                    <a:pt x="43243" y="51"/>
                    <a:pt x="43360" y="154"/>
                  </a:cubicBezTo>
                  <a:cubicBezTo>
                    <a:pt x="43485" y="235"/>
                    <a:pt x="43544" y="331"/>
                    <a:pt x="43544" y="433"/>
                  </a:cubicBezTo>
                  <a:lnTo>
                    <a:pt x="43566" y="588"/>
                  </a:lnTo>
                  <a:close/>
                </a:path>
              </a:pathLst>
            </a:custGeom>
            <a:solidFill>
              <a:srgbClr val="000000"/>
            </a:solidFill>
            <a:ln w="734"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FE11A894-6826-E59C-D07D-F92BD408FDA3}"/>
                </a:ext>
              </a:extLst>
            </p:cNvPr>
            <p:cNvSpPr/>
            <p:nvPr/>
          </p:nvSpPr>
          <p:spPr>
            <a:xfrm>
              <a:off x="8492908" y="3650000"/>
              <a:ext cx="20056" cy="16772"/>
            </a:xfrm>
            <a:custGeom>
              <a:avLst/>
              <a:gdLst>
                <a:gd name="connsiteX0" fmla="*/ 20057 w 20056"/>
                <a:gd name="connsiteY0" fmla="*/ 11057 h 16772"/>
                <a:gd name="connsiteX1" fmla="*/ 19895 w 20056"/>
                <a:gd name="connsiteY1" fmla="*/ 11762 h 16772"/>
                <a:gd name="connsiteX2" fmla="*/ 19336 w 20056"/>
                <a:gd name="connsiteY2" fmla="*/ 13195 h 16772"/>
                <a:gd name="connsiteX3" fmla="*/ 18433 w 20056"/>
                <a:gd name="connsiteY3" fmla="*/ 14855 h 16772"/>
                <a:gd name="connsiteX4" fmla="*/ 17037 w 20056"/>
                <a:gd name="connsiteY4" fmla="*/ 16207 h 16772"/>
                <a:gd name="connsiteX5" fmla="*/ 15215 w 20056"/>
                <a:gd name="connsiteY5" fmla="*/ 16772 h 16772"/>
                <a:gd name="connsiteX6" fmla="*/ 13048 w 20056"/>
                <a:gd name="connsiteY6" fmla="*/ 15906 h 16772"/>
                <a:gd name="connsiteX7" fmla="*/ 12181 w 20056"/>
                <a:gd name="connsiteY7" fmla="*/ 13731 h 16772"/>
                <a:gd name="connsiteX8" fmla="*/ 12555 w 20056"/>
                <a:gd name="connsiteY8" fmla="*/ 12019 h 16772"/>
                <a:gd name="connsiteX9" fmla="*/ 14958 w 20056"/>
                <a:gd name="connsiteY9" fmla="*/ 3402 h 16772"/>
                <a:gd name="connsiteX10" fmla="*/ 12960 w 20056"/>
                <a:gd name="connsiteY10" fmla="*/ 815 h 16772"/>
                <a:gd name="connsiteX11" fmla="*/ 11020 w 20056"/>
                <a:gd name="connsiteY11" fmla="*/ 1198 h 16772"/>
                <a:gd name="connsiteX12" fmla="*/ 9470 w 20056"/>
                <a:gd name="connsiteY12" fmla="*/ 2064 h 16772"/>
                <a:gd name="connsiteX13" fmla="*/ 8258 w 20056"/>
                <a:gd name="connsiteY13" fmla="*/ 3269 h 16772"/>
                <a:gd name="connsiteX14" fmla="*/ 7405 w 20056"/>
                <a:gd name="connsiteY14" fmla="*/ 4430 h 16772"/>
                <a:gd name="connsiteX15" fmla="*/ 6921 w 20056"/>
                <a:gd name="connsiteY15" fmla="*/ 5334 h 16772"/>
                <a:gd name="connsiteX16" fmla="*/ 6450 w 20056"/>
                <a:gd name="connsiteY16" fmla="*/ 7178 h 16772"/>
                <a:gd name="connsiteX17" fmla="*/ 5819 w 20056"/>
                <a:gd name="connsiteY17" fmla="*/ 9654 h 16772"/>
                <a:gd name="connsiteX18" fmla="*/ 5003 w 20056"/>
                <a:gd name="connsiteY18" fmla="*/ 12996 h 16772"/>
                <a:gd name="connsiteX19" fmla="*/ 4298 w 20056"/>
                <a:gd name="connsiteY19" fmla="*/ 15722 h 16772"/>
                <a:gd name="connsiteX20" fmla="*/ 3725 w 20056"/>
                <a:gd name="connsiteY20" fmla="*/ 16501 h 16772"/>
                <a:gd name="connsiteX21" fmla="*/ 2931 w 20056"/>
                <a:gd name="connsiteY21" fmla="*/ 16772 h 16772"/>
                <a:gd name="connsiteX22" fmla="*/ 2167 w 20056"/>
                <a:gd name="connsiteY22" fmla="*/ 16501 h 16772"/>
                <a:gd name="connsiteX23" fmla="*/ 1859 w 20056"/>
                <a:gd name="connsiteY23" fmla="*/ 15759 h 16772"/>
                <a:gd name="connsiteX24" fmla="*/ 1917 w 20056"/>
                <a:gd name="connsiteY24" fmla="*/ 15413 h 16772"/>
                <a:gd name="connsiteX25" fmla="*/ 2064 w 20056"/>
                <a:gd name="connsiteY25" fmla="*/ 14767 h 16772"/>
                <a:gd name="connsiteX26" fmla="*/ 2189 w 20056"/>
                <a:gd name="connsiteY26" fmla="*/ 14164 h 16772"/>
                <a:gd name="connsiteX27" fmla="*/ 4335 w 20056"/>
                <a:gd name="connsiteY27" fmla="*/ 5620 h 16772"/>
                <a:gd name="connsiteX28" fmla="*/ 4827 w 20056"/>
                <a:gd name="connsiteY28" fmla="*/ 3578 h 16772"/>
                <a:gd name="connsiteX29" fmla="*/ 4937 w 20056"/>
                <a:gd name="connsiteY29" fmla="*/ 2513 h 16772"/>
                <a:gd name="connsiteX30" fmla="*/ 3776 w 20056"/>
                <a:gd name="connsiteY30" fmla="*/ 815 h 16772"/>
                <a:gd name="connsiteX31" fmla="*/ 2226 w 20056"/>
                <a:gd name="connsiteY31" fmla="*/ 1932 h 16772"/>
                <a:gd name="connsiteX32" fmla="*/ 1087 w 20056"/>
                <a:gd name="connsiteY32" fmla="*/ 5223 h 16772"/>
                <a:gd name="connsiteX33" fmla="*/ 815 w 20056"/>
                <a:gd name="connsiteY33" fmla="*/ 5943 h 16772"/>
                <a:gd name="connsiteX34" fmla="*/ 455 w 20056"/>
                <a:gd name="connsiteY34" fmla="*/ 6076 h 16772"/>
                <a:gd name="connsiteX35" fmla="*/ 0 w 20056"/>
                <a:gd name="connsiteY35" fmla="*/ 5694 h 16772"/>
                <a:gd name="connsiteX36" fmla="*/ 147 w 20056"/>
                <a:gd name="connsiteY36" fmla="*/ 5010 h 16772"/>
                <a:gd name="connsiteX37" fmla="*/ 558 w 20056"/>
                <a:gd name="connsiteY37" fmla="*/ 3563 h 16772"/>
                <a:gd name="connsiteX38" fmla="*/ 1124 w 20056"/>
                <a:gd name="connsiteY38" fmla="*/ 2116 h 16772"/>
                <a:gd name="connsiteX39" fmla="*/ 1484 w 20056"/>
                <a:gd name="connsiteY39" fmla="*/ 1484 h 16772"/>
                <a:gd name="connsiteX40" fmla="*/ 1969 w 20056"/>
                <a:gd name="connsiteY40" fmla="*/ 852 h 16772"/>
                <a:gd name="connsiteX41" fmla="*/ 2799 w 20056"/>
                <a:gd name="connsiteY41" fmla="*/ 220 h 16772"/>
                <a:gd name="connsiteX42" fmla="*/ 3886 w 20056"/>
                <a:gd name="connsiteY42" fmla="*/ 0 h 16772"/>
                <a:gd name="connsiteX43" fmla="*/ 6201 w 20056"/>
                <a:gd name="connsiteY43" fmla="*/ 867 h 16772"/>
                <a:gd name="connsiteX44" fmla="*/ 7303 w 20056"/>
                <a:gd name="connsiteY44" fmla="*/ 3218 h 16772"/>
                <a:gd name="connsiteX45" fmla="*/ 13062 w 20056"/>
                <a:gd name="connsiteY45" fmla="*/ 0 h 16772"/>
                <a:gd name="connsiteX46" fmla="*/ 16192 w 20056"/>
                <a:gd name="connsiteY46" fmla="*/ 1051 h 16772"/>
                <a:gd name="connsiteX47" fmla="*/ 17331 w 20056"/>
                <a:gd name="connsiteY47" fmla="*/ 3960 h 16772"/>
                <a:gd name="connsiteX48" fmla="*/ 17235 w 20056"/>
                <a:gd name="connsiteY48" fmla="*/ 4952 h 16772"/>
                <a:gd name="connsiteX49" fmla="*/ 16986 w 20056"/>
                <a:gd name="connsiteY49" fmla="*/ 6179 h 16772"/>
                <a:gd name="connsiteX50" fmla="*/ 16677 w 20056"/>
                <a:gd name="connsiteY50" fmla="*/ 7391 h 16772"/>
                <a:gd name="connsiteX51" fmla="*/ 16244 w 20056"/>
                <a:gd name="connsiteY51" fmla="*/ 8765 h 16772"/>
                <a:gd name="connsiteX52" fmla="*/ 15832 w 20056"/>
                <a:gd name="connsiteY52" fmla="*/ 9955 h 16772"/>
                <a:gd name="connsiteX53" fmla="*/ 15399 w 20056"/>
                <a:gd name="connsiteY53" fmla="*/ 11167 h 16772"/>
                <a:gd name="connsiteX54" fmla="*/ 15068 w 20056"/>
                <a:gd name="connsiteY54" fmla="*/ 12093 h 16772"/>
                <a:gd name="connsiteX55" fmla="*/ 14400 w 20056"/>
                <a:gd name="connsiteY55" fmla="*/ 14730 h 16772"/>
                <a:gd name="connsiteX56" fmla="*/ 14598 w 20056"/>
                <a:gd name="connsiteY56" fmla="*/ 15648 h 16772"/>
                <a:gd name="connsiteX57" fmla="*/ 15289 w 20056"/>
                <a:gd name="connsiteY57" fmla="*/ 15942 h 16772"/>
                <a:gd name="connsiteX58" fmla="*/ 17493 w 20056"/>
                <a:gd name="connsiteY58" fmla="*/ 14693 h 16772"/>
                <a:gd name="connsiteX59" fmla="*/ 19065 w 20056"/>
                <a:gd name="connsiteY59" fmla="*/ 11365 h 16772"/>
                <a:gd name="connsiteX60" fmla="*/ 19278 w 20056"/>
                <a:gd name="connsiteY60" fmla="*/ 10807 h 16772"/>
                <a:gd name="connsiteX61" fmla="*/ 19623 w 20056"/>
                <a:gd name="connsiteY61" fmla="*/ 10697 h 16772"/>
                <a:gd name="connsiteX62" fmla="*/ 20057 w 20056"/>
                <a:gd name="connsiteY62" fmla="*/ 11057 h 1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056" h="16772">
                  <a:moveTo>
                    <a:pt x="20057" y="11057"/>
                  </a:moveTo>
                  <a:cubicBezTo>
                    <a:pt x="20057" y="11152"/>
                    <a:pt x="20005" y="11387"/>
                    <a:pt x="19895" y="11762"/>
                  </a:cubicBezTo>
                  <a:cubicBezTo>
                    <a:pt x="19785" y="12137"/>
                    <a:pt x="19601" y="12614"/>
                    <a:pt x="19336" y="13195"/>
                  </a:cubicBezTo>
                  <a:cubicBezTo>
                    <a:pt x="19079" y="13775"/>
                    <a:pt x="18778" y="14326"/>
                    <a:pt x="18433" y="14855"/>
                  </a:cubicBezTo>
                  <a:cubicBezTo>
                    <a:pt x="18080" y="15377"/>
                    <a:pt x="17617" y="15825"/>
                    <a:pt x="17037" y="16207"/>
                  </a:cubicBezTo>
                  <a:cubicBezTo>
                    <a:pt x="16471" y="16581"/>
                    <a:pt x="15869" y="16772"/>
                    <a:pt x="15215" y="16772"/>
                  </a:cubicBezTo>
                  <a:cubicBezTo>
                    <a:pt x="14348" y="16772"/>
                    <a:pt x="13628" y="16486"/>
                    <a:pt x="13048" y="15906"/>
                  </a:cubicBezTo>
                  <a:cubicBezTo>
                    <a:pt x="12467" y="15325"/>
                    <a:pt x="12181" y="14605"/>
                    <a:pt x="12181" y="13731"/>
                  </a:cubicBezTo>
                  <a:cubicBezTo>
                    <a:pt x="12181" y="13253"/>
                    <a:pt x="12306" y="12680"/>
                    <a:pt x="12555" y="12019"/>
                  </a:cubicBezTo>
                  <a:cubicBezTo>
                    <a:pt x="14157" y="7743"/>
                    <a:pt x="14958" y="4871"/>
                    <a:pt x="14958" y="3402"/>
                  </a:cubicBezTo>
                  <a:cubicBezTo>
                    <a:pt x="14958" y="1675"/>
                    <a:pt x="14289" y="815"/>
                    <a:pt x="12960" y="815"/>
                  </a:cubicBezTo>
                  <a:cubicBezTo>
                    <a:pt x="12291" y="815"/>
                    <a:pt x="11645" y="940"/>
                    <a:pt x="11020" y="1198"/>
                  </a:cubicBezTo>
                  <a:cubicBezTo>
                    <a:pt x="10410" y="1440"/>
                    <a:pt x="9889" y="1726"/>
                    <a:pt x="9470" y="2064"/>
                  </a:cubicBezTo>
                  <a:cubicBezTo>
                    <a:pt x="9051" y="2402"/>
                    <a:pt x="8647" y="2806"/>
                    <a:pt x="8258" y="3269"/>
                  </a:cubicBezTo>
                  <a:cubicBezTo>
                    <a:pt x="7883" y="3732"/>
                    <a:pt x="7604" y="4114"/>
                    <a:pt x="7405" y="4430"/>
                  </a:cubicBezTo>
                  <a:cubicBezTo>
                    <a:pt x="7229" y="4731"/>
                    <a:pt x="7068" y="5032"/>
                    <a:pt x="6921" y="5334"/>
                  </a:cubicBezTo>
                  <a:lnTo>
                    <a:pt x="6450" y="7178"/>
                  </a:lnTo>
                  <a:cubicBezTo>
                    <a:pt x="6377" y="7516"/>
                    <a:pt x="6164" y="8338"/>
                    <a:pt x="5819" y="9654"/>
                  </a:cubicBezTo>
                  <a:lnTo>
                    <a:pt x="5003" y="12996"/>
                  </a:lnTo>
                  <a:cubicBezTo>
                    <a:pt x="4621" y="14657"/>
                    <a:pt x="4386" y="15568"/>
                    <a:pt x="4298" y="15722"/>
                  </a:cubicBezTo>
                  <a:cubicBezTo>
                    <a:pt x="4180" y="16060"/>
                    <a:pt x="3989" y="16317"/>
                    <a:pt x="3725" y="16501"/>
                  </a:cubicBezTo>
                  <a:cubicBezTo>
                    <a:pt x="3460" y="16684"/>
                    <a:pt x="3196" y="16772"/>
                    <a:pt x="2931" y="16772"/>
                  </a:cubicBezTo>
                  <a:cubicBezTo>
                    <a:pt x="2630" y="16772"/>
                    <a:pt x="2373" y="16684"/>
                    <a:pt x="2167" y="16501"/>
                  </a:cubicBezTo>
                  <a:cubicBezTo>
                    <a:pt x="1962" y="16317"/>
                    <a:pt x="1859" y="16075"/>
                    <a:pt x="1859" y="15759"/>
                  </a:cubicBezTo>
                  <a:cubicBezTo>
                    <a:pt x="1859" y="15707"/>
                    <a:pt x="1881" y="15597"/>
                    <a:pt x="1917" y="15413"/>
                  </a:cubicBezTo>
                  <a:cubicBezTo>
                    <a:pt x="1954" y="15230"/>
                    <a:pt x="1998" y="15017"/>
                    <a:pt x="2064" y="14767"/>
                  </a:cubicBezTo>
                  <a:cubicBezTo>
                    <a:pt x="2123" y="14510"/>
                    <a:pt x="2167" y="14311"/>
                    <a:pt x="2189" y="14164"/>
                  </a:cubicBezTo>
                  <a:lnTo>
                    <a:pt x="4335" y="5620"/>
                  </a:lnTo>
                  <a:cubicBezTo>
                    <a:pt x="4606" y="4584"/>
                    <a:pt x="4768" y="3908"/>
                    <a:pt x="4827" y="3578"/>
                  </a:cubicBezTo>
                  <a:cubicBezTo>
                    <a:pt x="4900" y="3240"/>
                    <a:pt x="4937" y="2887"/>
                    <a:pt x="4937" y="2513"/>
                  </a:cubicBezTo>
                  <a:cubicBezTo>
                    <a:pt x="4937" y="1381"/>
                    <a:pt x="4548" y="815"/>
                    <a:pt x="3776" y="815"/>
                  </a:cubicBezTo>
                  <a:cubicBezTo>
                    <a:pt x="3152" y="815"/>
                    <a:pt x="2630" y="1190"/>
                    <a:pt x="2226" y="1932"/>
                  </a:cubicBezTo>
                  <a:cubicBezTo>
                    <a:pt x="1815" y="2681"/>
                    <a:pt x="1433" y="3776"/>
                    <a:pt x="1087" y="5223"/>
                  </a:cubicBezTo>
                  <a:cubicBezTo>
                    <a:pt x="977" y="5620"/>
                    <a:pt x="889" y="5863"/>
                    <a:pt x="815" y="5943"/>
                  </a:cubicBezTo>
                  <a:cubicBezTo>
                    <a:pt x="757" y="6032"/>
                    <a:pt x="639" y="6076"/>
                    <a:pt x="455" y="6076"/>
                  </a:cubicBezTo>
                  <a:cubicBezTo>
                    <a:pt x="154" y="6061"/>
                    <a:pt x="0" y="5936"/>
                    <a:pt x="0" y="5694"/>
                  </a:cubicBezTo>
                  <a:cubicBezTo>
                    <a:pt x="0" y="5635"/>
                    <a:pt x="51" y="5407"/>
                    <a:pt x="147" y="5010"/>
                  </a:cubicBezTo>
                  <a:cubicBezTo>
                    <a:pt x="242" y="4606"/>
                    <a:pt x="382" y="4129"/>
                    <a:pt x="558" y="3563"/>
                  </a:cubicBezTo>
                  <a:cubicBezTo>
                    <a:pt x="757" y="2983"/>
                    <a:pt x="940" y="2505"/>
                    <a:pt x="1124" y="2116"/>
                  </a:cubicBezTo>
                  <a:cubicBezTo>
                    <a:pt x="1278" y="1829"/>
                    <a:pt x="1403" y="1616"/>
                    <a:pt x="1484" y="1484"/>
                  </a:cubicBezTo>
                  <a:cubicBezTo>
                    <a:pt x="1580" y="1344"/>
                    <a:pt x="1741" y="1131"/>
                    <a:pt x="1969" y="852"/>
                  </a:cubicBezTo>
                  <a:cubicBezTo>
                    <a:pt x="2211" y="566"/>
                    <a:pt x="2483" y="353"/>
                    <a:pt x="2799" y="220"/>
                  </a:cubicBezTo>
                  <a:cubicBezTo>
                    <a:pt x="3130" y="73"/>
                    <a:pt x="3490" y="0"/>
                    <a:pt x="3886" y="0"/>
                  </a:cubicBezTo>
                  <a:cubicBezTo>
                    <a:pt x="4775" y="0"/>
                    <a:pt x="5547" y="287"/>
                    <a:pt x="6201" y="867"/>
                  </a:cubicBezTo>
                  <a:cubicBezTo>
                    <a:pt x="6854" y="1433"/>
                    <a:pt x="7222" y="2219"/>
                    <a:pt x="7303" y="3218"/>
                  </a:cubicBezTo>
                  <a:cubicBezTo>
                    <a:pt x="8904" y="1073"/>
                    <a:pt x="10822" y="0"/>
                    <a:pt x="13062" y="0"/>
                  </a:cubicBezTo>
                  <a:cubicBezTo>
                    <a:pt x="14392" y="0"/>
                    <a:pt x="15435" y="353"/>
                    <a:pt x="16192" y="1051"/>
                  </a:cubicBezTo>
                  <a:cubicBezTo>
                    <a:pt x="16949" y="1749"/>
                    <a:pt x="17331" y="2718"/>
                    <a:pt x="17331" y="3960"/>
                  </a:cubicBezTo>
                  <a:cubicBezTo>
                    <a:pt x="17331" y="4246"/>
                    <a:pt x="17302" y="4577"/>
                    <a:pt x="17235" y="4952"/>
                  </a:cubicBezTo>
                  <a:cubicBezTo>
                    <a:pt x="17191" y="5312"/>
                    <a:pt x="17110" y="5723"/>
                    <a:pt x="16986" y="6179"/>
                  </a:cubicBezTo>
                  <a:cubicBezTo>
                    <a:pt x="16875" y="6641"/>
                    <a:pt x="16772" y="7045"/>
                    <a:pt x="16677" y="7391"/>
                  </a:cubicBezTo>
                  <a:cubicBezTo>
                    <a:pt x="16581" y="7743"/>
                    <a:pt x="16435" y="8199"/>
                    <a:pt x="16244" y="8765"/>
                  </a:cubicBezTo>
                  <a:cubicBezTo>
                    <a:pt x="16053" y="9316"/>
                    <a:pt x="15913" y="9712"/>
                    <a:pt x="15832" y="9955"/>
                  </a:cubicBezTo>
                  <a:cubicBezTo>
                    <a:pt x="15744" y="10197"/>
                    <a:pt x="15597" y="10601"/>
                    <a:pt x="15399" y="11167"/>
                  </a:cubicBezTo>
                  <a:cubicBezTo>
                    <a:pt x="15200" y="11718"/>
                    <a:pt x="15090" y="12027"/>
                    <a:pt x="15068" y="12093"/>
                  </a:cubicBezTo>
                  <a:cubicBezTo>
                    <a:pt x="14620" y="13209"/>
                    <a:pt x="14400" y="14091"/>
                    <a:pt x="14400" y="14730"/>
                  </a:cubicBezTo>
                  <a:cubicBezTo>
                    <a:pt x="14400" y="15149"/>
                    <a:pt x="14466" y="15457"/>
                    <a:pt x="14598" y="15648"/>
                  </a:cubicBezTo>
                  <a:cubicBezTo>
                    <a:pt x="14745" y="15847"/>
                    <a:pt x="14973" y="15942"/>
                    <a:pt x="15289" y="15942"/>
                  </a:cubicBezTo>
                  <a:cubicBezTo>
                    <a:pt x="16133" y="15942"/>
                    <a:pt x="16868" y="15524"/>
                    <a:pt x="17493" y="14693"/>
                  </a:cubicBezTo>
                  <a:cubicBezTo>
                    <a:pt x="18132" y="13849"/>
                    <a:pt x="18653" y="12739"/>
                    <a:pt x="19065" y="11365"/>
                  </a:cubicBezTo>
                  <a:cubicBezTo>
                    <a:pt x="19160" y="11064"/>
                    <a:pt x="19226" y="10880"/>
                    <a:pt x="19278" y="10807"/>
                  </a:cubicBezTo>
                  <a:cubicBezTo>
                    <a:pt x="19344" y="10734"/>
                    <a:pt x="19454" y="10697"/>
                    <a:pt x="19623" y="10697"/>
                  </a:cubicBezTo>
                  <a:cubicBezTo>
                    <a:pt x="19910" y="10697"/>
                    <a:pt x="20057" y="10814"/>
                    <a:pt x="20057" y="11057"/>
                  </a:cubicBezTo>
                  <a:close/>
                </a:path>
              </a:pathLst>
            </a:custGeom>
            <a:solidFill>
              <a:srgbClr val="000000"/>
            </a:solidFill>
            <a:ln w="734"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E926B101-DD11-5EC7-769D-1749FECF2AA7}"/>
                </a:ext>
              </a:extLst>
            </p:cNvPr>
            <p:cNvSpPr/>
            <p:nvPr/>
          </p:nvSpPr>
          <p:spPr>
            <a:xfrm>
              <a:off x="8518416" y="3616992"/>
              <a:ext cx="7978" cy="52866"/>
            </a:xfrm>
            <a:custGeom>
              <a:avLst/>
              <a:gdLst>
                <a:gd name="connsiteX0" fmla="*/ 0 w 7978"/>
                <a:gd name="connsiteY0" fmla="*/ 51647 h 52866"/>
                <a:gd name="connsiteX1" fmla="*/ 4437 w 7978"/>
                <a:gd name="connsiteY1" fmla="*/ 51647 h 52866"/>
                <a:gd name="connsiteX2" fmla="*/ 4437 w 7978"/>
                <a:gd name="connsiteY2" fmla="*/ 1212 h 52866"/>
                <a:gd name="connsiteX3" fmla="*/ 0 w 7978"/>
                <a:gd name="connsiteY3" fmla="*/ 1212 h 52866"/>
                <a:gd name="connsiteX4" fmla="*/ 0 w 7978"/>
                <a:gd name="connsiteY4" fmla="*/ 0 h 52866"/>
                <a:gd name="connsiteX5" fmla="*/ 7979 w 7978"/>
                <a:gd name="connsiteY5" fmla="*/ 0 h 52866"/>
                <a:gd name="connsiteX6" fmla="*/ 7979 w 7978"/>
                <a:gd name="connsiteY6" fmla="*/ 52867 h 52866"/>
                <a:gd name="connsiteX7" fmla="*/ 0 w 7978"/>
                <a:gd name="connsiteY7" fmla="*/ 52867 h 52866"/>
                <a:gd name="connsiteX8" fmla="*/ 0 w 7978"/>
                <a:gd name="connsiteY8" fmla="*/ 51647 h 5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8" h="52866">
                  <a:moveTo>
                    <a:pt x="0" y="51647"/>
                  </a:moveTo>
                  <a:lnTo>
                    <a:pt x="4437" y="51647"/>
                  </a:lnTo>
                  <a:lnTo>
                    <a:pt x="4437" y="1212"/>
                  </a:lnTo>
                  <a:lnTo>
                    <a:pt x="0" y="1212"/>
                  </a:lnTo>
                  <a:lnTo>
                    <a:pt x="0" y="0"/>
                  </a:lnTo>
                  <a:lnTo>
                    <a:pt x="7979" y="0"/>
                  </a:lnTo>
                  <a:lnTo>
                    <a:pt x="7979" y="52867"/>
                  </a:lnTo>
                  <a:lnTo>
                    <a:pt x="0" y="52867"/>
                  </a:lnTo>
                  <a:lnTo>
                    <a:pt x="0" y="51647"/>
                  </a:lnTo>
                  <a:close/>
                </a:path>
              </a:pathLst>
            </a:custGeom>
            <a:solidFill>
              <a:srgbClr val="000000"/>
            </a:solidFill>
            <a:ln w="734"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E20AFBBF-9BA1-6085-BAA9-44F59E9A56B0}"/>
                </a:ext>
              </a:extLst>
            </p:cNvPr>
            <p:cNvSpPr/>
            <p:nvPr/>
          </p:nvSpPr>
          <p:spPr>
            <a:xfrm>
              <a:off x="8532962" y="3617095"/>
              <a:ext cx="20335" cy="52661"/>
            </a:xfrm>
            <a:custGeom>
              <a:avLst/>
              <a:gdLst>
                <a:gd name="connsiteX0" fmla="*/ 0 w 20335"/>
                <a:gd name="connsiteY0" fmla="*/ 52015 h 52661"/>
                <a:gd name="connsiteX1" fmla="*/ 206 w 20335"/>
                <a:gd name="connsiteY1" fmla="*/ 51184 h 52661"/>
                <a:gd name="connsiteX2" fmla="*/ 18866 w 20335"/>
                <a:gd name="connsiteY2" fmla="*/ 1315 h 52661"/>
                <a:gd name="connsiteX3" fmla="*/ 18999 w 20335"/>
                <a:gd name="connsiteY3" fmla="*/ 984 h 52661"/>
                <a:gd name="connsiteX4" fmla="*/ 19204 w 20335"/>
                <a:gd name="connsiteY4" fmla="*/ 522 h 52661"/>
                <a:gd name="connsiteX5" fmla="*/ 19432 w 20335"/>
                <a:gd name="connsiteY5" fmla="*/ 154 h 52661"/>
                <a:gd name="connsiteX6" fmla="*/ 19821 w 20335"/>
                <a:gd name="connsiteY6" fmla="*/ 0 h 52661"/>
                <a:gd name="connsiteX7" fmla="*/ 20336 w 20335"/>
                <a:gd name="connsiteY7" fmla="*/ 647 h 52661"/>
                <a:gd name="connsiteX8" fmla="*/ 20181 w 20335"/>
                <a:gd name="connsiteY8" fmla="*/ 1315 h 52661"/>
                <a:gd name="connsiteX9" fmla="*/ 1469 w 20335"/>
                <a:gd name="connsiteY9" fmla="*/ 51236 h 52661"/>
                <a:gd name="connsiteX10" fmla="*/ 955 w 20335"/>
                <a:gd name="connsiteY10" fmla="*/ 52397 h 52661"/>
                <a:gd name="connsiteX11" fmla="*/ 463 w 20335"/>
                <a:gd name="connsiteY11" fmla="*/ 52661 h 52661"/>
                <a:gd name="connsiteX12" fmla="*/ 0 w 20335"/>
                <a:gd name="connsiteY12" fmla="*/ 52015 h 5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35" h="52661">
                  <a:moveTo>
                    <a:pt x="0" y="52015"/>
                  </a:moveTo>
                  <a:cubicBezTo>
                    <a:pt x="0" y="51846"/>
                    <a:pt x="66" y="51566"/>
                    <a:pt x="206" y="51184"/>
                  </a:cubicBezTo>
                  <a:lnTo>
                    <a:pt x="18866" y="1315"/>
                  </a:lnTo>
                  <a:cubicBezTo>
                    <a:pt x="18866" y="1278"/>
                    <a:pt x="18910" y="1168"/>
                    <a:pt x="18999" y="984"/>
                  </a:cubicBezTo>
                  <a:cubicBezTo>
                    <a:pt x="19079" y="793"/>
                    <a:pt x="19153" y="639"/>
                    <a:pt x="19204" y="522"/>
                  </a:cubicBezTo>
                  <a:cubicBezTo>
                    <a:pt x="19256" y="382"/>
                    <a:pt x="19329" y="257"/>
                    <a:pt x="19432" y="154"/>
                  </a:cubicBezTo>
                  <a:cubicBezTo>
                    <a:pt x="19557" y="51"/>
                    <a:pt x="19682" y="0"/>
                    <a:pt x="19821" y="0"/>
                  </a:cubicBezTo>
                  <a:cubicBezTo>
                    <a:pt x="20167" y="0"/>
                    <a:pt x="20336" y="213"/>
                    <a:pt x="20336" y="647"/>
                  </a:cubicBezTo>
                  <a:cubicBezTo>
                    <a:pt x="20336" y="683"/>
                    <a:pt x="20284" y="904"/>
                    <a:pt x="20181" y="1315"/>
                  </a:cubicBezTo>
                  <a:lnTo>
                    <a:pt x="1469" y="51236"/>
                  </a:lnTo>
                  <a:cubicBezTo>
                    <a:pt x="1264" y="51838"/>
                    <a:pt x="1095" y="52228"/>
                    <a:pt x="955" y="52397"/>
                  </a:cubicBezTo>
                  <a:cubicBezTo>
                    <a:pt x="830" y="52573"/>
                    <a:pt x="669" y="52661"/>
                    <a:pt x="463" y="52661"/>
                  </a:cubicBezTo>
                  <a:cubicBezTo>
                    <a:pt x="154" y="52661"/>
                    <a:pt x="0" y="52448"/>
                    <a:pt x="0" y="52015"/>
                  </a:cubicBezTo>
                  <a:close/>
                </a:path>
              </a:pathLst>
            </a:custGeom>
            <a:solidFill>
              <a:srgbClr val="000000"/>
            </a:solidFill>
            <a:ln w="734"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EACF4BBE-D472-864C-4C66-B9EF8084D583}"/>
                </a:ext>
              </a:extLst>
            </p:cNvPr>
            <p:cNvSpPr/>
            <p:nvPr/>
          </p:nvSpPr>
          <p:spPr>
            <a:xfrm>
              <a:off x="8559139" y="3633845"/>
              <a:ext cx="27954" cy="23391"/>
            </a:xfrm>
            <a:custGeom>
              <a:avLst/>
              <a:gdLst>
                <a:gd name="connsiteX0" fmla="*/ 27954 w 27954"/>
                <a:gd name="connsiteY0" fmla="*/ 1271 h 23391"/>
                <a:gd name="connsiteX1" fmla="*/ 25376 w 27954"/>
                <a:gd name="connsiteY1" fmla="*/ 3078 h 23391"/>
                <a:gd name="connsiteX2" fmla="*/ 19564 w 27954"/>
                <a:gd name="connsiteY2" fmla="*/ 3078 h 23391"/>
                <a:gd name="connsiteX3" fmla="*/ 21195 w 27954"/>
                <a:gd name="connsiteY3" fmla="*/ 8831 h 23391"/>
                <a:gd name="connsiteX4" fmla="*/ 19983 w 27954"/>
                <a:gd name="connsiteY4" fmla="*/ 14532 h 23391"/>
                <a:gd name="connsiteX5" fmla="*/ 16883 w 27954"/>
                <a:gd name="connsiteY5" fmla="*/ 19182 h 23391"/>
                <a:gd name="connsiteX6" fmla="*/ 12622 w 27954"/>
                <a:gd name="connsiteY6" fmla="*/ 22253 h 23391"/>
                <a:gd name="connsiteX7" fmla="*/ 7927 w 27954"/>
                <a:gd name="connsiteY7" fmla="*/ 23392 h 23391"/>
                <a:gd name="connsiteX8" fmla="*/ 2197 w 27954"/>
                <a:gd name="connsiteY8" fmla="*/ 20989 h 23391"/>
                <a:gd name="connsiteX9" fmla="*/ 0 w 27954"/>
                <a:gd name="connsiteY9" fmla="*/ 15024 h 23391"/>
                <a:gd name="connsiteX10" fmla="*/ 647 w 27954"/>
                <a:gd name="connsiteY10" fmla="*/ 11049 h 23391"/>
                <a:gd name="connsiteX11" fmla="*/ 2586 w 27954"/>
                <a:gd name="connsiteY11" fmla="*/ 7023 h 23391"/>
                <a:gd name="connsiteX12" fmla="*/ 5503 w 27954"/>
                <a:gd name="connsiteY12" fmla="*/ 3490 h 23391"/>
                <a:gd name="connsiteX13" fmla="*/ 9345 w 27954"/>
                <a:gd name="connsiteY13" fmla="*/ 955 h 23391"/>
                <a:gd name="connsiteX14" fmla="*/ 13834 w 27954"/>
                <a:gd name="connsiteY14" fmla="*/ 0 h 23391"/>
                <a:gd name="connsiteX15" fmla="*/ 25890 w 27954"/>
                <a:gd name="connsiteY15" fmla="*/ 0 h 23391"/>
                <a:gd name="connsiteX16" fmla="*/ 26874 w 27954"/>
                <a:gd name="connsiteY16" fmla="*/ 51 h 23391"/>
                <a:gd name="connsiteX17" fmla="*/ 27594 w 27954"/>
                <a:gd name="connsiteY17" fmla="*/ 389 h 23391"/>
                <a:gd name="connsiteX18" fmla="*/ 27954 w 27954"/>
                <a:gd name="connsiteY18" fmla="*/ 1271 h 23391"/>
                <a:gd name="connsiteX19" fmla="*/ 17808 w 27954"/>
                <a:gd name="connsiteY19" fmla="*/ 8214 h 23391"/>
                <a:gd name="connsiteX20" fmla="*/ 17735 w 27954"/>
                <a:gd name="connsiteY20" fmla="*/ 7053 h 23391"/>
                <a:gd name="connsiteX21" fmla="*/ 17375 w 27954"/>
                <a:gd name="connsiteY21" fmla="*/ 5730 h 23391"/>
                <a:gd name="connsiteX22" fmla="*/ 16596 w 27954"/>
                <a:gd name="connsiteY22" fmla="*/ 4415 h 23391"/>
                <a:gd name="connsiteX23" fmla="*/ 15156 w 27954"/>
                <a:gd name="connsiteY23" fmla="*/ 3460 h 23391"/>
                <a:gd name="connsiteX24" fmla="*/ 12960 w 27954"/>
                <a:gd name="connsiteY24" fmla="*/ 3078 h 23391"/>
                <a:gd name="connsiteX25" fmla="*/ 9213 w 27954"/>
                <a:gd name="connsiteY25" fmla="*/ 4055 h 23391"/>
                <a:gd name="connsiteX26" fmla="*/ 5760 w 27954"/>
                <a:gd name="connsiteY26" fmla="*/ 7464 h 23391"/>
                <a:gd name="connsiteX27" fmla="*/ 3901 w 27954"/>
                <a:gd name="connsiteY27" fmla="*/ 12210 h 23391"/>
                <a:gd name="connsiteX28" fmla="*/ 3277 w 27954"/>
                <a:gd name="connsiteY28" fmla="*/ 16493 h 23391"/>
                <a:gd name="connsiteX29" fmla="*/ 4599 w 27954"/>
                <a:gd name="connsiteY29" fmla="*/ 20732 h 23391"/>
                <a:gd name="connsiteX30" fmla="*/ 7979 w 27954"/>
                <a:gd name="connsiteY30" fmla="*/ 22202 h 23391"/>
                <a:gd name="connsiteX31" fmla="*/ 11564 w 27954"/>
                <a:gd name="connsiteY31" fmla="*/ 21063 h 23391"/>
                <a:gd name="connsiteX32" fmla="*/ 14943 w 27954"/>
                <a:gd name="connsiteY32" fmla="*/ 17713 h 23391"/>
                <a:gd name="connsiteX33" fmla="*/ 17008 w 27954"/>
                <a:gd name="connsiteY33" fmla="*/ 13011 h 23391"/>
                <a:gd name="connsiteX34" fmla="*/ 17808 w 27954"/>
                <a:gd name="connsiteY34" fmla="*/ 8214 h 2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954" h="23391">
                  <a:moveTo>
                    <a:pt x="27954" y="1271"/>
                  </a:moveTo>
                  <a:cubicBezTo>
                    <a:pt x="27954" y="2476"/>
                    <a:pt x="27095" y="3078"/>
                    <a:pt x="25376" y="3078"/>
                  </a:cubicBezTo>
                  <a:lnTo>
                    <a:pt x="19564" y="3078"/>
                  </a:lnTo>
                  <a:cubicBezTo>
                    <a:pt x="20652" y="4628"/>
                    <a:pt x="21195" y="6546"/>
                    <a:pt x="21195" y="8831"/>
                  </a:cubicBezTo>
                  <a:cubicBezTo>
                    <a:pt x="21195" y="10792"/>
                    <a:pt x="20791" y="12695"/>
                    <a:pt x="19983" y="14532"/>
                  </a:cubicBezTo>
                  <a:cubicBezTo>
                    <a:pt x="19190" y="16361"/>
                    <a:pt x="18154" y="17911"/>
                    <a:pt x="16883" y="19182"/>
                  </a:cubicBezTo>
                  <a:cubicBezTo>
                    <a:pt x="15626" y="20453"/>
                    <a:pt x="14201" y="21482"/>
                    <a:pt x="12622" y="22253"/>
                  </a:cubicBezTo>
                  <a:cubicBezTo>
                    <a:pt x="11042" y="23010"/>
                    <a:pt x="9477" y="23392"/>
                    <a:pt x="7927" y="23392"/>
                  </a:cubicBezTo>
                  <a:cubicBezTo>
                    <a:pt x="5569" y="23392"/>
                    <a:pt x="3659" y="22591"/>
                    <a:pt x="2197" y="20989"/>
                  </a:cubicBezTo>
                  <a:cubicBezTo>
                    <a:pt x="735" y="19388"/>
                    <a:pt x="0" y="17397"/>
                    <a:pt x="0" y="15024"/>
                  </a:cubicBezTo>
                  <a:cubicBezTo>
                    <a:pt x="0" y="13768"/>
                    <a:pt x="213" y="12445"/>
                    <a:pt x="647" y="11049"/>
                  </a:cubicBezTo>
                  <a:cubicBezTo>
                    <a:pt x="1095" y="9661"/>
                    <a:pt x="1741" y="8316"/>
                    <a:pt x="2586" y="7023"/>
                  </a:cubicBezTo>
                  <a:cubicBezTo>
                    <a:pt x="3431" y="5716"/>
                    <a:pt x="4401" y="4540"/>
                    <a:pt x="5503" y="3490"/>
                  </a:cubicBezTo>
                  <a:cubicBezTo>
                    <a:pt x="6619" y="2439"/>
                    <a:pt x="7898" y="1594"/>
                    <a:pt x="9345" y="955"/>
                  </a:cubicBezTo>
                  <a:cubicBezTo>
                    <a:pt x="10807" y="316"/>
                    <a:pt x="12306" y="0"/>
                    <a:pt x="13834" y="0"/>
                  </a:cubicBezTo>
                  <a:lnTo>
                    <a:pt x="25890" y="0"/>
                  </a:lnTo>
                  <a:cubicBezTo>
                    <a:pt x="26323" y="0"/>
                    <a:pt x="26646" y="15"/>
                    <a:pt x="26874" y="51"/>
                  </a:cubicBezTo>
                  <a:cubicBezTo>
                    <a:pt x="27117" y="73"/>
                    <a:pt x="27352" y="184"/>
                    <a:pt x="27594" y="389"/>
                  </a:cubicBezTo>
                  <a:cubicBezTo>
                    <a:pt x="27837" y="580"/>
                    <a:pt x="27954" y="874"/>
                    <a:pt x="27954" y="1271"/>
                  </a:cubicBezTo>
                  <a:moveTo>
                    <a:pt x="17808" y="8214"/>
                  </a:moveTo>
                  <a:cubicBezTo>
                    <a:pt x="17808" y="7795"/>
                    <a:pt x="17786" y="7413"/>
                    <a:pt x="17735" y="7053"/>
                  </a:cubicBezTo>
                  <a:cubicBezTo>
                    <a:pt x="17683" y="6671"/>
                    <a:pt x="17559" y="6230"/>
                    <a:pt x="17375" y="5730"/>
                  </a:cubicBezTo>
                  <a:cubicBezTo>
                    <a:pt x="17184" y="5216"/>
                    <a:pt x="16927" y="4775"/>
                    <a:pt x="16596" y="4415"/>
                  </a:cubicBezTo>
                  <a:cubicBezTo>
                    <a:pt x="16273" y="4041"/>
                    <a:pt x="15795" y="3717"/>
                    <a:pt x="15156" y="3460"/>
                  </a:cubicBezTo>
                  <a:cubicBezTo>
                    <a:pt x="14532" y="3203"/>
                    <a:pt x="13804" y="3078"/>
                    <a:pt x="12960" y="3078"/>
                  </a:cubicBezTo>
                  <a:cubicBezTo>
                    <a:pt x="11769" y="3078"/>
                    <a:pt x="10520" y="3402"/>
                    <a:pt x="9213" y="4055"/>
                  </a:cubicBezTo>
                  <a:cubicBezTo>
                    <a:pt x="7905" y="4709"/>
                    <a:pt x="6752" y="5848"/>
                    <a:pt x="5760" y="7464"/>
                  </a:cubicBezTo>
                  <a:cubicBezTo>
                    <a:pt x="4930" y="8838"/>
                    <a:pt x="4313" y="10425"/>
                    <a:pt x="3901" y="12210"/>
                  </a:cubicBezTo>
                  <a:cubicBezTo>
                    <a:pt x="3482" y="14003"/>
                    <a:pt x="3277" y="15428"/>
                    <a:pt x="3277" y="16493"/>
                  </a:cubicBezTo>
                  <a:cubicBezTo>
                    <a:pt x="3277" y="18323"/>
                    <a:pt x="3717" y="19733"/>
                    <a:pt x="4599" y="20732"/>
                  </a:cubicBezTo>
                  <a:cubicBezTo>
                    <a:pt x="5488" y="21709"/>
                    <a:pt x="6619" y="22202"/>
                    <a:pt x="7979" y="22202"/>
                  </a:cubicBezTo>
                  <a:cubicBezTo>
                    <a:pt x="9095" y="22202"/>
                    <a:pt x="10293" y="21820"/>
                    <a:pt x="11564" y="21063"/>
                  </a:cubicBezTo>
                  <a:cubicBezTo>
                    <a:pt x="12835" y="20292"/>
                    <a:pt x="13966" y="19175"/>
                    <a:pt x="14943" y="17713"/>
                  </a:cubicBezTo>
                  <a:cubicBezTo>
                    <a:pt x="15803" y="16442"/>
                    <a:pt x="16493" y="14870"/>
                    <a:pt x="17008" y="13011"/>
                  </a:cubicBezTo>
                  <a:cubicBezTo>
                    <a:pt x="17544" y="11152"/>
                    <a:pt x="17808" y="9558"/>
                    <a:pt x="17808" y="8214"/>
                  </a:cubicBezTo>
                  <a:close/>
                </a:path>
              </a:pathLst>
            </a:custGeom>
            <a:solidFill>
              <a:srgbClr val="000000"/>
            </a:solidFill>
            <a:ln w="734"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09A0C1B4-0C85-3C34-220F-E33F9478A82E}"/>
                </a:ext>
              </a:extLst>
            </p:cNvPr>
            <p:cNvSpPr/>
            <p:nvPr/>
          </p:nvSpPr>
          <p:spPr>
            <a:xfrm>
              <a:off x="8592456" y="3616749"/>
              <a:ext cx="14781" cy="24648"/>
            </a:xfrm>
            <a:custGeom>
              <a:avLst/>
              <a:gdLst>
                <a:gd name="connsiteX0" fmla="*/ 0 w 14781"/>
                <a:gd name="connsiteY0" fmla="*/ 24648 h 24648"/>
                <a:gd name="connsiteX1" fmla="*/ 59 w 14781"/>
                <a:gd name="connsiteY1" fmla="*/ 23781 h 24648"/>
                <a:gd name="connsiteX2" fmla="*/ 419 w 14781"/>
                <a:gd name="connsiteY2" fmla="*/ 23274 h 24648"/>
                <a:gd name="connsiteX3" fmla="*/ 7516 w 14781"/>
                <a:gd name="connsiteY3" fmla="*/ 15362 h 24648"/>
                <a:gd name="connsiteX4" fmla="*/ 11402 w 14781"/>
                <a:gd name="connsiteY4" fmla="*/ 7170 h 24648"/>
                <a:gd name="connsiteX5" fmla="*/ 10102 w 14781"/>
                <a:gd name="connsiteY5" fmla="*/ 2931 h 24648"/>
                <a:gd name="connsiteX6" fmla="*/ 6450 w 14781"/>
                <a:gd name="connsiteY6" fmla="*/ 1161 h 24648"/>
                <a:gd name="connsiteX7" fmla="*/ 3453 w 14781"/>
                <a:gd name="connsiteY7" fmla="*/ 2153 h 24648"/>
                <a:gd name="connsiteX8" fmla="*/ 1447 w 14781"/>
                <a:gd name="connsiteY8" fmla="*/ 4915 h 24648"/>
                <a:gd name="connsiteX9" fmla="*/ 1940 w 14781"/>
                <a:gd name="connsiteY9" fmla="*/ 4878 h 24648"/>
                <a:gd name="connsiteX10" fmla="*/ 3365 w 14781"/>
                <a:gd name="connsiteY10" fmla="*/ 5459 h 24648"/>
                <a:gd name="connsiteX11" fmla="*/ 3886 w 14781"/>
                <a:gd name="connsiteY11" fmla="*/ 6810 h 24648"/>
                <a:gd name="connsiteX12" fmla="*/ 3240 w 14781"/>
                <a:gd name="connsiteY12" fmla="*/ 8294 h 24648"/>
                <a:gd name="connsiteX13" fmla="*/ 1969 w 14781"/>
                <a:gd name="connsiteY13" fmla="*/ 8765 h 24648"/>
                <a:gd name="connsiteX14" fmla="*/ 1374 w 14781"/>
                <a:gd name="connsiteY14" fmla="*/ 8713 h 24648"/>
                <a:gd name="connsiteX15" fmla="*/ 529 w 14781"/>
                <a:gd name="connsiteY15" fmla="*/ 8147 h 24648"/>
                <a:gd name="connsiteX16" fmla="*/ 0 w 14781"/>
                <a:gd name="connsiteY16" fmla="*/ 6708 h 24648"/>
                <a:gd name="connsiteX17" fmla="*/ 1954 w 14781"/>
                <a:gd name="connsiteY17" fmla="*/ 2057 h 24648"/>
                <a:gd name="connsiteX18" fmla="*/ 6921 w 14781"/>
                <a:gd name="connsiteY18" fmla="*/ 0 h 24648"/>
                <a:gd name="connsiteX19" fmla="*/ 12541 w 14781"/>
                <a:gd name="connsiteY19" fmla="*/ 2028 h 24648"/>
                <a:gd name="connsiteX20" fmla="*/ 14782 w 14781"/>
                <a:gd name="connsiteY20" fmla="*/ 7170 h 24648"/>
                <a:gd name="connsiteX21" fmla="*/ 14436 w 14781"/>
                <a:gd name="connsiteY21" fmla="*/ 9286 h 24648"/>
                <a:gd name="connsiteX22" fmla="*/ 13665 w 14781"/>
                <a:gd name="connsiteY22" fmla="*/ 11057 h 24648"/>
                <a:gd name="connsiteX23" fmla="*/ 12034 w 14781"/>
                <a:gd name="connsiteY23" fmla="*/ 13084 h 24648"/>
                <a:gd name="connsiteX24" fmla="*/ 9889 w 14781"/>
                <a:gd name="connsiteY24" fmla="*/ 15215 h 24648"/>
                <a:gd name="connsiteX25" fmla="*/ 6781 w 14781"/>
                <a:gd name="connsiteY25" fmla="*/ 17977 h 24648"/>
                <a:gd name="connsiteX26" fmla="*/ 2858 w 14781"/>
                <a:gd name="connsiteY26" fmla="*/ 21790 h 24648"/>
                <a:gd name="connsiteX27" fmla="*/ 9521 w 14781"/>
                <a:gd name="connsiteY27" fmla="*/ 21790 h 24648"/>
                <a:gd name="connsiteX28" fmla="*/ 13033 w 14781"/>
                <a:gd name="connsiteY28" fmla="*/ 21504 h 24648"/>
                <a:gd name="connsiteX29" fmla="*/ 13841 w 14781"/>
                <a:gd name="connsiteY29" fmla="*/ 18212 h 24648"/>
                <a:gd name="connsiteX30" fmla="*/ 14782 w 14781"/>
                <a:gd name="connsiteY30" fmla="*/ 18212 h 24648"/>
                <a:gd name="connsiteX31" fmla="*/ 13731 w 14781"/>
                <a:gd name="connsiteY31" fmla="*/ 24648 h 24648"/>
                <a:gd name="connsiteX32" fmla="*/ 0 w 14781"/>
                <a:gd name="connsiteY32" fmla="*/ 24648 h 2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781" h="24648">
                  <a:moveTo>
                    <a:pt x="0" y="24648"/>
                  </a:moveTo>
                  <a:cubicBezTo>
                    <a:pt x="0" y="24200"/>
                    <a:pt x="22" y="23913"/>
                    <a:pt x="59" y="23781"/>
                  </a:cubicBezTo>
                  <a:cubicBezTo>
                    <a:pt x="110" y="23649"/>
                    <a:pt x="228" y="23480"/>
                    <a:pt x="419" y="23274"/>
                  </a:cubicBezTo>
                  <a:lnTo>
                    <a:pt x="7516" y="15362"/>
                  </a:lnTo>
                  <a:cubicBezTo>
                    <a:pt x="10109" y="12445"/>
                    <a:pt x="11402" y="9712"/>
                    <a:pt x="11402" y="7170"/>
                  </a:cubicBezTo>
                  <a:cubicBezTo>
                    <a:pt x="11402" y="5525"/>
                    <a:pt x="10969" y="4114"/>
                    <a:pt x="10102" y="2931"/>
                  </a:cubicBezTo>
                  <a:cubicBezTo>
                    <a:pt x="9249" y="1749"/>
                    <a:pt x="8030" y="1161"/>
                    <a:pt x="6450" y="1161"/>
                  </a:cubicBezTo>
                  <a:cubicBezTo>
                    <a:pt x="5370" y="1161"/>
                    <a:pt x="4371" y="1491"/>
                    <a:pt x="3453" y="2153"/>
                  </a:cubicBezTo>
                  <a:cubicBezTo>
                    <a:pt x="2535" y="2814"/>
                    <a:pt x="1866" y="3732"/>
                    <a:pt x="1447" y="4915"/>
                  </a:cubicBezTo>
                  <a:cubicBezTo>
                    <a:pt x="1521" y="4893"/>
                    <a:pt x="1682" y="4878"/>
                    <a:pt x="1940" y="4878"/>
                  </a:cubicBezTo>
                  <a:cubicBezTo>
                    <a:pt x="2549" y="4878"/>
                    <a:pt x="3027" y="5069"/>
                    <a:pt x="3365" y="5459"/>
                  </a:cubicBezTo>
                  <a:cubicBezTo>
                    <a:pt x="3710" y="5848"/>
                    <a:pt x="3886" y="6296"/>
                    <a:pt x="3886" y="6810"/>
                  </a:cubicBezTo>
                  <a:cubicBezTo>
                    <a:pt x="3886" y="7479"/>
                    <a:pt x="3673" y="7971"/>
                    <a:pt x="3240" y="8294"/>
                  </a:cubicBezTo>
                  <a:cubicBezTo>
                    <a:pt x="2821" y="8610"/>
                    <a:pt x="2395" y="8765"/>
                    <a:pt x="1969" y="8765"/>
                  </a:cubicBezTo>
                  <a:cubicBezTo>
                    <a:pt x="1800" y="8765"/>
                    <a:pt x="1602" y="8750"/>
                    <a:pt x="1374" y="8713"/>
                  </a:cubicBezTo>
                  <a:cubicBezTo>
                    <a:pt x="1161" y="8676"/>
                    <a:pt x="874" y="8485"/>
                    <a:pt x="529" y="8147"/>
                  </a:cubicBezTo>
                  <a:cubicBezTo>
                    <a:pt x="176" y="7802"/>
                    <a:pt x="0" y="7317"/>
                    <a:pt x="0" y="6708"/>
                  </a:cubicBezTo>
                  <a:cubicBezTo>
                    <a:pt x="0" y="4981"/>
                    <a:pt x="654" y="3431"/>
                    <a:pt x="1954" y="2057"/>
                  </a:cubicBezTo>
                  <a:cubicBezTo>
                    <a:pt x="3269" y="683"/>
                    <a:pt x="4922" y="0"/>
                    <a:pt x="6921" y="0"/>
                  </a:cubicBezTo>
                  <a:cubicBezTo>
                    <a:pt x="9191" y="0"/>
                    <a:pt x="11064" y="676"/>
                    <a:pt x="12541" y="2028"/>
                  </a:cubicBezTo>
                  <a:cubicBezTo>
                    <a:pt x="14032" y="3365"/>
                    <a:pt x="14782" y="5077"/>
                    <a:pt x="14782" y="7170"/>
                  </a:cubicBezTo>
                  <a:cubicBezTo>
                    <a:pt x="14782" y="7912"/>
                    <a:pt x="14664" y="8618"/>
                    <a:pt x="14436" y="9286"/>
                  </a:cubicBezTo>
                  <a:cubicBezTo>
                    <a:pt x="14223" y="9955"/>
                    <a:pt x="13966" y="10542"/>
                    <a:pt x="13665" y="11057"/>
                  </a:cubicBezTo>
                  <a:cubicBezTo>
                    <a:pt x="13378" y="11578"/>
                    <a:pt x="12835" y="12254"/>
                    <a:pt x="12034" y="13084"/>
                  </a:cubicBezTo>
                  <a:cubicBezTo>
                    <a:pt x="11240" y="13915"/>
                    <a:pt x="10528" y="14620"/>
                    <a:pt x="9889" y="15215"/>
                  </a:cubicBezTo>
                  <a:cubicBezTo>
                    <a:pt x="9249" y="15803"/>
                    <a:pt x="8214" y="16721"/>
                    <a:pt x="6781" y="17977"/>
                  </a:cubicBezTo>
                  <a:lnTo>
                    <a:pt x="2858" y="21790"/>
                  </a:lnTo>
                  <a:lnTo>
                    <a:pt x="9521" y="21790"/>
                  </a:lnTo>
                  <a:cubicBezTo>
                    <a:pt x="11689" y="21790"/>
                    <a:pt x="12864" y="21695"/>
                    <a:pt x="13033" y="21504"/>
                  </a:cubicBezTo>
                  <a:cubicBezTo>
                    <a:pt x="13275" y="21151"/>
                    <a:pt x="13540" y="20056"/>
                    <a:pt x="13841" y="18212"/>
                  </a:cubicBezTo>
                  <a:lnTo>
                    <a:pt x="14782" y="18212"/>
                  </a:lnTo>
                  <a:lnTo>
                    <a:pt x="13731" y="24648"/>
                  </a:lnTo>
                  <a:lnTo>
                    <a:pt x="0" y="24648"/>
                  </a:lnTo>
                  <a:close/>
                </a:path>
              </a:pathLst>
            </a:custGeom>
            <a:solidFill>
              <a:srgbClr val="000000"/>
            </a:solidFill>
            <a:ln w="734"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883E6F92-9DF1-83EC-E8E2-07278CF18844}"/>
                </a:ext>
              </a:extLst>
            </p:cNvPr>
            <p:cNvSpPr/>
            <p:nvPr/>
          </p:nvSpPr>
          <p:spPr>
            <a:xfrm>
              <a:off x="7598192" y="3494992"/>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0" name="Freeform 79">
              <a:extLst>
                <a:ext uri="{FF2B5EF4-FFF2-40B4-BE49-F238E27FC236}">
                  <a16:creationId xmlns:a16="http://schemas.microsoft.com/office/drawing/2014/main" id="{0C52DF17-B38C-45E8-2C60-A926A7099308}"/>
                </a:ext>
              </a:extLst>
            </p:cNvPr>
            <p:cNvSpPr/>
            <p:nvPr/>
          </p:nvSpPr>
          <p:spPr>
            <a:xfrm>
              <a:off x="7598192" y="3271697"/>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5F49B954-18A2-FC20-C9B0-D95FCC8D45D3}"/>
                </a:ext>
              </a:extLst>
            </p:cNvPr>
            <p:cNvSpPr/>
            <p:nvPr/>
          </p:nvSpPr>
          <p:spPr>
            <a:xfrm>
              <a:off x="7598192" y="3048406"/>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2" name="Freeform 81">
              <a:extLst>
                <a:ext uri="{FF2B5EF4-FFF2-40B4-BE49-F238E27FC236}">
                  <a16:creationId xmlns:a16="http://schemas.microsoft.com/office/drawing/2014/main" id="{6ADCD182-3D3E-1156-56C8-D68D6D5F0C74}"/>
                </a:ext>
              </a:extLst>
            </p:cNvPr>
            <p:cNvSpPr/>
            <p:nvPr/>
          </p:nvSpPr>
          <p:spPr>
            <a:xfrm>
              <a:off x="7598192" y="2825114"/>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4D68931B-38EF-55D6-F610-183BC1E71560}"/>
                </a:ext>
              </a:extLst>
            </p:cNvPr>
            <p:cNvSpPr/>
            <p:nvPr/>
          </p:nvSpPr>
          <p:spPr>
            <a:xfrm>
              <a:off x="7598192" y="2601820"/>
              <a:ext cx="1445638" cy="734"/>
            </a:xfrm>
            <a:custGeom>
              <a:avLst/>
              <a:gdLst>
                <a:gd name="connsiteX0" fmla="*/ 0 w 1445638"/>
                <a:gd name="connsiteY0" fmla="*/ 0 h 734"/>
                <a:gd name="connsiteX1" fmla="*/ 1445638 w 1445638"/>
                <a:gd name="connsiteY1" fmla="*/ 0 h 734"/>
              </a:gdLst>
              <a:ahLst/>
              <a:cxnLst>
                <a:cxn ang="0">
                  <a:pos x="connsiteX0" y="connsiteY0"/>
                </a:cxn>
                <a:cxn ang="0">
                  <a:pos x="connsiteX1" y="connsiteY1"/>
                </a:cxn>
              </a:cxnLst>
              <a:rect l="l" t="t" r="r" b="b"/>
              <a:pathLst>
                <a:path w="1445638" h="734">
                  <a:moveTo>
                    <a:pt x="0" y="0"/>
                  </a:moveTo>
                  <a:lnTo>
                    <a:pt x="1445638" y="0"/>
                  </a:lnTo>
                </a:path>
              </a:pathLst>
            </a:custGeom>
            <a:noFill/>
            <a:ln w="1468" cap="rnd">
              <a:solidFill>
                <a:srgbClr val="000000">
                  <a:alpha val="10000"/>
                </a:srgbClr>
              </a:solidFill>
              <a:prstDash val="solid"/>
              <a:round/>
            </a:ln>
          </p:spPr>
          <p:txBody>
            <a:bodyPr rtlCol="0" anchor="ctr"/>
            <a:lstStyle/>
            <a:p>
              <a:endParaRPr lang="en-DE"/>
            </a:p>
          </p:txBody>
        </p:sp>
        <p:sp>
          <p:nvSpPr>
            <p:cNvPr id="84" name="Freeform 83">
              <a:extLst>
                <a:ext uri="{FF2B5EF4-FFF2-40B4-BE49-F238E27FC236}">
                  <a16:creationId xmlns:a16="http://schemas.microsoft.com/office/drawing/2014/main" id="{9676C5A0-B053-F523-D3AB-081BA95AA05E}"/>
                </a:ext>
              </a:extLst>
            </p:cNvPr>
            <p:cNvSpPr/>
            <p:nvPr/>
          </p:nvSpPr>
          <p:spPr>
            <a:xfrm>
              <a:off x="7598192" y="2537125"/>
              <a:ext cx="734" cy="985762"/>
            </a:xfrm>
            <a:custGeom>
              <a:avLst/>
              <a:gdLst>
                <a:gd name="connsiteX0" fmla="*/ 0 w 734"/>
                <a:gd name="connsiteY0" fmla="*/ 985763 h 985762"/>
                <a:gd name="connsiteX1" fmla="*/ 0 w 734"/>
                <a:gd name="connsiteY1" fmla="*/ 0 h 985762"/>
              </a:gdLst>
              <a:ahLst/>
              <a:cxnLst>
                <a:cxn ang="0">
                  <a:pos x="connsiteX0" y="connsiteY0"/>
                </a:cxn>
                <a:cxn ang="0">
                  <a:pos x="connsiteX1" y="connsiteY1"/>
                </a:cxn>
              </a:cxnLst>
              <a:rect l="l" t="t" r="r" b="b"/>
              <a:pathLst>
                <a:path w="734" h="985762">
                  <a:moveTo>
                    <a:pt x="0" y="985763"/>
                  </a:moveTo>
                  <a:lnTo>
                    <a:pt x="0" y="0"/>
                  </a:lnTo>
                </a:path>
              </a:pathLst>
            </a:custGeom>
            <a:noFill/>
            <a:ln w="2937"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60F3A2AC-4439-49CF-32CC-055AFC269EFA}"/>
                </a:ext>
              </a:extLst>
            </p:cNvPr>
            <p:cNvSpPr/>
            <p:nvPr/>
          </p:nvSpPr>
          <p:spPr>
            <a:xfrm>
              <a:off x="7598192" y="3494992"/>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6" name="Freeform 85">
              <a:extLst>
                <a:ext uri="{FF2B5EF4-FFF2-40B4-BE49-F238E27FC236}">
                  <a16:creationId xmlns:a16="http://schemas.microsoft.com/office/drawing/2014/main" id="{4EFACB98-BEFE-8B2E-6D30-138B2AF78457}"/>
                </a:ext>
              </a:extLst>
            </p:cNvPr>
            <p:cNvSpPr/>
            <p:nvPr/>
          </p:nvSpPr>
          <p:spPr>
            <a:xfrm>
              <a:off x="7598192" y="3271697"/>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F1C4BC88-91EB-332E-A61C-54761D260AC3}"/>
                </a:ext>
              </a:extLst>
            </p:cNvPr>
            <p:cNvSpPr/>
            <p:nvPr/>
          </p:nvSpPr>
          <p:spPr>
            <a:xfrm>
              <a:off x="7598192" y="3048406"/>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1FB4335A-A21E-6B98-E00E-5C8A9D289B56}"/>
                </a:ext>
              </a:extLst>
            </p:cNvPr>
            <p:cNvSpPr/>
            <p:nvPr/>
          </p:nvSpPr>
          <p:spPr>
            <a:xfrm>
              <a:off x="7598192" y="2825114"/>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B018DBCD-2C0E-22FE-1D4F-021B4D93B8BB}"/>
                </a:ext>
              </a:extLst>
            </p:cNvPr>
            <p:cNvSpPr/>
            <p:nvPr/>
          </p:nvSpPr>
          <p:spPr>
            <a:xfrm>
              <a:off x="7598192" y="2601820"/>
              <a:ext cx="13883" cy="734"/>
            </a:xfrm>
            <a:custGeom>
              <a:avLst/>
              <a:gdLst>
                <a:gd name="connsiteX0" fmla="*/ 0 w 13883"/>
                <a:gd name="connsiteY0" fmla="*/ 0 h 734"/>
                <a:gd name="connsiteX1" fmla="*/ 13883 w 13883"/>
                <a:gd name="connsiteY1" fmla="*/ 0 h 734"/>
              </a:gdLst>
              <a:ahLst/>
              <a:cxnLst>
                <a:cxn ang="0">
                  <a:pos x="connsiteX0" y="connsiteY0"/>
                </a:cxn>
                <a:cxn ang="0">
                  <a:pos x="connsiteX1" y="connsiteY1"/>
                </a:cxn>
              </a:cxnLst>
              <a:rect l="l" t="t" r="r" b="b"/>
              <a:pathLst>
                <a:path w="13883" h="734">
                  <a:moveTo>
                    <a:pt x="0" y="0"/>
                  </a:moveTo>
                  <a:lnTo>
                    <a:pt x="13883" y="0"/>
                  </a:lnTo>
                </a:path>
              </a:pathLst>
            </a:custGeom>
            <a:noFill/>
            <a:ln w="2937" cap="rnd">
              <a:solidFill>
                <a:srgbClr val="000000"/>
              </a:solidFill>
              <a:prstDash val="solid"/>
              <a:round/>
            </a:ln>
          </p:spPr>
          <p:txBody>
            <a:bodyPr rtlCol="0" anchor="ctr"/>
            <a:lstStyle/>
            <a:p>
              <a:endParaRPr lang="en-DE"/>
            </a:p>
          </p:txBody>
        </p:sp>
        <p:sp>
          <p:nvSpPr>
            <p:cNvPr id="90" name="Freeform 89">
              <a:extLst>
                <a:ext uri="{FF2B5EF4-FFF2-40B4-BE49-F238E27FC236}">
                  <a16:creationId xmlns:a16="http://schemas.microsoft.com/office/drawing/2014/main" id="{6F74D1F9-58F5-3FD5-D079-A50A75064858}"/>
                </a:ext>
              </a:extLst>
            </p:cNvPr>
            <p:cNvSpPr/>
            <p:nvPr/>
          </p:nvSpPr>
          <p:spPr>
            <a:xfrm>
              <a:off x="7405321" y="3471975"/>
              <a:ext cx="30712" cy="46093"/>
            </a:xfrm>
            <a:custGeom>
              <a:avLst/>
              <a:gdLst>
                <a:gd name="connsiteX0" fmla="*/ 15357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7 w 30712"/>
                <a:gd name="connsiteY4" fmla="*/ 41333 h 46093"/>
                <a:gd name="connsiteX5" fmla="*/ 22350 w 30712"/>
                <a:gd name="connsiteY5" fmla="*/ 36785 h 46093"/>
                <a:gd name="connsiteX6" fmla="*/ 24702 w 30712"/>
                <a:gd name="connsiteY6" fmla="*/ 23061 h 46093"/>
                <a:gd name="connsiteX7" fmla="*/ 22350 w 30712"/>
                <a:gd name="connsiteY7" fmla="*/ 9345 h 46093"/>
                <a:gd name="connsiteX8" fmla="*/ 15357 w 30712"/>
                <a:gd name="connsiteY8" fmla="*/ 4761 h 46093"/>
                <a:gd name="connsiteX9" fmla="*/ 15357 w 30712"/>
                <a:gd name="connsiteY9" fmla="*/ 0 h 46093"/>
                <a:gd name="connsiteX10" fmla="*/ 26755 w 30712"/>
                <a:gd name="connsiteY10" fmla="*/ 5921 h 46093"/>
                <a:gd name="connsiteX11" fmla="*/ 30713 w 30712"/>
                <a:gd name="connsiteY11" fmla="*/ 23061 h 46093"/>
                <a:gd name="connsiteX12" fmla="*/ 26755 w 30712"/>
                <a:gd name="connsiteY12" fmla="*/ 40201 h 46093"/>
                <a:gd name="connsiteX13" fmla="*/ 15357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7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7" y="4761"/>
                  </a:moveTo>
                  <a:cubicBezTo>
                    <a:pt x="12262" y="4761"/>
                    <a:pt x="9930" y="6289"/>
                    <a:pt x="8363" y="9345"/>
                  </a:cubicBezTo>
                  <a:cubicBezTo>
                    <a:pt x="6815" y="12379"/>
                    <a:pt x="6041" y="16949"/>
                    <a:pt x="6041" y="23061"/>
                  </a:cubicBezTo>
                  <a:cubicBezTo>
                    <a:pt x="6041" y="29152"/>
                    <a:pt x="6815" y="33729"/>
                    <a:pt x="8363" y="36785"/>
                  </a:cubicBezTo>
                  <a:cubicBezTo>
                    <a:pt x="9930" y="39819"/>
                    <a:pt x="12262" y="41333"/>
                    <a:pt x="15357" y="41333"/>
                  </a:cubicBezTo>
                  <a:cubicBezTo>
                    <a:pt x="18472" y="41333"/>
                    <a:pt x="20803" y="39819"/>
                    <a:pt x="22350" y="36785"/>
                  </a:cubicBezTo>
                  <a:cubicBezTo>
                    <a:pt x="23918" y="33729"/>
                    <a:pt x="24702" y="29152"/>
                    <a:pt x="24702" y="23061"/>
                  </a:cubicBezTo>
                  <a:cubicBezTo>
                    <a:pt x="24702" y="16949"/>
                    <a:pt x="23918" y="12379"/>
                    <a:pt x="22350" y="9345"/>
                  </a:cubicBezTo>
                  <a:cubicBezTo>
                    <a:pt x="20803" y="6289"/>
                    <a:pt x="18472" y="4761"/>
                    <a:pt x="15357" y="4761"/>
                  </a:cubicBezTo>
                  <a:moveTo>
                    <a:pt x="15357" y="0"/>
                  </a:moveTo>
                  <a:cubicBezTo>
                    <a:pt x="20337" y="0"/>
                    <a:pt x="24136" y="1976"/>
                    <a:pt x="26755" y="5921"/>
                  </a:cubicBezTo>
                  <a:cubicBezTo>
                    <a:pt x="29393" y="9852"/>
                    <a:pt x="30713" y="15560"/>
                    <a:pt x="30713" y="23061"/>
                  </a:cubicBezTo>
                  <a:cubicBezTo>
                    <a:pt x="30713" y="30540"/>
                    <a:pt x="29393" y="36256"/>
                    <a:pt x="26755" y="40201"/>
                  </a:cubicBezTo>
                  <a:cubicBezTo>
                    <a:pt x="24136" y="44132"/>
                    <a:pt x="20337" y="46093"/>
                    <a:pt x="15357"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B4A84D6A-D9B8-2554-FB67-8C9F6E8D901A}"/>
                </a:ext>
              </a:extLst>
            </p:cNvPr>
            <p:cNvSpPr/>
            <p:nvPr/>
          </p:nvSpPr>
          <p:spPr>
            <a:xfrm>
              <a:off x="7446599" y="3509649"/>
              <a:ext cx="6279" cy="7559"/>
            </a:xfrm>
            <a:custGeom>
              <a:avLst/>
              <a:gdLst>
                <a:gd name="connsiteX0" fmla="*/ 0 w 6279"/>
                <a:gd name="connsiteY0" fmla="*/ 0 h 7559"/>
                <a:gd name="connsiteX1" fmla="*/ 6280 w 6279"/>
                <a:gd name="connsiteY1" fmla="*/ 0 h 7559"/>
                <a:gd name="connsiteX2" fmla="*/ 6280 w 6279"/>
                <a:gd name="connsiteY2" fmla="*/ 7560 h 7559"/>
                <a:gd name="connsiteX3" fmla="*/ 0 w 6279"/>
                <a:gd name="connsiteY3" fmla="*/ 7560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60"/>
                  </a:lnTo>
                  <a:lnTo>
                    <a:pt x="0" y="7560"/>
                  </a:lnTo>
                  <a:lnTo>
                    <a:pt x="0" y="0"/>
                  </a:lnTo>
                  <a:close/>
                </a:path>
              </a:pathLst>
            </a:custGeom>
            <a:solidFill>
              <a:srgbClr val="000000"/>
            </a:solidFill>
            <a:ln w="734"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7D61B6F-675F-D2FA-ECE2-27EE8862F63F}"/>
                </a:ext>
              </a:extLst>
            </p:cNvPr>
            <p:cNvSpPr/>
            <p:nvPr/>
          </p:nvSpPr>
          <p:spPr>
            <a:xfrm>
              <a:off x="7463474" y="3471975"/>
              <a:ext cx="30712" cy="46093"/>
            </a:xfrm>
            <a:custGeom>
              <a:avLst/>
              <a:gdLst>
                <a:gd name="connsiteX0" fmla="*/ 15356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6 w 30712"/>
                <a:gd name="connsiteY4" fmla="*/ 41333 h 46093"/>
                <a:gd name="connsiteX5" fmla="*/ 22350 w 30712"/>
                <a:gd name="connsiteY5" fmla="*/ 36785 h 46093"/>
                <a:gd name="connsiteX6" fmla="*/ 24701 w 30712"/>
                <a:gd name="connsiteY6" fmla="*/ 23061 h 46093"/>
                <a:gd name="connsiteX7" fmla="*/ 22350 w 30712"/>
                <a:gd name="connsiteY7" fmla="*/ 9345 h 46093"/>
                <a:gd name="connsiteX8" fmla="*/ 15356 w 30712"/>
                <a:gd name="connsiteY8" fmla="*/ 4761 h 46093"/>
                <a:gd name="connsiteX9" fmla="*/ 15356 w 30712"/>
                <a:gd name="connsiteY9" fmla="*/ 0 h 46093"/>
                <a:gd name="connsiteX10" fmla="*/ 26754 w 30712"/>
                <a:gd name="connsiteY10" fmla="*/ 5921 h 46093"/>
                <a:gd name="connsiteX11" fmla="*/ 30713 w 30712"/>
                <a:gd name="connsiteY11" fmla="*/ 23061 h 46093"/>
                <a:gd name="connsiteX12" fmla="*/ 26754 w 30712"/>
                <a:gd name="connsiteY12" fmla="*/ 40201 h 46093"/>
                <a:gd name="connsiteX13" fmla="*/ 15356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6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6" y="4761"/>
                  </a:moveTo>
                  <a:cubicBezTo>
                    <a:pt x="12261" y="4761"/>
                    <a:pt x="9930" y="6289"/>
                    <a:pt x="8363" y="9345"/>
                  </a:cubicBezTo>
                  <a:cubicBezTo>
                    <a:pt x="6815" y="12379"/>
                    <a:pt x="6041" y="16949"/>
                    <a:pt x="6041" y="23061"/>
                  </a:cubicBezTo>
                  <a:cubicBezTo>
                    <a:pt x="6041" y="29152"/>
                    <a:pt x="6815" y="33729"/>
                    <a:pt x="8363" y="36785"/>
                  </a:cubicBezTo>
                  <a:cubicBezTo>
                    <a:pt x="9930" y="39819"/>
                    <a:pt x="12261" y="41333"/>
                    <a:pt x="15356" y="41333"/>
                  </a:cubicBezTo>
                  <a:cubicBezTo>
                    <a:pt x="18471" y="41333"/>
                    <a:pt x="20802" y="39819"/>
                    <a:pt x="22350" y="36785"/>
                  </a:cubicBezTo>
                  <a:cubicBezTo>
                    <a:pt x="23917" y="33729"/>
                    <a:pt x="24701" y="29152"/>
                    <a:pt x="24701" y="23061"/>
                  </a:cubicBezTo>
                  <a:cubicBezTo>
                    <a:pt x="24701" y="16949"/>
                    <a:pt x="23917" y="12379"/>
                    <a:pt x="22350" y="9345"/>
                  </a:cubicBezTo>
                  <a:cubicBezTo>
                    <a:pt x="20802" y="6289"/>
                    <a:pt x="18471" y="4761"/>
                    <a:pt x="15356" y="4761"/>
                  </a:cubicBezTo>
                  <a:moveTo>
                    <a:pt x="15356" y="0"/>
                  </a:moveTo>
                  <a:cubicBezTo>
                    <a:pt x="20336" y="0"/>
                    <a:pt x="24135" y="1976"/>
                    <a:pt x="26754" y="5921"/>
                  </a:cubicBezTo>
                  <a:cubicBezTo>
                    <a:pt x="29393" y="9852"/>
                    <a:pt x="30713" y="15560"/>
                    <a:pt x="30713" y="23061"/>
                  </a:cubicBezTo>
                  <a:cubicBezTo>
                    <a:pt x="30713" y="30540"/>
                    <a:pt x="29393" y="36256"/>
                    <a:pt x="26754" y="40201"/>
                  </a:cubicBezTo>
                  <a:cubicBezTo>
                    <a:pt x="24135" y="44132"/>
                    <a:pt x="20336" y="46093"/>
                    <a:pt x="15356"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93" name="Freeform 92">
              <a:extLst>
                <a:ext uri="{FF2B5EF4-FFF2-40B4-BE49-F238E27FC236}">
                  <a16:creationId xmlns:a16="http://schemas.microsoft.com/office/drawing/2014/main" id="{82FA2604-9502-77D6-7BED-CB22905D0525}"/>
                </a:ext>
              </a:extLst>
            </p:cNvPr>
            <p:cNvSpPr/>
            <p:nvPr/>
          </p:nvSpPr>
          <p:spPr>
            <a:xfrm>
              <a:off x="7502252" y="3471975"/>
              <a:ext cx="30712" cy="46093"/>
            </a:xfrm>
            <a:custGeom>
              <a:avLst/>
              <a:gdLst>
                <a:gd name="connsiteX0" fmla="*/ 15357 w 30712"/>
                <a:gd name="connsiteY0" fmla="*/ 4761 h 46093"/>
                <a:gd name="connsiteX1" fmla="*/ 8363 w 30712"/>
                <a:gd name="connsiteY1" fmla="*/ 9345 h 46093"/>
                <a:gd name="connsiteX2" fmla="*/ 6041 w 30712"/>
                <a:gd name="connsiteY2" fmla="*/ 23061 h 46093"/>
                <a:gd name="connsiteX3" fmla="*/ 8363 w 30712"/>
                <a:gd name="connsiteY3" fmla="*/ 36785 h 46093"/>
                <a:gd name="connsiteX4" fmla="*/ 15357 w 30712"/>
                <a:gd name="connsiteY4" fmla="*/ 41333 h 46093"/>
                <a:gd name="connsiteX5" fmla="*/ 22350 w 30712"/>
                <a:gd name="connsiteY5" fmla="*/ 36785 h 46093"/>
                <a:gd name="connsiteX6" fmla="*/ 24702 w 30712"/>
                <a:gd name="connsiteY6" fmla="*/ 23061 h 46093"/>
                <a:gd name="connsiteX7" fmla="*/ 22350 w 30712"/>
                <a:gd name="connsiteY7" fmla="*/ 9345 h 46093"/>
                <a:gd name="connsiteX8" fmla="*/ 15357 w 30712"/>
                <a:gd name="connsiteY8" fmla="*/ 4761 h 46093"/>
                <a:gd name="connsiteX9" fmla="*/ 15357 w 30712"/>
                <a:gd name="connsiteY9" fmla="*/ 0 h 46093"/>
                <a:gd name="connsiteX10" fmla="*/ 26755 w 30712"/>
                <a:gd name="connsiteY10" fmla="*/ 5921 h 46093"/>
                <a:gd name="connsiteX11" fmla="*/ 30713 w 30712"/>
                <a:gd name="connsiteY11" fmla="*/ 23061 h 46093"/>
                <a:gd name="connsiteX12" fmla="*/ 26755 w 30712"/>
                <a:gd name="connsiteY12" fmla="*/ 40201 h 46093"/>
                <a:gd name="connsiteX13" fmla="*/ 15357 w 30712"/>
                <a:gd name="connsiteY13" fmla="*/ 46093 h 46093"/>
                <a:gd name="connsiteX14" fmla="*/ 3928 w 30712"/>
                <a:gd name="connsiteY14" fmla="*/ 40201 h 46093"/>
                <a:gd name="connsiteX15" fmla="*/ 0 w 30712"/>
                <a:gd name="connsiteY15" fmla="*/ 23061 h 46093"/>
                <a:gd name="connsiteX16" fmla="*/ 3928 w 30712"/>
                <a:gd name="connsiteY16" fmla="*/ 5921 h 46093"/>
                <a:gd name="connsiteX17" fmla="*/ 15357 w 30712"/>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3">
                  <a:moveTo>
                    <a:pt x="15357" y="4761"/>
                  </a:moveTo>
                  <a:cubicBezTo>
                    <a:pt x="12262" y="4761"/>
                    <a:pt x="9930" y="6289"/>
                    <a:pt x="8363" y="9345"/>
                  </a:cubicBezTo>
                  <a:cubicBezTo>
                    <a:pt x="6815" y="12379"/>
                    <a:pt x="6041" y="16949"/>
                    <a:pt x="6041" y="23061"/>
                  </a:cubicBezTo>
                  <a:cubicBezTo>
                    <a:pt x="6041" y="29152"/>
                    <a:pt x="6815" y="33729"/>
                    <a:pt x="8363" y="36785"/>
                  </a:cubicBezTo>
                  <a:cubicBezTo>
                    <a:pt x="9930" y="39819"/>
                    <a:pt x="12262" y="41333"/>
                    <a:pt x="15357" y="41333"/>
                  </a:cubicBezTo>
                  <a:cubicBezTo>
                    <a:pt x="18472" y="41333"/>
                    <a:pt x="20803" y="39819"/>
                    <a:pt x="22350" y="36785"/>
                  </a:cubicBezTo>
                  <a:cubicBezTo>
                    <a:pt x="23918" y="33729"/>
                    <a:pt x="24702" y="29152"/>
                    <a:pt x="24702" y="23061"/>
                  </a:cubicBezTo>
                  <a:cubicBezTo>
                    <a:pt x="24702" y="16949"/>
                    <a:pt x="23918" y="12379"/>
                    <a:pt x="22350" y="9345"/>
                  </a:cubicBezTo>
                  <a:cubicBezTo>
                    <a:pt x="20803" y="6289"/>
                    <a:pt x="18472" y="4761"/>
                    <a:pt x="15357" y="4761"/>
                  </a:cubicBezTo>
                  <a:moveTo>
                    <a:pt x="15357" y="0"/>
                  </a:moveTo>
                  <a:cubicBezTo>
                    <a:pt x="20337" y="0"/>
                    <a:pt x="24136" y="1976"/>
                    <a:pt x="26755" y="5921"/>
                  </a:cubicBezTo>
                  <a:cubicBezTo>
                    <a:pt x="29393" y="9852"/>
                    <a:pt x="30713" y="15560"/>
                    <a:pt x="30713" y="23061"/>
                  </a:cubicBezTo>
                  <a:cubicBezTo>
                    <a:pt x="30713" y="30540"/>
                    <a:pt x="29393" y="36256"/>
                    <a:pt x="26755" y="40201"/>
                  </a:cubicBezTo>
                  <a:cubicBezTo>
                    <a:pt x="24136" y="44132"/>
                    <a:pt x="20337" y="46093"/>
                    <a:pt x="15357" y="46093"/>
                  </a:cubicBezTo>
                  <a:cubicBezTo>
                    <a:pt x="10376" y="46093"/>
                    <a:pt x="6567" y="44132"/>
                    <a:pt x="3928" y="40201"/>
                  </a:cubicBezTo>
                  <a:cubicBezTo>
                    <a:pt x="1309" y="36256"/>
                    <a:pt x="0" y="30540"/>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C07A3AB8-FF2E-2251-4F0D-BD0314EE9EB6}"/>
                </a:ext>
              </a:extLst>
            </p:cNvPr>
            <p:cNvSpPr/>
            <p:nvPr/>
          </p:nvSpPr>
          <p:spPr>
            <a:xfrm>
              <a:off x="7541030" y="3471975"/>
              <a:ext cx="30713" cy="46093"/>
            </a:xfrm>
            <a:custGeom>
              <a:avLst/>
              <a:gdLst>
                <a:gd name="connsiteX0" fmla="*/ 15357 w 30713"/>
                <a:gd name="connsiteY0" fmla="*/ 4761 h 46093"/>
                <a:gd name="connsiteX1" fmla="*/ 8363 w 30713"/>
                <a:gd name="connsiteY1" fmla="*/ 9345 h 46093"/>
                <a:gd name="connsiteX2" fmla="*/ 6042 w 30713"/>
                <a:gd name="connsiteY2" fmla="*/ 23061 h 46093"/>
                <a:gd name="connsiteX3" fmla="*/ 8363 w 30713"/>
                <a:gd name="connsiteY3" fmla="*/ 36785 h 46093"/>
                <a:gd name="connsiteX4" fmla="*/ 15357 w 30713"/>
                <a:gd name="connsiteY4" fmla="*/ 41333 h 46093"/>
                <a:gd name="connsiteX5" fmla="*/ 22351 w 30713"/>
                <a:gd name="connsiteY5" fmla="*/ 36785 h 46093"/>
                <a:gd name="connsiteX6" fmla="*/ 24702 w 30713"/>
                <a:gd name="connsiteY6" fmla="*/ 23061 h 46093"/>
                <a:gd name="connsiteX7" fmla="*/ 22351 w 30713"/>
                <a:gd name="connsiteY7" fmla="*/ 9345 h 46093"/>
                <a:gd name="connsiteX8" fmla="*/ 15357 w 30713"/>
                <a:gd name="connsiteY8" fmla="*/ 4761 h 46093"/>
                <a:gd name="connsiteX9" fmla="*/ 15357 w 30713"/>
                <a:gd name="connsiteY9" fmla="*/ 0 h 46093"/>
                <a:gd name="connsiteX10" fmla="*/ 26755 w 30713"/>
                <a:gd name="connsiteY10" fmla="*/ 5921 h 46093"/>
                <a:gd name="connsiteX11" fmla="*/ 30714 w 30713"/>
                <a:gd name="connsiteY11" fmla="*/ 23061 h 46093"/>
                <a:gd name="connsiteX12" fmla="*/ 26755 w 30713"/>
                <a:gd name="connsiteY12" fmla="*/ 40201 h 46093"/>
                <a:gd name="connsiteX13" fmla="*/ 15357 w 30713"/>
                <a:gd name="connsiteY13" fmla="*/ 46093 h 46093"/>
                <a:gd name="connsiteX14" fmla="*/ 3929 w 30713"/>
                <a:gd name="connsiteY14" fmla="*/ 40201 h 46093"/>
                <a:gd name="connsiteX15" fmla="*/ 0 w 30713"/>
                <a:gd name="connsiteY15" fmla="*/ 23061 h 46093"/>
                <a:gd name="connsiteX16" fmla="*/ 3929 w 30713"/>
                <a:gd name="connsiteY16" fmla="*/ 5921 h 46093"/>
                <a:gd name="connsiteX17" fmla="*/ 15357 w 30713"/>
                <a:gd name="connsiteY17" fmla="*/ 0 h 4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3">
                  <a:moveTo>
                    <a:pt x="15357" y="4761"/>
                  </a:moveTo>
                  <a:cubicBezTo>
                    <a:pt x="12262" y="4761"/>
                    <a:pt x="9931" y="6289"/>
                    <a:pt x="8363" y="9345"/>
                  </a:cubicBezTo>
                  <a:cubicBezTo>
                    <a:pt x="6816" y="12379"/>
                    <a:pt x="6042" y="16949"/>
                    <a:pt x="6042" y="23061"/>
                  </a:cubicBezTo>
                  <a:cubicBezTo>
                    <a:pt x="6042" y="29152"/>
                    <a:pt x="6816" y="33729"/>
                    <a:pt x="8363" y="36785"/>
                  </a:cubicBezTo>
                  <a:cubicBezTo>
                    <a:pt x="9931" y="39819"/>
                    <a:pt x="12262" y="41333"/>
                    <a:pt x="15357" y="41333"/>
                  </a:cubicBezTo>
                  <a:cubicBezTo>
                    <a:pt x="18472" y="41333"/>
                    <a:pt x="20803" y="39819"/>
                    <a:pt x="22351" y="36785"/>
                  </a:cubicBezTo>
                  <a:cubicBezTo>
                    <a:pt x="23918" y="33729"/>
                    <a:pt x="24702" y="29152"/>
                    <a:pt x="24702" y="23061"/>
                  </a:cubicBezTo>
                  <a:cubicBezTo>
                    <a:pt x="24702" y="16949"/>
                    <a:pt x="23918" y="12379"/>
                    <a:pt x="22351" y="9345"/>
                  </a:cubicBezTo>
                  <a:cubicBezTo>
                    <a:pt x="20803" y="6289"/>
                    <a:pt x="18472" y="4761"/>
                    <a:pt x="15357" y="4761"/>
                  </a:cubicBezTo>
                  <a:moveTo>
                    <a:pt x="15357" y="0"/>
                  </a:moveTo>
                  <a:cubicBezTo>
                    <a:pt x="20337" y="0"/>
                    <a:pt x="24136" y="1976"/>
                    <a:pt x="26755" y="5921"/>
                  </a:cubicBezTo>
                  <a:cubicBezTo>
                    <a:pt x="29394" y="9852"/>
                    <a:pt x="30714" y="15560"/>
                    <a:pt x="30714" y="23061"/>
                  </a:cubicBezTo>
                  <a:cubicBezTo>
                    <a:pt x="30714" y="30540"/>
                    <a:pt x="29394" y="36256"/>
                    <a:pt x="26755" y="40201"/>
                  </a:cubicBezTo>
                  <a:cubicBezTo>
                    <a:pt x="24136" y="44132"/>
                    <a:pt x="20337" y="46093"/>
                    <a:pt x="15357" y="46093"/>
                  </a:cubicBezTo>
                  <a:cubicBezTo>
                    <a:pt x="10376" y="46093"/>
                    <a:pt x="6567" y="44132"/>
                    <a:pt x="3929" y="40201"/>
                  </a:cubicBezTo>
                  <a:cubicBezTo>
                    <a:pt x="1310" y="36256"/>
                    <a:pt x="0" y="30540"/>
                    <a:pt x="0" y="23061"/>
                  </a:cubicBezTo>
                  <a:cubicBezTo>
                    <a:pt x="0" y="15560"/>
                    <a:pt x="1310" y="9852"/>
                    <a:pt x="3929"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B6D0334D-1FBD-AF68-8798-9AE770816560}"/>
                </a:ext>
              </a:extLst>
            </p:cNvPr>
            <p:cNvSpPr/>
            <p:nvPr/>
          </p:nvSpPr>
          <p:spPr>
            <a:xfrm>
              <a:off x="7406601" y="3248680"/>
              <a:ext cx="30712" cy="46100"/>
            </a:xfrm>
            <a:custGeom>
              <a:avLst/>
              <a:gdLst>
                <a:gd name="connsiteX0" fmla="*/ 15357 w 30712"/>
                <a:gd name="connsiteY0" fmla="*/ 4761 h 46100"/>
                <a:gd name="connsiteX1" fmla="*/ 8363 w 30712"/>
                <a:gd name="connsiteY1" fmla="*/ 9345 h 46100"/>
                <a:gd name="connsiteX2" fmla="*/ 6041 w 30712"/>
                <a:gd name="connsiteY2" fmla="*/ 23061 h 46100"/>
                <a:gd name="connsiteX3" fmla="*/ 8363 w 30712"/>
                <a:gd name="connsiteY3" fmla="*/ 36785 h 46100"/>
                <a:gd name="connsiteX4" fmla="*/ 15357 w 30712"/>
                <a:gd name="connsiteY4" fmla="*/ 41340 h 46100"/>
                <a:gd name="connsiteX5" fmla="*/ 22350 w 30712"/>
                <a:gd name="connsiteY5" fmla="*/ 36785 h 46100"/>
                <a:gd name="connsiteX6" fmla="*/ 24702 w 30712"/>
                <a:gd name="connsiteY6" fmla="*/ 23061 h 46100"/>
                <a:gd name="connsiteX7" fmla="*/ 22350 w 30712"/>
                <a:gd name="connsiteY7" fmla="*/ 9345 h 46100"/>
                <a:gd name="connsiteX8" fmla="*/ 15357 w 30712"/>
                <a:gd name="connsiteY8" fmla="*/ 4761 h 46100"/>
                <a:gd name="connsiteX9" fmla="*/ 15357 w 30712"/>
                <a:gd name="connsiteY9" fmla="*/ 0 h 46100"/>
                <a:gd name="connsiteX10" fmla="*/ 26755 w 30712"/>
                <a:gd name="connsiteY10" fmla="*/ 5921 h 46100"/>
                <a:gd name="connsiteX11" fmla="*/ 30713 w 30712"/>
                <a:gd name="connsiteY11" fmla="*/ 23061 h 46100"/>
                <a:gd name="connsiteX12" fmla="*/ 26755 w 30712"/>
                <a:gd name="connsiteY12" fmla="*/ 40208 h 46100"/>
                <a:gd name="connsiteX13" fmla="*/ 15357 w 30712"/>
                <a:gd name="connsiteY13" fmla="*/ 46101 h 46100"/>
                <a:gd name="connsiteX14" fmla="*/ 3928 w 30712"/>
                <a:gd name="connsiteY14" fmla="*/ 40208 h 46100"/>
                <a:gd name="connsiteX15" fmla="*/ 0 w 30712"/>
                <a:gd name="connsiteY15" fmla="*/ 23061 h 46100"/>
                <a:gd name="connsiteX16" fmla="*/ 3928 w 30712"/>
                <a:gd name="connsiteY16" fmla="*/ 5921 h 46100"/>
                <a:gd name="connsiteX17" fmla="*/ 15357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7" y="4761"/>
                  </a:moveTo>
                  <a:cubicBezTo>
                    <a:pt x="12262" y="4761"/>
                    <a:pt x="9930" y="6289"/>
                    <a:pt x="8363" y="9345"/>
                  </a:cubicBezTo>
                  <a:cubicBezTo>
                    <a:pt x="6815" y="12379"/>
                    <a:pt x="6041" y="16956"/>
                    <a:pt x="6041" y="23061"/>
                  </a:cubicBezTo>
                  <a:cubicBezTo>
                    <a:pt x="6041" y="29152"/>
                    <a:pt x="6815" y="33729"/>
                    <a:pt x="8363" y="36785"/>
                  </a:cubicBezTo>
                  <a:cubicBezTo>
                    <a:pt x="9930" y="39819"/>
                    <a:pt x="12262" y="41340"/>
                    <a:pt x="15357" y="41340"/>
                  </a:cubicBezTo>
                  <a:cubicBezTo>
                    <a:pt x="18472" y="41340"/>
                    <a:pt x="20803" y="39819"/>
                    <a:pt x="22350" y="36785"/>
                  </a:cubicBezTo>
                  <a:cubicBezTo>
                    <a:pt x="23918" y="33729"/>
                    <a:pt x="24702" y="29152"/>
                    <a:pt x="24702" y="23061"/>
                  </a:cubicBezTo>
                  <a:cubicBezTo>
                    <a:pt x="24702" y="16956"/>
                    <a:pt x="23918" y="12379"/>
                    <a:pt x="22350" y="9345"/>
                  </a:cubicBezTo>
                  <a:cubicBezTo>
                    <a:pt x="20803" y="6289"/>
                    <a:pt x="18472" y="4761"/>
                    <a:pt x="15357" y="4761"/>
                  </a:cubicBezTo>
                  <a:moveTo>
                    <a:pt x="15357" y="0"/>
                  </a:moveTo>
                  <a:cubicBezTo>
                    <a:pt x="20336" y="0"/>
                    <a:pt x="24136" y="1976"/>
                    <a:pt x="26755" y="5921"/>
                  </a:cubicBezTo>
                  <a:cubicBezTo>
                    <a:pt x="29393" y="9852"/>
                    <a:pt x="30713" y="15560"/>
                    <a:pt x="30713" y="23061"/>
                  </a:cubicBezTo>
                  <a:cubicBezTo>
                    <a:pt x="30713" y="30548"/>
                    <a:pt x="29393" y="36263"/>
                    <a:pt x="26755" y="40208"/>
                  </a:cubicBezTo>
                  <a:cubicBezTo>
                    <a:pt x="24136" y="44139"/>
                    <a:pt x="20336" y="46101"/>
                    <a:pt x="15357" y="46101"/>
                  </a:cubicBezTo>
                  <a:cubicBezTo>
                    <a:pt x="10376" y="46101"/>
                    <a:pt x="6567" y="44139"/>
                    <a:pt x="3928" y="40208"/>
                  </a:cubicBezTo>
                  <a:cubicBezTo>
                    <a:pt x="1309" y="36263"/>
                    <a:pt x="0" y="30548"/>
                    <a:pt x="0" y="23061"/>
                  </a:cubicBezTo>
                  <a:cubicBezTo>
                    <a:pt x="0" y="15560"/>
                    <a:pt x="1309" y="9852"/>
                    <a:pt x="3928" y="5921"/>
                  </a:cubicBezTo>
                  <a:cubicBezTo>
                    <a:pt x="6567" y="1976"/>
                    <a:pt x="10376" y="0"/>
                    <a:pt x="15357" y="0"/>
                  </a:cubicBezTo>
                  <a:close/>
                </a:path>
              </a:pathLst>
            </a:custGeom>
            <a:solidFill>
              <a:srgbClr val="000000"/>
            </a:solidFill>
            <a:ln w="734"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68C32C51-4EF0-9F56-9F21-FA0D0CE6BE63}"/>
                </a:ext>
              </a:extLst>
            </p:cNvPr>
            <p:cNvSpPr/>
            <p:nvPr/>
          </p:nvSpPr>
          <p:spPr>
            <a:xfrm>
              <a:off x="7447879" y="3286354"/>
              <a:ext cx="6279" cy="7559"/>
            </a:xfrm>
            <a:custGeom>
              <a:avLst/>
              <a:gdLst>
                <a:gd name="connsiteX0" fmla="*/ 0 w 6279"/>
                <a:gd name="connsiteY0" fmla="*/ 0 h 7559"/>
                <a:gd name="connsiteX1" fmla="*/ 6279 w 6279"/>
                <a:gd name="connsiteY1" fmla="*/ 0 h 7559"/>
                <a:gd name="connsiteX2" fmla="*/ 6279 w 6279"/>
                <a:gd name="connsiteY2" fmla="*/ 7560 h 7559"/>
                <a:gd name="connsiteX3" fmla="*/ 0 w 6279"/>
                <a:gd name="connsiteY3" fmla="*/ 7560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79" y="0"/>
                  </a:lnTo>
                  <a:lnTo>
                    <a:pt x="6279" y="7560"/>
                  </a:lnTo>
                  <a:lnTo>
                    <a:pt x="0" y="7560"/>
                  </a:lnTo>
                  <a:lnTo>
                    <a:pt x="0" y="0"/>
                  </a:lnTo>
                  <a:close/>
                </a:path>
              </a:pathLst>
            </a:custGeom>
            <a:solidFill>
              <a:srgbClr val="000000"/>
            </a:solidFill>
            <a:ln w="734"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4D1D9CF9-45AF-86A4-7E9A-4C11501A4B94}"/>
                </a:ext>
              </a:extLst>
            </p:cNvPr>
            <p:cNvSpPr/>
            <p:nvPr/>
          </p:nvSpPr>
          <p:spPr>
            <a:xfrm>
              <a:off x="7464753" y="3248680"/>
              <a:ext cx="30712" cy="46100"/>
            </a:xfrm>
            <a:custGeom>
              <a:avLst/>
              <a:gdLst>
                <a:gd name="connsiteX0" fmla="*/ 15356 w 30712"/>
                <a:gd name="connsiteY0" fmla="*/ 4761 h 46100"/>
                <a:gd name="connsiteX1" fmla="*/ 8363 w 30712"/>
                <a:gd name="connsiteY1" fmla="*/ 9345 h 46100"/>
                <a:gd name="connsiteX2" fmla="*/ 6041 w 30712"/>
                <a:gd name="connsiteY2" fmla="*/ 23061 h 46100"/>
                <a:gd name="connsiteX3" fmla="*/ 8363 w 30712"/>
                <a:gd name="connsiteY3" fmla="*/ 36785 h 46100"/>
                <a:gd name="connsiteX4" fmla="*/ 15356 w 30712"/>
                <a:gd name="connsiteY4" fmla="*/ 41340 h 46100"/>
                <a:gd name="connsiteX5" fmla="*/ 22350 w 30712"/>
                <a:gd name="connsiteY5" fmla="*/ 36785 h 46100"/>
                <a:gd name="connsiteX6" fmla="*/ 24701 w 30712"/>
                <a:gd name="connsiteY6" fmla="*/ 23061 h 46100"/>
                <a:gd name="connsiteX7" fmla="*/ 22350 w 30712"/>
                <a:gd name="connsiteY7" fmla="*/ 9345 h 46100"/>
                <a:gd name="connsiteX8" fmla="*/ 15356 w 30712"/>
                <a:gd name="connsiteY8" fmla="*/ 4761 h 46100"/>
                <a:gd name="connsiteX9" fmla="*/ 15356 w 30712"/>
                <a:gd name="connsiteY9" fmla="*/ 0 h 46100"/>
                <a:gd name="connsiteX10" fmla="*/ 26754 w 30712"/>
                <a:gd name="connsiteY10" fmla="*/ 5921 h 46100"/>
                <a:gd name="connsiteX11" fmla="*/ 30713 w 30712"/>
                <a:gd name="connsiteY11" fmla="*/ 23061 h 46100"/>
                <a:gd name="connsiteX12" fmla="*/ 26754 w 30712"/>
                <a:gd name="connsiteY12" fmla="*/ 40208 h 46100"/>
                <a:gd name="connsiteX13" fmla="*/ 15356 w 30712"/>
                <a:gd name="connsiteY13" fmla="*/ 46101 h 46100"/>
                <a:gd name="connsiteX14" fmla="*/ 3928 w 30712"/>
                <a:gd name="connsiteY14" fmla="*/ 40208 h 46100"/>
                <a:gd name="connsiteX15" fmla="*/ 0 w 30712"/>
                <a:gd name="connsiteY15" fmla="*/ 23061 h 46100"/>
                <a:gd name="connsiteX16" fmla="*/ 3928 w 30712"/>
                <a:gd name="connsiteY16" fmla="*/ 5921 h 46100"/>
                <a:gd name="connsiteX17" fmla="*/ 15356 w 30712"/>
                <a:gd name="connsiteY17" fmla="*/ 0 h 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100">
                  <a:moveTo>
                    <a:pt x="15356" y="4761"/>
                  </a:moveTo>
                  <a:cubicBezTo>
                    <a:pt x="12261" y="4761"/>
                    <a:pt x="9930" y="6289"/>
                    <a:pt x="8363" y="9345"/>
                  </a:cubicBezTo>
                  <a:cubicBezTo>
                    <a:pt x="6815" y="12379"/>
                    <a:pt x="6041" y="16956"/>
                    <a:pt x="6041" y="23061"/>
                  </a:cubicBezTo>
                  <a:cubicBezTo>
                    <a:pt x="6041" y="29152"/>
                    <a:pt x="6815" y="33729"/>
                    <a:pt x="8363" y="36785"/>
                  </a:cubicBezTo>
                  <a:cubicBezTo>
                    <a:pt x="9930" y="39819"/>
                    <a:pt x="12261" y="41340"/>
                    <a:pt x="15356" y="41340"/>
                  </a:cubicBezTo>
                  <a:cubicBezTo>
                    <a:pt x="18471" y="41340"/>
                    <a:pt x="20802" y="39819"/>
                    <a:pt x="22350" y="36785"/>
                  </a:cubicBezTo>
                  <a:cubicBezTo>
                    <a:pt x="23917" y="33729"/>
                    <a:pt x="24701" y="29152"/>
                    <a:pt x="24701" y="23061"/>
                  </a:cubicBezTo>
                  <a:cubicBezTo>
                    <a:pt x="24701" y="16956"/>
                    <a:pt x="23917" y="12379"/>
                    <a:pt x="22350" y="9345"/>
                  </a:cubicBezTo>
                  <a:cubicBezTo>
                    <a:pt x="20802" y="6289"/>
                    <a:pt x="18471" y="4761"/>
                    <a:pt x="15356" y="4761"/>
                  </a:cubicBezTo>
                  <a:moveTo>
                    <a:pt x="15356" y="0"/>
                  </a:moveTo>
                  <a:cubicBezTo>
                    <a:pt x="20336" y="0"/>
                    <a:pt x="24135" y="1976"/>
                    <a:pt x="26754" y="5921"/>
                  </a:cubicBezTo>
                  <a:cubicBezTo>
                    <a:pt x="29393" y="9852"/>
                    <a:pt x="30713" y="15560"/>
                    <a:pt x="30713" y="23061"/>
                  </a:cubicBezTo>
                  <a:cubicBezTo>
                    <a:pt x="30713" y="30548"/>
                    <a:pt x="29393" y="36263"/>
                    <a:pt x="26754" y="40208"/>
                  </a:cubicBezTo>
                  <a:cubicBezTo>
                    <a:pt x="24135" y="44139"/>
                    <a:pt x="20336" y="46101"/>
                    <a:pt x="15356" y="46101"/>
                  </a:cubicBezTo>
                  <a:cubicBezTo>
                    <a:pt x="10376" y="46101"/>
                    <a:pt x="6567" y="44139"/>
                    <a:pt x="3928" y="40208"/>
                  </a:cubicBezTo>
                  <a:cubicBezTo>
                    <a:pt x="1309" y="36263"/>
                    <a:pt x="0" y="30548"/>
                    <a:pt x="0" y="23061"/>
                  </a:cubicBezTo>
                  <a:cubicBezTo>
                    <a:pt x="0" y="15560"/>
                    <a:pt x="1309" y="9852"/>
                    <a:pt x="3928" y="5921"/>
                  </a:cubicBezTo>
                  <a:cubicBezTo>
                    <a:pt x="6567" y="1976"/>
                    <a:pt x="10376" y="0"/>
                    <a:pt x="15356" y="0"/>
                  </a:cubicBezTo>
                  <a:close/>
                </a:path>
              </a:pathLst>
            </a:custGeom>
            <a:solidFill>
              <a:srgbClr val="000000"/>
            </a:solidFill>
            <a:ln w="734"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0E70AA63-F95A-EA12-6D41-3EFD475258BC}"/>
                </a:ext>
              </a:extLst>
            </p:cNvPr>
            <p:cNvSpPr/>
            <p:nvPr/>
          </p:nvSpPr>
          <p:spPr>
            <a:xfrm>
              <a:off x="7503978" y="3248680"/>
              <a:ext cx="28212" cy="45233"/>
            </a:xfrm>
            <a:custGeom>
              <a:avLst/>
              <a:gdLst>
                <a:gd name="connsiteX0" fmla="*/ 7231 w 28212"/>
                <a:gd name="connsiteY0" fmla="*/ 40179 h 45233"/>
                <a:gd name="connsiteX1" fmla="*/ 28213 w 28212"/>
                <a:gd name="connsiteY1" fmla="*/ 40179 h 45233"/>
                <a:gd name="connsiteX2" fmla="*/ 28213 w 28212"/>
                <a:gd name="connsiteY2" fmla="*/ 45234 h 45233"/>
                <a:gd name="connsiteX3" fmla="*/ 0 w 28212"/>
                <a:gd name="connsiteY3" fmla="*/ 45234 h 45233"/>
                <a:gd name="connsiteX4" fmla="*/ 0 w 28212"/>
                <a:gd name="connsiteY4" fmla="*/ 40179 h 45233"/>
                <a:gd name="connsiteX5" fmla="*/ 9315 w 28212"/>
                <a:gd name="connsiteY5" fmla="*/ 30680 h 45233"/>
                <a:gd name="connsiteX6" fmla="*/ 16755 w 28212"/>
                <a:gd name="connsiteY6" fmla="*/ 22973 h 45233"/>
                <a:gd name="connsiteX7" fmla="*/ 20773 w 28212"/>
                <a:gd name="connsiteY7" fmla="*/ 17500 h 45233"/>
                <a:gd name="connsiteX8" fmla="*/ 21934 w 28212"/>
                <a:gd name="connsiteY8" fmla="*/ 13062 h 45233"/>
                <a:gd name="connsiteX9" fmla="*/ 19433 w 28212"/>
                <a:gd name="connsiteY9" fmla="*/ 7288 h 45233"/>
                <a:gd name="connsiteX10" fmla="*/ 12976 w 28212"/>
                <a:gd name="connsiteY10" fmla="*/ 5062 h 45233"/>
                <a:gd name="connsiteX11" fmla="*/ 6993 w 28212"/>
                <a:gd name="connsiteY11" fmla="*/ 6039 h 45233"/>
                <a:gd name="connsiteX12" fmla="*/ 298 w 28212"/>
                <a:gd name="connsiteY12" fmla="*/ 9014 h 45233"/>
                <a:gd name="connsiteX13" fmla="*/ 298 w 28212"/>
                <a:gd name="connsiteY13" fmla="*/ 2946 h 45233"/>
                <a:gd name="connsiteX14" fmla="*/ 7083 w 28212"/>
                <a:gd name="connsiteY14" fmla="*/ 742 h 45233"/>
                <a:gd name="connsiteX15" fmla="*/ 12857 w 28212"/>
                <a:gd name="connsiteY15" fmla="*/ 0 h 45233"/>
                <a:gd name="connsiteX16" fmla="*/ 23868 w 28212"/>
                <a:gd name="connsiteY16" fmla="*/ 3453 h 45233"/>
                <a:gd name="connsiteX17" fmla="*/ 27975 w 28212"/>
                <a:gd name="connsiteY17" fmla="*/ 12680 h 45233"/>
                <a:gd name="connsiteX18" fmla="*/ 26933 w 28212"/>
                <a:gd name="connsiteY18" fmla="*/ 17889 h 45233"/>
                <a:gd name="connsiteX19" fmla="*/ 23213 w 28212"/>
                <a:gd name="connsiteY19" fmla="*/ 23656 h 45233"/>
                <a:gd name="connsiteX20" fmla="*/ 18481 w 28212"/>
                <a:gd name="connsiteY20" fmla="*/ 28659 h 45233"/>
                <a:gd name="connsiteX21" fmla="*/ 7231 w 28212"/>
                <a:gd name="connsiteY21" fmla="*/ 40179 h 4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212" h="45233">
                  <a:moveTo>
                    <a:pt x="7231" y="40179"/>
                  </a:moveTo>
                  <a:lnTo>
                    <a:pt x="28213" y="40179"/>
                  </a:lnTo>
                  <a:lnTo>
                    <a:pt x="28213" y="45234"/>
                  </a:lnTo>
                  <a:lnTo>
                    <a:pt x="0" y="45234"/>
                  </a:lnTo>
                  <a:lnTo>
                    <a:pt x="0" y="40179"/>
                  </a:lnTo>
                  <a:cubicBezTo>
                    <a:pt x="2281" y="37821"/>
                    <a:pt x="5387" y="34654"/>
                    <a:pt x="9315" y="30680"/>
                  </a:cubicBezTo>
                  <a:cubicBezTo>
                    <a:pt x="13263" y="26691"/>
                    <a:pt x="15743" y="24127"/>
                    <a:pt x="16755" y="22973"/>
                  </a:cubicBezTo>
                  <a:cubicBezTo>
                    <a:pt x="18680" y="20813"/>
                    <a:pt x="20019" y="18991"/>
                    <a:pt x="20773" y="17500"/>
                  </a:cubicBezTo>
                  <a:cubicBezTo>
                    <a:pt x="21546" y="15994"/>
                    <a:pt x="21934" y="14510"/>
                    <a:pt x="21934" y="13062"/>
                  </a:cubicBezTo>
                  <a:cubicBezTo>
                    <a:pt x="21934" y="10704"/>
                    <a:pt x="21100" y="8779"/>
                    <a:pt x="19433" y="7288"/>
                  </a:cubicBezTo>
                  <a:cubicBezTo>
                    <a:pt x="17787" y="5804"/>
                    <a:pt x="15635" y="5062"/>
                    <a:pt x="12976" y="5062"/>
                  </a:cubicBezTo>
                  <a:cubicBezTo>
                    <a:pt x="11091" y="5062"/>
                    <a:pt x="9097" y="5385"/>
                    <a:pt x="6993" y="6039"/>
                  </a:cubicBezTo>
                  <a:cubicBezTo>
                    <a:pt x="4911" y="6693"/>
                    <a:pt x="2679" y="7685"/>
                    <a:pt x="298" y="9014"/>
                  </a:cubicBezTo>
                  <a:lnTo>
                    <a:pt x="298" y="2946"/>
                  </a:lnTo>
                  <a:cubicBezTo>
                    <a:pt x="2718" y="1976"/>
                    <a:pt x="4980" y="1242"/>
                    <a:pt x="7083" y="742"/>
                  </a:cubicBezTo>
                  <a:cubicBezTo>
                    <a:pt x="9186" y="250"/>
                    <a:pt x="11110" y="0"/>
                    <a:pt x="12857" y="0"/>
                  </a:cubicBezTo>
                  <a:cubicBezTo>
                    <a:pt x="17459" y="0"/>
                    <a:pt x="21130" y="1153"/>
                    <a:pt x="23868" y="3453"/>
                  </a:cubicBezTo>
                  <a:cubicBezTo>
                    <a:pt x="26606" y="5752"/>
                    <a:pt x="27975" y="8831"/>
                    <a:pt x="27975" y="12680"/>
                  </a:cubicBezTo>
                  <a:cubicBezTo>
                    <a:pt x="27975" y="14502"/>
                    <a:pt x="27627" y="16236"/>
                    <a:pt x="26933" y="17889"/>
                  </a:cubicBezTo>
                  <a:cubicBezTo>
                    <a:pt x="26259" y="19513"/>
                    <a:pt x="25018" y="21438"/>
                    <a:pt x="23213" y="23656"/>
                  </a:cubicBezTo>
                  <a:cubicBezTo>
                    <a:pt x="22717" y="24237"/>
                    <a:pt x="21140" y="25904"/>
                    <a:pt x="18481" y="28659"/>
                  </a:cubicBezTo>
                  <a:cubicBezTo>
                    <a:pt x="15823" y="31400"/>
                    <a:pt x="12073" y="35235"/>
                    <a:pt x="7231" y="40179"/>
                  </a:cubicBezTo>
                  <a:close/>
                </a:path>
              </a:pathLst>
            </a:custGeom>
            <a:solidFill>
              <a:srgbClr val="000000"/>
            </a:solidFill>
            <a:ln w="734" cap="flat">
              <a:noFill/>
              <a:prstDash val="solid"/>
              <a:miter/>
            </a:ln>
          </p:spPr>
          <p:txBody>
            <a:bodyPr rtlCol="0" anchor="ctr"/>
            <a:lstStyle/>
            <a:p>
              <a:endParaRPr lang="en-DE"/>
            </a:p>
          </p:txBody>
        </p:sp>
        <p:sp>
          <p:nvSpPr>
            <p:cNvPr id="99" name="Freeform 98">
              <a:extLst>
                <a:ext uri="{FF2B5EF4-FFF2-40B4-BE49-F238E27FC236}">
                  <a16:creationId xmlns:a16="http://schemas.microsoft.com/office/drawing/2014/main" id="{2764DAE2-C440-FE51-502B-6A57F1C98A3C}"/>
                </a:ext>
              </a:extLst>
            </p:cNvPr>
            <p:cNvSpPr/>
            <p:nvPr/>
          </p:nvSpPr>
          <p:spPr>
            <a:xfrm>
              <a:off x="7542994" y="3249480"/>
              <a:ext cx="28749" cy="45299"/>
            </a:xfrm>
            <a:custGeom>
              <a:avLst/>
              <a:gdLst>
                <a:gd name="connsiteX0" fmla="*/ 1875 w 28749"/>
                <a:gd name="connsiteY0" fmla="*/ 0 h 45299"/>
                <a:gd name="connsiteX1" fmla="*/ 25475 w 28749"/>
                <a:gd name="connsiteY1" fmla="*/ 0 h 45299"/>
                <a:gd name="connsiteX2" fmla="*/ 25475 w 28749"/>
                <a:gd name="connsiteY2" fmla="*/ 5062 h 45299"/>
                <a:gd name="connsiteX3" fmla="*/ 7380 w 28749"/>
                <a:gd name="connsiteY3" fmla="*/ 5062 h 45299"/>
                <a:gd name="connsiteX4" fmla="*/ 7380 w 28749"/>
                <a:gd name="connsiteY4" fmla="*/ 15957 h 45299"/>
                <a:gd name="connsiteX5" fmla="*/ 10000 w 28749"/>
                <a:gd name="connsiteY5" fmla="*/ 15303 h 45299"/>
                <a:gd name="connsiteX6" fmla="*/ 12619 w 28749"/>
                <a:gd name="connsiteY6" fmla="*/ 15061 h 45299"/>
                <a:gd name="connsiteX7" fmla="*/ 24404 w 28749"/>
                <a:gd name="connsiteY7" fmla="*/ 19138 h 45299"/>
                <a:gd name="connsiteX8" fmla="*/ 28749 w 28749"/>
                <a:gd name="connsiteY8" fmla="*/ 30180 h 45299"/>
                <a:gd name="connsiteX9" fmla="*/ 24285 w 28749"/>
                <a:gd name="connsiteY9" fmla="*/ 41340 h 45299"/>
                <a:gd name="connsiteX10" fmla="*/ 11696 w 28749"/>
                <a:gd name="connsiteY10" fmla="*/ 45300 h 45299"/>
                <a:gd name="connsiteX11" fmla="*/ 5982 w 28749"/>
                <a:gd name="connsiteY11" fmla="*/ 44822 h 45299"/>
                <a:gd name="connsiteX12" fmla="*/ 0 w 28749"/>
                <a:gd name="connsiteY12" fmla="*/ 43397 h 45299"/>
                <a:gd name="connsiteX13" fmla="*/ 0 w 28749"/>
                <a:gd name="connsiteY13" fmla="*/ 37351 h 45299"/>
                <a:gd name="connsiteX14" fmla="*/ 5536 w 28749"/>
                <a:gd name="connsiteY14" fmla="*/ 39525 h 45299"/>
                <a:gd name="connsiteX15" fmla="*/ 11577 w 28749"/>
                <a:gd name="connsiteY15" fmla="*/ 40238 h 45299"/>
                <a:gd name="connsiteX16" fmla="*/ 19731 w 28749"/>
                <a:gd name="connsiteY16" fmla="*/ 37534 h 45299"/>
                <a:gd name="connsiteX17" fmla="*/ 22737 w 28749"/>
                <a:gd name="connsiteY17" fmla="*/ 30180 h 45299"/>
                <a:gd name="connsiteX18" fmla="*/ 19731 w 28749"/>
                <a:gd name="connsiteY18" fmla="*/ 22826 h 45299"/>
                <a:gd name="connsiteX19" fmla="*/ 11577 w 28749"/>
                <a:gd name="connsiteY19" fmla="*/ 20123 h 45299"/>
                <a:gd name="connsiteX20" fmla="*/ 6756 w 28749"/>
                <a:gd name="connsiteY20" fmla="*/ 20659 h 45299"/>
                <a:gd name="connsiteX21" fmla="*/ 1875 w 28749"/>
                <a:gd name="connsiteY21" fmla="*/ 22327 h 45299"/>
                <a:gd name="connsiteX22" fmla="*/ 1875 w 28749"/>
                <a:gd name="connsiteY22" fmla="*/ 0 h 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9">
                  <a:moveTo>
                    <a:pt x="1875" y="0"/>
                  </a:moveTo>
                  <a:lnTo>
                    <a:pt x="25475" y="0"/>
                  </a:lnTo>
                  <a:lnTo>
                    <a:pt x="25475" y="5062"/>
                  </a:lnTo>
                  <a:lnTo>
                    <a:pt x="7380" y="5062"/>
                  </a:lnTo>
                  <a:lnTo>
                    <a:pt x="7380" y="15957"/>
                  </a:lnTo>
                  <a:cubicBezTo>
                    <a:pt x="8254" y="15656"/>
                    <a:pt x="9127" y="15443"/>
                    <a:pt x="10000" y="15303"/>
                  </a:cubicBezTo>
                  <a:cubicBezTo>
                    <a:pt x="10872" y="15142"/>
                    <a:pt x="11745" y="15061"/>
                    <a:pt x="12619" y="15061"/>
                  </a:cubicBezTo>
                  <a:cubicBezTo>
                    <a:pt x="17578" y="15061"/>
                    <a:pt x="21507" y="16420"/>
                    <a:pt x="24404" y="19138"/>
                  </a:cubicBezTo>
                  <a:cubicBezTo>
                    <a:pt x="27300" y="21856"/>
                    <a:pt x="28749" y="25537"/>
                    <a:pt x="28749" y="30180"/>
                  </a:cubicBezTo>
                  <a:cubicBezTo>
                    <a:pt x="28749" y="34963"/>
                    <a:pt x="27261" y="38680"/>
                    <a:pt x="24285" y="41340"/>
                  </a:cubicBezTo>
                  <a:cubicBezTo>
                    <a:pt x="21308" y="43977"/>
                    <a:pt x="17113" y="45300"/>
                    <a:pt x="11696" y="45300"/>
                  </a:cubicBezTo>
                  <a:cubicBezTo>
                    <a:pt x="9831" y="45300"/>
                    <a:pt x="7926" y="45138"/>
                    <a:pt x="5982" y="44822"/>
                  </a:cubicBezTo>
                  <a:cubicBezTo>
                    <a:pt x="4058" y="44506"/>
                    <a:pt x="2064" y="44029"/>
                    <a:pt x="0" y="43397"/>
                  </a:cubicBezTo>
                  <a:lnTo>
                    <a:pt x="0" y="37351"/>
                  </a:lnTo>
                  <a:cubicBezTo>
                    <a:pt x="1786" y="38328"/>
                    <a:pt x="3631" y="39048"/>
                    <a:pt x="5536" y="39525"/>
                  </a:cubicBezTo>
                  <a:cubicBezTo>
                    <a:pt x="7441" y="40003"/>
                    <a:pt x="9454" y="40238"/>
                    <a:pt x="11577" y="40238"/>
                  </a:cubicBezTo>
                  <a:cubicBezTo>
                    <a:pt x="15009" y="40238"/>
                    <a:pt x="17728" y="39334"/>
                    <a:pt x="19731" y="37534"/>
                  </a:cubicBezTo>
                  <a:cubicBezTo>
                    <a:pt x="21735" y="35727"/>
                    <a:pt x="22737" y="33273"/>
                    <a:pt x="22737" y="30180"/>
                  </a:cubicBezTo>
                  <a:cubicBezTo>
                    <a:pt x="22737" y="27087"/>
                    <a:pt x="21735" y="24634"/>
                    <a:pt x="19731" y="22826"/>
                  </a:cubicBezTo>
                  <a:cubicBezTo>
                    <a:pt x="17728" y="21026"/>
                    <a:pt x="15009" y="20123"/>
                    <a:pt x="11577" y="20123"/>
                  </a:cubicBezTo>
                  <a:cubicBezTo>
                    <a:pt x="9970" y="20123"/>
                    <a:pt x="8363" y="20299"/>
                    <a:pt x="6756" y="20659"/>
                  </a:cubicBezTo>
                  <a:cubicBezTo>
                    <a:pt x="5168" y="21019"/>
                    <a:pt x="3542" y="21570"/>
                    <a:pt x="1875" y="22327"/>
                  </a:cubicBezTo>
                  <a:lnTo>
                    <a:pt x="1875" y="0"/>
                  </a:lnTo>
                  <a:close/>
                </a:path>
              </a:pathLst>
            </a:custGeom>
            <a:solidFill>
              <a:srgbClr val="000000"/>
            </a:solidFill>
            <a:ln w="734"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9ADC6D76-46F1-52D1-65EB-48193EEB3957}"/>
                </a:ext>
              </a:extLst>
            </p:cNvPr>
            <p:cNvSpPr/>
            <p:nvPr/>
          </p:nvSpPr>
          <p:spPr>
            <a:xfrm>
              <a:off x="7405321" y="3025386"/>
              <a:ext cx="30712" cy="46099"/>
            </a:xfrm>
            <a:custGeom>
              <a:avLst/>
              <a:gdLst>
                <a:gd name="connsiteX0" fmla="*/ 15357 w 30712"/>
                <a:gd name="connsiteY0" fmla="*/ 4762 h 46099"/>
                <a:gd name="connsiteX1" fmla="*/ 8363 w 30712"/>
                <a:gd name="connsiteY1" fmla="*/ 9345 h 46099"/>
                <a:gd name="connsiteX2" fmla="*/ 6041 w 30712"/>
                <a:gd name="connsiteY2" fmla="*/ 23065 h 46099"/>
                <a:gd name="connsiteX3" fmla="*/ 8363 w 30712"/>
                <a:gd name="connsiteY3" fmla="*/ 36785 h 46099"/>
                <a:gd name="connsiteX4" fmla="*/ 15357 w 30712"/>
                <a:gd name="connsiteY4" fmla="*/ 41338 h 46099"/>
                <a:gd name="connsiteX5" fmla="*/ 22350 w 30712"/>
                <a:gd name="connsiteY5" fmla="*/ 36785 h 46099"/>
                <a:gd name="connsiteX6" fmla="*/ 24702 w 30712"/>
                <a:gd name="connsiteY6" fmla="*/ 23065 h 46099"/>
                <a:gd name="connsiteX7" fmla="*/ 22350 w 30712"/>
                <a:gd name="connsiteY7" fmla="*/ 9345 h 46099"/>
                <a:gd name="connsiteX8" fmla="*/ 15357 w 30712"/>
                <a:gd name="connsiteY8" fmla="*/ 4762 h 46099"/>
                <a:gd name="connsiteX9" fmla="*/ 15357 w 30712"/>
                <a:gd name="connsiteY9" fmla="*/ 0 h 46099"/>
                <a:gd name="connsiteX10" fmla="*/ 26755 w 30712"/>
                <a:gd name="connsiteY10" fmla="*/ 5923 h 46099"/>
                <a:gd name="connsiteX11" fmla="*/ 30713 w 30712"/>
                <a:gd name="connsiteY11" fmla="*/ 23065 h 46099"/>
                <a:gd name="connsiteX12" fmla="*/ 26755 w 30712"/>
                <a:gd name="connsiteY12" fmla="*/ 40207 h 46099"/>
                <a:gd name="connsiteX13" fmla="*/ 15357 w 30712"/>
                <a:gd name="connsiteY13" fmla="*/ 46100 h 46099"/>
                <a:gd name="connsiteX14" fmla="*/ 3928 w 30712"/>
                <a:gd name="connsiteY14" fmla="*/ 40207 h 46099"/>
                <a:gd name="connsiteX15" fmla="*/ 0 w 30712"/>
                <a:gd name="connsiteY15" fmla="*/ 23065 h 46099"/>
                <a:gd name="connsiteX16" fmla="*/ 3928 w 30712"/>
                <a:gd name="connsiteY16" fmla="*/ 5923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2"/>
                  </a:moveTo>
                  <a:cubicBezTo>
                    <a:pt x="12262" y="4762"/>
                    <a:pt x="9930" y="6289"/>
                    <a:pt x="8363" y="9345"/>
                  </a:cubicBezTo>
                  <a:cubicBezTo>
                    <a:pt x="6815" y="12381"/>
                    <a:pt x="6041" y="16954"/>
                    <a:pt x="6041" y="23065"/>
                  </a:cubicBezTo>
                  <a:cubicBezTo>
                    <a:pt x="6041" y="29156"/>
                    <a:pt x="6815" y="33729"/>
                    <a:pt x="8363" y="36785"/>
                  </a:cubicBezTo>
                  <a:cubicBezTo>
                    <a:pt x="9930" y="39821"/>
                    <a:pt x="12262" y="41338"/>
                    <a:pt x="15357" y="41338"/>
                  </a:cubicBezTo>
                  <a:cubicBezTo>
                    <a:pt x="18472" y="41338"/>
                    <a:pt x="20803" y="39821"/>
                    <a:pt x="22350" y="36785"/>
                  </a:cubicBezTo>
                  <a:cubicBezTo>
                    <a:pt x="23918" y="33729"/>
                    <a:pt x="24702" y="29156"/>
                    <a:pt x="24702" y="23065"/>
                  </a:cubicBezTo>
                  <a:cubicBezTo>
                    <a:pt x="24702" y="16954"/>
                    <a:pt x="23918" y="12381"/>
                    <a:pt x="22350" y="9345"/>
                  </a:cubicBezTo>
                  <a:cubicBezTo>
                    <a:pt x="20803" y="6289"/>
                    <a:pt x="18472" y="4762"/>
                    <a:pt x="15357" y="4762"/>
                  </a:cubicBezTo>
                  <a:moveTo>
                    <a:pt x="15357" y="0"/>
                  </a:moveTo>
                  <a:cubicBezTo>
                    <a:pt x="20337" y="0"/>
                    <a:pt x="24136" y="1974"/>
                    <a:pt x="26755" y="5923"/>
                  </a:cubicBezTo>
                  <a:cubicBezTo>
                    <a:pt x="29393" y="9851"/>
                    <a:pt x="30713" y="15565"/>
                    <a:pt x="30713" y="23065"/>
                  </a:cubicBezTo>
                  <a:cubicBezTo>
                    <a:pt x="30713" y="30545"/>
                    <a:pt x="29393" y="36259"/>
                    <a:pt x="26755" y="40207"/>
                  </a:cubicBezTo>
                  <a:cubicBezTo>
                    <a:pt x="24136" y="44135"/>
                    <a:pt x="20337" y="46100"/>
                    <a:pt x="15357" y="46100"/>
                  </a:cubicBezTo>
                  <a:cubicBezTo>
                    <a:pt x="10376" y="46100"/>
                    <a:pt x="6567" y="44135"/>
                    <a:pt x="3928" y="40207"/>
                  </a:cubicBezTo>
                  <a:cubicBezTo>
                    <a:pt x="1309" y="36259"/>
                    <a:pt x="0" y="30545"/>
                    <a:pt x="0" y="23065"/>
                  </a:cubicBezTo>
                  <a:cubicBezTo>
                    <a:pt x="0" y="15565"/>
                    <a:pt x="1309" y="9851"/>
                    <a:pt x="3928" y="5923"/>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1" name="Freeform 100">
              <a:extLst>
                <a:ext uri="{FF2B5EF4-FFF2-40B4-BE49-F238E27FC236}">
                  <a16:creationId xmlns:a16="http://schemas.microsoft.com/office/drawing/2014/main" id="{7794B682-A056-1879-BA37-99B5F64DF5B4}"/>
                </a:ext>
              </a:extLst>
            </p:cNvPr>
            <p:cNvSpPr/>
            <p:nvPr/>
          </p:nvSpPr>
          <p:spPr>
            <a:xfrm>
              <a:off x="7446599" y="3063064"/>
              <a:ext cx="6279" cy="7559"/>
            </a:xfrm>
            <a:custGeom>
              <a:avLst/>
              <a:gdLst>
                <a:gd name="connsiteX0" fmla="*/ 0 w 6279"/>
                <a:gd name="connsiteY0" fmla="*/ 0 h 7559"/>
                <a:gd name="connsiteX1" fmla="*/ 6280 w 6279"/>
                <a:gd name="connsiteY1" fmla="*/ 0 h 7559"/>
                <a:gd name="connsiteX2" fmla="*/ 6280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AD4742FE-444A-EC21-8473-D00ECF367657}"/>
                </a:ext>
              </a:extLst>
            </p:cNvPr>
            <p:cNvSpPr/>
            <p:nvPr/>
          </p:nvSpPr>
          <p:spPr>
            <a:xfrm>
              <a:off x="7463474" y="3025386"/>
              <a:ext cx="30712" cy="46099"/>
            </a:xfrm>
            <a:custGeom>
              <a:avLst/>
              <a:gdLst>
                <a:gd name="connsiteX0" fmla="*/ 15356 w 30712"/>
                <a:gd name="connsiteY0" fmla="*/ 4762 h 46099"/>
                <a:gd name="connsiteX1" fmla="*/ 8363 w 30712"/>
                <a:gd name="connsiteY1" fmla="*/ 9345 h 46099"/>
                <a:gd name="connsiteX2" fmla="*/ 6041 w 30712"/>
                <a:gd name="connsiteY2" fmla="*/ 23065 h 46099"/>
                <a:gd name="connsiteX3" fmla="*/ 8363 w 30712"/>
                <a:gd name="connsiteY3" fmla="*/ 36785 h 46099"/>
                <a:gd name="connsiteX4" fmla="*/ 15356 w 30712"/>
                <a:gd name="connsiteY4" fmla="*/ 41338 h 46099"/>
                <a:gd name="connsiteX5" fmla="*/ 22350 w 30712"/>
                <a:gd name="connsiteY5" fmla="*/ 36785 h 46099"/>
                <a:gd name="connsiteX6" fmla="*/ 24701 w 30712"/>
                <a:gd name="connsiteY6" fmla="*/ 23065 h 46099"/>
                <a:gd name="connsiteX7" fmla="*/ 22350 w 30712"/>
                <a:gd name="connsiteY7" fmla="*/ 9345 h 46099"/>
                <a:gd name="connsiteX8" fmla="*/ 15356 w 30712"/>
                <a:gd name="connsiteY8" fmla="*/ 4762 h 46099"/>
                <a:gd name="connsiteX9" fmla="*/ 15356 w 30712"/>
                <a:gd name="connsiteY9" fmla="*/ 0 h 46099"/>
                <a:gd name="connsiteX10" fmla="*/ 26754 w 30712"/>
                <a:gd name="connsiteY10" fmla="*/ 5923 h 46099"/>
                <a:gd name="connsiteX11" fmla="*/ 30713 w 30712"/>
                <a:gd name="connsiteY11" fmla="*/ 23065 h 46099"/>
                <a:gd name="connsiteX12" fmla="*/ 26754 w 30712"/>
                <a:gd name="connsiteY12" fmla="*/ 40207 h 46099"/>
                <a:gd name="connsiteX13" fmla="*/ 15356 w 30712"/>
                <a:gd name="connsiteY13" fmla="*/ 46100 h 46099"/>
                <a:gd name="connsiteX14" fmla="*/ 3928 w 30712"/>
                <a:gd name="connsiteY14" fmla="*/ 40207 h 46099"/>
                <a:gd name="connsiteX15" fmla="*/ 0 w 30712"/>
                <a:gd name="connsiteY15" fmla="*/ 23065 h 46099"/>
                <a:gd name="connsiteX16" fmla="*/ 3928 w 30712"/>
                <a:gd name="connsiteY16" fmla="*/ 5923 h 46099"/>
                <a:gd name="connsiteX17" fmla="*/ 15356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6" y="4762"/>
                  </a:moveTo>
                  <a:cubicBezTo>
                    <a:pt x="12261" y="4762"/>
                    <a:pt x="9930" y="6289"/>
                    <a:pt x="8363" y="9345"/>
                  </a:cubicBezTo>
                  <a:cubicBezTo>
                    <a:pt x="6815" y="12381"/>
                    <a:pt x="6041" y="16954"/>
                    <a:pt x="6041" y="23065"/>
                  </a:cubicBezTo>
                  <a:cubicBezTo>
                    <a:pt x="6041" y="29156"/>
                    <a:pt x="6815" y="33729"/>
                    <a:pt x="8363" y="36785"/>
                  </a:cubicBezTo>
                  <a:cubicBezTo>
                    <a:pt x="9930" y="39821"/>
                    <a:pt x="12261" y="41338"/>
                    <a:pt x="15356" y="41338"/>
                  </a:cubicBezTo>
                  <a:cubicBezTo>
                    <a:pt x="18471" y="41338"/>
                    <a:pt x="20802" y="39821"/>
                    <a:pt x="22350" y="36785"/>
                  </a:cubicBezTo>
                  <a:cubicBezTo>
                    <a:pt x="23917" y="33729"/>
                    <a:pt x="24701" y="29156"/>
                    <a:pt x="24701" y="23065"/>
                  </a:cubicBezTo>
                  <a:cubicBezTo>
                    <a:pt x="24701" y="16954"/>
                    <a:pt x="23917" y="12381"/>
                    <a:pt x="22350" y="9345"/>
                  </a:cubicBezTo>
                  <a:cubicBezTo>
                    <a:pt x="20802" y="6289"/>
                    <a:pt x="18471" y="4762"/>
                    <a:pt x="15356" y="4762"/>
                  </a:cubicBezTo>
                  <a:moveTo>
                    <a:pt x="15356" y="0"/>
                  </a:moveTo>
                  <a:cubicBezTo>
                    <a:pt x="20336" y="0"/>
                    <a:pt x="24135" y="1974"/>
                    <a:pt x="26754" y="5923"/>
                  </a:cubicBezTo>
                  <a:cubicBezTo>
                    <a:pt x="29393" y="9851"/>
                    <a:pt x="30713" y="15565"/>
                    <a:pt x="30713" y="23065"/>
                  </a:cubicBezTo>
                  <a:cubicBezTo>
                    <a:pt x="30713" y="30545"/>
                    <a:pt x="29393" y="36259"/>
                    <a:pt x="26754" y="40207"/>
                  </a:cubicBezTo>
                  <a:cubicBezTo>
                    <a:pt x="24135" y="44135"/>
                    <a:pt x="20336" y="46100"/>
                    <a:pt x="15356" y="46100"/>
                  </a:cubicBezTo>
                  <a:cubicBezTo>
                    <a:pt x="10376" y="46100"/>
                    <a:pt x="6567" y="44135"/>
                    <a:pt x="3928" y="40207"/>
                  </a:cubicBezTo>
                  <a:cubicBezTo>
                    <a:pt x="1309" y="36259"/>
                    <a:pt x="0" y="30545"/>
                    <a:pt x="0" y="23065"/>
                  </a:cubicBezTo>
                  <a:cubicBezTo>
                    <a:pt x="0" y="15565"/>
                    <a:pt x="1309" y="9851"/>
                    <a:pt x="3928" y="5923"/>
                  </a:cubicBezTo>
                  <a:cubicBezTo>
                    <a:pt x="6567" y="1974"/>
                    <a:pt x="10376" y="0"/>
                    <a:pt x="15356" y="0"/>
                  </a:cubicBezTo>
                  <a:close/>
                </a:path>
              </a:pathLst>
            </a:custGeom>
            <a:solidFill>
              <a:srgbClr val="000000"/>
            </a:solidFill>
            <a:ln w="734" cap="flat">
              <a:noFill/>
              <a:prstDash val="solid"/>
              <a:miter/>
            </a:ln>
          </p:spPr>
          <p:txBody>
            <a:bodyPr rtlCol="0" anchor="ctr"/>
            <a:lstStyle/>
            <a:p>
              <a:endParaRPr lang="en-DE"/>
            </a:p>
          </p:txBody>
        </p:sp>
        <p:sp>
          <p:nvSpPr>
            <p:cNvPr id="103" name="Freeform 102">
              <a:extLst>
                <a:ext uri="{FF2B5EF4-FFF2-40B4-BE49-F238E27FC236}">
                  <a16:creationId xmlns:a16="http://schemas.microsoft.com/office/drawing/2014/main" id="{2A7B2AF5-6D19-6042-4258-5C908879D124}"/>
                </a:ext>
              </a:extLst>
            </p:cNvPr>
            <p:cNvSpPr/>
            <p:nvPr/>
          </p:nvSpPr>
          <p:spPr>
            <a:xfrm>
              <a:off x="7502937" y="3026190"/>
              <a:ext cx="28749" cy="45296"/>
            </a:xfrm>
            <a:custGeom>
              <a:avLst/>
              <a:gdLst>
                <a:gd name="connsiteX0" fmla="*/ 1875 w 28749"/>
                <a:gd name="connsiteY0" fmla="*/ 0 h 45296"/>
                <a:gd name="connsiteX1" fmla="*/ 25475 w 28749"/>
                <a:gd name="connsiteY1" fmla="*/ 0 h 45296"/>
                <a:gd name="connsiteX2" fmla="*/ 25475 w 28749"/>
                <a:gd name="connsiteY2" fmla="*/ 5060 h 45296"/>
                <a:gd name="connsiteX3" fmla="*/ 7380 w 28749"/>
                <a:gd name="connsiteY3" fmla="*/ 5060 h 45296"/>
                <a:gd name="connsiteX4" fmla="*/ 7380 w 28749"/>
                <a:gd name="connsiteY4" fmla="*/ 15952 h 45296"/>
                <a:gd name="connsiteX5" fmla="*/ 10000 w 28749"/>
                <a:gd name="connsiteY5" fmla="*/ 15297 h 45296"/>
                <a:gd name="connsiteX6" fmla="*/ 12619 w 28749"/>
                <a:gd name="connsiteY6" fmla="*/ 15059 h 45296"/>
                <a:gd name="connsiteX7" fmla="*/ 24404 w 28749"/>
                <a:gd name="connsiteY7" fmla="*/ 19137 h 45296"/>
                <a:gd name="connsiteX8" fmla="*/ 28749 w 28749"/>
                <a:gd name="connsiteY8" fmla="*/ 30177 h 45296"/>
                <a:gd name="connsiteX9" fmla="*/ 24285 w 28749"/>
                <a:gd name="connsiteY9" fmla="*/ 41338 h 45296"/>
                <a:gd name="connsiteX10" fmla="*/ 11696 w 28749"/>
                <a:gd name="connsiteY10" fmla="*/ 45296 h 45296"/>
                <a:gd name="connsiteX11" fmla="*/ 5982 w 28749"/>
                <a:gd name="connsiteY11" fmla="*/ 44820 h 45296"/>
                <a:gd name="connsiteX12" fmla="*/ 0 w 28749"/>
                <a:gd name="connsiteY12" fmla="*/ 43391 h 45296"/>
                <a:gd name="connsiteX13" fmla="*/ 0 w 28749"/>
                <a:gd name="connsiteY13" fmla="*/ 37350 h 45296"/>
                <a:gd name="connsiteX14" fmla="*/ 5535 w 28749"/>
                <a:gd name="connsiteY14" fmla="*/ 39522 h 45296"/>
                <a:gd name="connsiteX15" fmla="*/ 11577 w 28749"/>
                <a:gd name="connsiteY15" fmla="*/ 40236 h 45296"/>
                <a:gd name="connsiteX16" fmla="*/ 19731 w 28749"/>
                <a:gd name="connsiteY16" fmla="*/ 37528 h 45296"/>
                <a:gd name="connsiteX17" fmla="*/ 22737 w 28749"/>
                <a:gd name="connsiteY17" fmla="*/ 30177 h 45296"/>
                <a:gd name="connsiteX18" fmla="*/ 19731 w 28749"/>
                <a:gd name="connsiteY18" fmla="*/ 22827 h 45296"/>
                <a:gd name="connsiteX19" fmla="*/ 11577 w 28749"/>
                <a:gd name="connsiteY19" fmla="*/ 20118 h 45296"/>
                <a:gd name="connsiteX20" fmla="*/ 6755 w 28749"/>
                <a:gd name="connsiteY20" fmla="*/ 20654 h 45296"/>
                <a:gd name="connsiteX21" fmla="*/ 1875 w 28749"/>
                <a:gd name="connsiteY21" fmla="*/ 22321 h 45296"/>
                <a:gd name="connsiteX22" fmla="*/ 1875 w 28749"/>
                <a:gd name="connsiteY22" fmla="*/ 0 h 4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6">
                  <a:moveTo>
                    <a:pt x="1875" y="0"/>
                  </a:moveTo>
                  <a:lnTo>
                    <a:pt x="25475" y="0"/>
                  </a:lnTo>
                  <a:lnTo>
                    <a:pt x="25475" y="5060"/>
                  </a:lnTo>
                  <a:lnTo>
                    <a:pt x="7380" y="5060"/>
                  </a:lnTo>
                  <a:lnTo>
                    <a:pt x="7380" y="15952"/>
                  </a:lnTo>
                  <a:cubicBezTo>
                    <a:pt x="8253" y="15654"/>
                    <a:pt x="9126" y="15436"/>
                    <a:pt x="10000" y="15297"/>
                  </a:cubicBezTo>
                  <a:cubicBezTo>
                    <a:pt x="10872" y="15139"/>
                    <a:pt x="11745" y="15059"/>
                    <a:pt x="12619" y="15059"/>
                  </a:cubicBezTo>
                  <a:cubicBezTo>
                    <a:pt x="17578" y="15059"/>
                    <a:pt x="21507" y="16418"/>
                    <a:pt x="24404" y="19137"/>
                  </a:cubicBezTo>
                  <a:cubicBezTo>
                    <a:pt x="27300" y="21854"/>
                    <a:pt x="28749" y="25535"/>
                    <a:pt x="28749" y="30177"/>
                  </a:cubicBezTo>
                  <a:cubicBezTo>
                    <a:pt x="28749" y="34959"/>
                    <a:pt x="27261" y="38679"/>
                    <a:pt x="24285" y="41338"/>
                  </a:cubicBezTo>
                  <a:cubicBezTo>
                    <a:pt x="21308" y="43977"/>
                    <a:pt x="17113" y="45296"/>
                    <a:pt x="11696" y="45296"/>
                  </a:cubicBezTo>
                  <a:cubicBezTo>
                    <a:pt x="9831" y="45296"/>
                    <a:pt x="7926" y="45137"/>
                    <a:pt x="5982" y="44820"/>
                  </a:cubicBezTo>
                  <a:cubicBezTo>
                    <a:pt x="4058" y="44503"/>
                    <a:pt x="2064" y="44027"/>
                    <a:pt x="0" y="43391"/>
                  </a:cubicBezTo>
                  <a:lnTo>
                    <a:pt x="0" y="37350"/>
                  </a:lnTo>
                  <a:cubicBezTo>
                    <a:pt x="1786" y="38322"/>
                    <a:pt x="3631" y="39046"/>
                    <a:pt x="5535" y="39522"/>
                  </a:cubicBezTo>
                  <a:cubicBezTo>
                    <a:pt x="7440" y="39998"/>
                    <a:pt x="9454" y="40236"/>
                    <a:pt x="11577" y="40236"/>
                  </a:cubicBezTo>
                  <a:cubicBezTo>
                    <a:pt x="15009" y="40236"/>
                    <a:pt x="17728" y="39334"/>
                    <a:pt x="19731" y="37528"/>
                  </a:cubicBezTo>
                  <a:cubicBezTo>
                    <a:pt x="21735" y="35723"/>
                    <a:pt x="22737" y="33272"/>
                    <a:pt x="22737" y="30177"/>
                  </a:cubicBezTo>
                  <a:cubicBezTo>
                    <a:pt x="22737" y="27082"/>
                    <a:pt x="21735" y="24632"/>
                    <a:pt x="19731" y="22827"/>
                  </a:cubicBezTo>
                  <a:cubicBezTo>
                    <a:pt x="17728" y="21021"/>
                    <a:pt x="15009" y="20118"/>
                    <a:pt x="11577" y="20118"/>
                  </a:cubicBezTo>
                  <a:cubicBezTo>
                    <a:pt x="9970" y="20118"/>
                    <a:pt x="8363" y="20297"/>
                    <a:pt x="6755" y="20654"/>
                  </a:cubicBezTo>
                  <a:cubicBezTo>
                    <a:pt x="5168" y="21012"/>
                    <a:pt x="3542" y="21567"/>
                    <a:pt x="1875" y="22321"/>
                  </a:cubicBezTo>
                  <a:lnTo>
                    <a:pt x="1875" y="0"/>
                  </a:lnTo>
                  <a:close/>
                </a:path>
              </a:pathLst>
            </a:custGeom>
            <a:solidFill>
              <a:srgbClr val="000000"/>
            </a:solidFill>
            <a:ln w="734"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E11D2BC1-0AA6-475D-6F40-8ACAC1313008}"/>
                </a:ext>
              </a:extLst>
            </p:cNvPr>
            <p:cNvSpPr/>
            <p:nvPr/>
          </p:nvSpPr>
          <p:spPr>
            <a:xfrm>
              <a:off x="7541030" y="3025386"/>
              <a:ext cx="30713" cy="46099"/>
            </a:xfrm>
            <a:custGeom>
              <a:avLst/>
              <a:gdLst>
                <a:gd name="connsiteX0" fmla="*/ 15357 w 30713"/>
                <a:gd name="connsiteY0" fmla="*/ 4762 h 46099"/>
                <a:gd name="connsiteX1" fmla="*/ 8363 w 30713"/>
                <a:gd name="connsiteY1" fmla="*/ 9345 h 46099"/>
                <a:gd name="connsiteX2" fmla="*/ 6042 w 30713"/>
                <a:gd name="connsiteY2" fmla="*/ 23065 h 46099"/>
                <a:gd name="connsiteX3" fmla="*/ 8363 w 30713"/>
                <a:gd name="connsiteY3" fmla="*/ 36785 h 46099"/>
                <a:gd name="connsiteX4" fmla="*/ 15357 w 30713"/>
                <a:gd name="connsiteY4" fmla="*/ 41338 h 46099"/>
                <a:gd name="connsiteX5" fmla="*/ 22351 w 30713"/>
                <a:gd name="connsiteY5" fmla="*/ 36785 h 46099"/>
                <a:gd name="connsiteX6" fmla="*/ 24702 w 30713"/>
                <a:gd name="connsiteY6" fmla="*/ 23065 h 46099"/>
                <a:gd name="connsiteX7" fmla="*/ 22351 w 30713"/>
                <a:gd name="connsiteY7" fmla="*/ 9345 h 46099"/>
                <a:gd name="connsiteX8" fmla="*/ 15357 w 30713"/>
                <a:gd name="connsiteY8" fmla="*/ 4762 h 46099"/>
                <a:gd name="connsiteX9" fmla="*/ 15357 w 30713"/>
                <a:gd name="connsiteY9" fmla="*/ 0 h 46099"/>
                <a:gd name="connsiteX10" fmla="*/ 26755 w 30713"/>
                <a:gd name="connsiteY10" fmla="*/ 5923 h 46099"/>
                <a:gd name="connsiteX11" fmla="*/ 30714 w 30713"/>
                <a:gd name="connsiteY11" fmla="*/ 23065 h 46099"/>
                <a:gd name="connsiteX12" fmla="*/ 26755 w 30713"/>
                <a:gd name="connsiteY12" fmla="*/ 40207 h 46099"/>
                <a:gd name="connsiteX13" fmla="*/ 15357 w 30713"/>
                <a:gd name="connsiteY13" fmla="*/ 46100 h 46099"/>
                <a:gd name="connsiteX14" fmla="*/ 3929 w 30713"/>
                <a:gd name="connsiteY14" fmla="*/ 40207 h 46099"/>
                <a:gd name="connsiteX15" fmla="*/ 0 w 30713"/>
                <a:gd name="connsiteY15" fmla="*/ 23065 h 46099"/>
                <a:gd name="connsiteX16" fmla="*/ 3929 w 30713"/>
                <a:gd name="connsiteY16" fmla="*/ 5923 h 46099"/>
                <a:gd name="connsiteX17" fmla="*/ 15357 w 30713"/>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9">
                  <a:moveTo>
                    <a:pt x="15357" y="4762"/>
                  </a:moveTo>
                  <a:cubicBezTo>
                    <a:pt x="12262" y="4762"/>
                    <a:pt x="9931" y="6289"/>
                    <a:pt x="8363" y="9345"/>
                  </a:cubicBezTo>
                  <a:cubicBezTo>
                    <a:pt x="6816" y="12381"/>
                    <a:pt x="6042" y="16954"/>
                    <a:pt x="6042" y="23065"/>
                  </a:cubicBezTo>
                  <a:cubicBezTo>
                    <a:pt x="6042" y="29156"/>
                    <a:pt x="6816" y="33729"/>
                    <a:pt x="8363" y="36785"/>
                  </a:cubicBezTo>
                  <a:cubicBezTo>
                    <a:pt x="9931" y="39821"/>
                    <a:pt x="12262" y="41338"/>
                    <a:pt x="15357" y="41338"/>
                  </a:cubicBezTo>
                  <a:cubicBezTo>
                    <a:pt x="18472" y="41338"/>
                    <a:pt x="20803" y="39821"/>
                    <a:pt x="22351" y="36785"/>
                  </a:cubicBezTo>
                  <a:cubicBezTo>
                    <a:pt x="23918" y="33729"/>
                    <a:pt x="24702" y="29156"/>
                    <a:pt x="24702" y="23065"/>
                  </a:cubicBezTo>
                  <a:cubicBezTo>
                    <a:pt x="24702" y="16954"/>
                    <a:pt x="23918" y="12381"/>
                    <a:pt x="22351" y="9345"/>
                  </a:cubicBezTo>
                  <a:cubicBezTo>
                    <a:pt x="20803" y="6289"/>
                    <a:pt x="18472" y="4762"/>
                    <a:pt x="15357" y="4762"/>
                  </a:cubicBezTo>
                  <a:moveTo>
                    <a:pt x="15357" y="0"/>
                  </a:moveTo>
                  <a:cubicBezTo>
                    <a:pt x="20337" y="0"/>
                    <a:pt x="24136" y="1974"/>
                    <a:pt x="26755" y="5923"/>
                  </a:cubicBezTo>
                  <a:cubicBezTo>
                    <a:pt x="29394" y="9851"/>
                    <a:pt x="30714" y="15565"/>
                    <a:pt x="30714" y="23065"/>
                  </a:cubicBezTo>
                  <a:cubicBezTo>
                    <a:pt x="30714" y="30545"/>
                    <a:pt x="29394" y="36259"/>
                    <a:pt x="26755" y="40207"/>
                  </a:cubicBezTo>
                  <a:cubicBezTo>
                    <a:pt x="24136" y="44135"/>
                    <a:pt x="20337" y="46100"/>
                    <a:pt x="15357" y="46100"/>
                  </a:cubicBezTo>
                  <a:cubicBezTo>
                    <a:pt x="10376" y="46100"/>
                    <a:pt x="6567" y="44135"/>
                    <a:pt x="3929" y="40207"/>
                  </a:cubicBezTo>
                  <a:cubicBezTo>
                    <a:pt x="1310" y="36259"/>
                    <a:pt x="0" y="30545"/>
                    <a:pt x="0" y="23065"/>
                  </a:cubicBezTo>
                  <a:cubicBezTo>
                    <a:pt x="0" y="15565"/>
                    <a:pt x="1310" y="9851"/>
                    <a:pt x="3929" y="5923"/>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5" name="Freeform 104">
              <a:extLst>
                <a:ext uri="{FF2B5EF4-FFF2-40B4-BE49-F238E27FC236}">
                  <a16:creationId xmlns:a16="http://schemas.microsoft.com/office/drawing/2014/main" id="{6869B65D-EACF-D8B4-DA28-BB6C4DA6E51E}"/>
                </a:ext>
              </a:extLst>
            </p:cNvPr>
            <p:cNvSpPr/>
            <p:nvPr/>
          </p:nvSpPr>
          <p:spPr>
            <a:xfrm>
              <a:off x="7406601" y="2802094"/>
              <a:ext cx="30712" cy="46099"/>
            </a:xfrm>
            <a:custGeom>
              <a:avLst/>
              <a:gdLst>
                <a:gd name="connsiteX0" fmla="*/ 15357 w 30712"/>
                <a:gd name="connsiteY0" fmla="*/ 4762 h 46099"/>
                <a:gd name="connsiteX1" fmla="*/ 8363 w 30712"/>
                <a:gd name="connsiteY1" fmla="*/ 9345 h 46099"/>
                <a:gd name="connsiteX2" fmla="*/ 6041 w 30712"/>
                <a:gd name="connsiteY2" fmla="*/ 23065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5 h 46099"/>
                <a:gd name="connsiteX7" fmla="*/ 22350 w 30712"/>
                <a:gd name="connsiteY7" fmla="*/ 9345 h 46099"/>
                <a:gd name="connsiteX8" fmla="*/ 15357 w 30712"/>
                <a:gd name="connsiteY8" fmla="*/ 4762 h 46099"/>
                <a:gd name="connsiteX9" fmla="*/ 15357 w 30712"/>
                <a:gd name="connsiteY9" fmla="*/ 0 h 46099"/>
                <a:gd name="connsiteX10" fmla="*/ 26755 w 30712"/>
                <a:gd name="connsiteY10" fmla="*/ 5922 h 46099"/>
                <a:gd name="connsiteX11" fmla="*/ 30713 w 30712"/>
                <a:gd name="connsiteY11" fmla="*/ 23065 h 46099"/>
                <a:gd name="connsiteX12" fmla="*/ 26755 w 30712"/>
                <a:gd name="connsiteY12" fmla="*/ 40207 h 46099"/>
                <a:gd name="connsiteX13" fmla="*/ 15357 w 30712"/>
                <a:gd name="connsiteY13" fmla="*/ 46100 h 46099"/>
                <a:gd name="connsiteX14" fmla="*/ 3928 w 30712"/>
                <a:gd name="connsiteY14" fmla="*/ 40207 h 46099"/>
                <a:gd name="connsiteX15" fmla="*/ 0 w 30712"/>
                <a:gd name="connsiteY15" fmla="*/ 23065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2"/>
                  </a:moveTo>
                  <a:cubicBezTo>
                    <a:pt x="12262" y="4762"/>
                    <a:pt x="9930" y="6289"/>
                    <a:pt x="8363" y="9345"/>
                  </a:cubicBezTo>
                  <a:cubicBezTo>
                    <a:pt x="6815" y="12381"/>
                    <a:pt x="6041" y="16954"/>
                    <a:pt x="6041" y="23065"/>
                  </a:cubicBezTo>
                  <a:cubicBezTo>
                    <a:pt x="6041" y="29156"/>
                    <a:pt x="6815" y="33729"/>
                    <a:pt x="8363" y="36784"/>
                  </a:cubicBezTo>
                  <a:cubicBezTo>
                    <a:pt x="9930" y="39820"/>
                    <a:pt x="12262" y="41338"/>
                    <a:pt x="15357" y="41338"/>
                  </a:cubicBezTo>
                  <a:cubicBezTo>
                    <a:pt x="18472" y="41338"/>
                    <a:pt x="20803" y="39820"/>
                    <a:pt x="22350" y="36784"/>
                  </a:cubicBezTo>
                  <a:cubicBezTo>
                    <a:pt x="23918" y="33729"/>
                    <a:pt x="24702" y="29156"/>
                    <a:pt x="24702" y="23065"/>
                  </a:cubicBezTo>
                  <a:cubicBezTo>
                    <a:pt x="24702" y="16954"/>
                    <a:pt x="23918" y="12381"/>
                    <a:pt x="22350" y="9345"/>
                  </a:cubicBezTo>
                  <a:cubicBezTo>
                    <a:pt x="20803" y="6289"/>
                    <a:pt x="18472" y="4762"/>
                    <a:pt x="15357" y="4762"/>
                  </a:cubicBezTo>
                  <a:moveTo>
                    <a:pt x="15357" y="0"/>
                  </a:moveTo>
                  <a:cubicBezTo>
                    <a:pt x="20336" y="0"/>
                    <a:pt x="24136" y="1974"/>
                    <a:pt x="26755" y="5922"/>
                  </a:cubicBezTo>
                  <a:cubicBezTo>
                    <a:pt x="29393" y="9850"/>
                    <a:pt x="30713" y="15565"/>
                    <a:pt x="30713" y="23065"/>
                  </a:cubicBezTo>
                  <a:cubicBezTo>
                    <a:pt x="30713" y="30545"/>
                    <a:pt x="29393" y="36259"/>
                    <a:pt x="26755" y="40207"/>
                  </a:cubicBezTo>
                  <a:cubicBezTo>
                    <a:pt x="24136" y="44135"/>
                    <a:pt x="20336" y="46100"/>
                    <a:pt x="15357" y="46100"/>
                  </a:cubicBezTo>
                  <a:cubicBezTo>
                    <a:pt x="10376" y="46100"/>
                    <a:pt x="6567" y="44135"/>
                    <a:pt x="3928" y="40207"/>
                  </a:cubicBezTo>
                  <a:cubicBezTo>
                    <a:pt x="1309" y="36259"/>
                    <a:pt x="0" y="30545"/>
                    <a:pt x="0" y="23065"/>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3638A83C-17E6-B755-2D5D-BFC53467E56E}"/>
                </a:ext>
              </a:extLst>
            </p:cNvPr>
            <p:cNvSpPr/>
            <p:nvPr/>
          </p:nvSpPr>
          <p:spPr>
            <a:xfrm>
              <a:off x="7447879" y="2839771"/>
              <a:ext cx="6279" cy="7559"/>
            </a:xfrm>
            <a:custGeom>
              <a:avLst/>
              <a:gdLst>
                <a:gd name="connsiteX0" fmla="*/ 0 w 6279"/>
                <a:gd name="connsiteY0" fmla="*/ 0 h 7559"/>
                <a:gd name="connsiteX1" fmla="*/ 6279 w 6279"/>
                <a:gd name="connsiteY1" fmla="*/ 0 h 7559"/>
                <a:gd name="connsiteX2" fmla="*/ 6279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79" y="0"/>
                  </a:lnTo>
                  <a:lnTo>
                    <a:pt x="6279"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07" name="Freeform 106">
              <a:extLst>
                <a:ext uri="{FF2B5EF4-FFF2-40B4-BE49-F238E27FC236}">
                  <a16:creationId xmlns:a16="http://schemas.microsoft.com/office/drawing/2014/main" id="{DDB30311-730B-C24C-2064-DD5A52197463}"/>
                </a:ext>
              </a:extLst>
            </p:cNvPr>
            <p:cNvSpPr/>
            <p:nvPr/>
          </p:nvSpPr>
          <p:spPr>
            <a:xfrm>
              <a:off x="7464753" y="2802094"/>
              <a:ext cx="30712" cy="46099"/>
            </a:xfrm>
            <a:custGeom>
              <a:avLst/>
              <a:gdLst>
                <a:gd name="connsiteX0" fmla="*/ 15356 w 30712"/>
                <a:gd name="connsiteY0" fmla="*/ 4762 h 46099"/>
                <a:gd name="connsiteX1" fmla="*/ 8363 w 30712"/>
                <a:gd name="connsiteY1" fmla="*/ 9345 h 46099"/>
                <a:gd name="connsiteX2" fmla="*/ 6041 w 30712"/>
                <a:gd name="connsiteY2" fmla="*/ 23065 h 46099"/>
                <a:gd name="connsiteX3" fmla="*/ 8363 w 30712"/>
                <a:gd name="connsiteY3" fmla="*/ 36784 h 46099"/>
                <a:gd name="connsiteX4" fmla="*/ 15356 w 30712"/>
                <a:gd name="connsiteY4" fmla="*/ 41338 h 46099"/>
                <a:gd name="connsiteX5" fmla="*/ 22350 w 30712"/>
                <a:gd name="connsiteY5" fmla="*/ 36784 h 46099"/>
                <a:gd name="connsiteX6" fmla="*/ 24701 w 30712"/>
                <a:gd name="connsiteY6" fmla="*/ 23065 h 46099"/>
                <a:gd name="connsiteX7" fmla="*/ 22350 w 30712"/>
                <a:gd name="connsiteY7" fmla="*/ 9345 h 46099"/>
                <a:gd name="connsiteX8" fmla="*/ 15356 w 30712"/>
                <a:gd name="connsiteY8" fmla="*/ 4762 h 46099"/>
                <a:gd name="connsiteX9" fmla="*/ 15356 w 30712"/>
                <a:gd name="connsiteY9" fmla="*/ 0 h 46099"/>
                <a:gd name="connsiteX10" fmla="*/ 26754 w 30712"/>
                <a:gd name="connsiteY10" fmla="*/ 5922 h 46099"/>
                <a:gd name="connsiteX11" fmla="*/ 30713 w 30712"/>
                <a:gd name="connsiteY11" fmla="*/ 23065 h 46099"/>
                <a:gd name="connsiteX12" fmla="*/ 26754 w 30712"/>
                <a:gd name="connsiteY12" fmla="*/ 40207 h 46099"/>
                <a:gd name="connsiteX13" fmla="*/ 15356 w 30712"/>
                <a:gd name="connsiteY13" fmla="*/ 46100 h 46099"/>
                <a:gd name="connsiteX14" fmla="*/ 3928 w 30712"/>
                <a:gd name="connsiteY14" fmla="*/ 40207 h 46099"/>
                <a:gd name="connsiteX15" fmla="*/ 0 w 30712"/>
                <a:gd name="connsiteY15" fmla="*/ 23065 h 46099"/>
                <a:gd name="connsiteX16" fmla="*/ 3928 w 30712"/>
                <a:gd name="connsiteY16" fmla="*/ 5922 h 46099"/>
                <a:gd name="connsiteX17" fmla="*/ 15356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6" y="4762"/>
                  </a:moveTo>
                  <a:cubicBezTo>
                    <a:pt x="12261" y="4762"/>
                    <a:pt x="9930" y="6289"/>
                    <a:pt x="8363" y="9345"/>
                  </a:cubicBezTo>
                  <a:cubicBezTo>
                    <a:pt x="6815" y="12381"/>
                    <a:pt x="6041" y="16954"/>
                    <a:pt x="6041" y="23065"/>
                  </a:cubicBezTo>
                  <a:cubicBezTo>
                    <a:pt x="6041" y="29156"/>
                    <a:pt x="6815" y="33729"/>
                    <a:pt x="8363" y="36784"/>
                  </a:cubicBezTo>
                  <a:cubicBezTo>
                    <a:pt x="9930" y="39820"/>
                    <a:pt x="12261" y="41338"/>
                    <a:pt x="15356" y="41338"/>
                  </a:cubicBezTo>
                  <a:cubicBezTo>
                    <a:pt x="18471" y="41338"/>
                    <a:pt x="20802" y="39820"/>
                    <a:pt x="22350" y="36784"/>
                  </a:cubicBezTo>
                  <a:cubicBezTo>
                    <a:pt x="23917" y="33729"/>
                    <a:pt x="24701" y="29156"/>
                    <a:pt x="24701" y="23065"/>
                  </a:cubicBezTo>
                  <a:cubicBezTo>
                    <a:pt x="24701" y="16954"/>
                    <a:pt x="23917" y="12381"/>
                    <a:pt x="22350" y="9345"/>
                  </a:cubicBezTo>
                  <a:cubicBezTo>
                    <a:pt x="20802" y="6289"/>
                    <a:pt x="18471" y="4762"/>
                    <a:pt x="15356" y="4762"/>
                  </a:cubicBezTo>
                  <a:moveTo>
                    <a:pt x="15356" y="0"/>
                  </a:moveTo>
                  <a:cubicBezTo>
                    <a:pt x="20336" y="0"/>
                    <a:pt x="24135" y="1974"/>
                    <a:pt x="26754" y="5922"/>
                  </a:cubicBezTo>
                  <a:cubicBezTo>
                    <a:pt x="29393" y="9850"/>
                    <a:pt x="30713" y="15565"/>
                    <a:pt x="30713" y="23065"/>
                  </a:cubicBezTo>
                  <a:cubicBezTo>
                    <a:pt x="30713" y="30545"/>
                    <a:pt x="29393" y="36259"/>
                    <a:pt x="26754" y="40207"/>
                  </a:cubicBezTo>
                  <a:cubicBezTo>
                    <a:pt x="24135" y="44135"/>
                    <a:pt x="20336" y="46100"/>
                    <a:pt x="15356" y="46100"/>
                  </a:cubicBezTo>
                  <a:cubicBezTo>
                    <a:pt x="10376" y="46100"/>
                    <a:pt x="6567" y="44135"/>
                    <a:pt x="3928" y="40207"/>
                  </a:cubicBezTo>
                  <a:cubicBezTo>
                    <a:pt x="1309" y="36259"/>
                    <a:pt x="0" y="30545"/>
                    <a:pt x="0" y="23065"/>
                  </a:cubicBezTo>
                  <a:cubicBezTo>
                    <a:pt x="0" y="15565"/>
                    <a:pt x="1309" y="9850"/>
                    <a:pt x="3928" y="5922"/>
                  </a:cubicBezTo>
                  <a:cubicBezTo>
                    <a:pt x="6567" y="1974"/>
                    <a:pt x="10376" y="0"/>
                    <a:pt x="15356" y="0"/>
                  </a:cubicBezTo>
                  <a:close/>
                </a:path>
              </a:pathLst>
            </a:custGeom>
            <a:solidFill>
              <a:srgbClr val="000000"/>
            </a:solidFill>
            <a:ln w="734"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507D201F-A5EE-CE0D-A507-B557B3192E1F}"/>
                </a:ext>
              </a:extLst>
            </p:cNvPr>
            <p:cNvSpPr/>
            <p:nvPr/>
          </p:nvSpPr>
          <p:spPr>
            <a:xfrm>
              <a:off x="7504514" y="2802897"/>
              <a:ext cx="28569" cy="44432"/>
            </a:xfrm>
            <a:custGeom>
              <a:avLst/>
              <a:gdLst>
                <a:gd name="connsiteX0" fmla="*/ 0 w 28569"/>
                <a:gd name="connsiteY0" fmla="*/ 0 h 44432"/>
                <a:gd name="connsiteX1" fmla="*/ 28570 w 28569"/>
                <a:gd name="connsiteY1" fmla="*/ 0 h 44432"/>
                <a:gd name="connsiteX2" fmla="*/ 28570 w 28569"/>
                <a:gd name="connsiteY2" fmla="*/ 2560 h 44432"/>
                <a:gd name="connsiteX3" fmla="*/ 12440 w 28569"/>
                <a:gd name="connsiteY3" fmla="*/ 44433 h 44432"/>
                <a:gd name="connsiteX4" fmla="*/ 6160 w 28569"/>
                <a:gd name="connsiteY4" fmla="*/ 44433 h 44432"/>
                <a:gd name="connsiteX5" fmla="*/ 21339 w 28569"/>
                <a:gd name="connsiteY5" fmla="*/ 5059 h 44432"/>
                <a:gd name="connsiteX6" fmla="*/ 0 w 28569"/>
                <a:gd name="connsiteY6" fmla="*/ 5059 h 44432"/>
                <a:gd name="connsiteX7" fmla="*/ 0 w 28569"/>
                <a:gd name="connsiteY7" fmla="*/ 0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69" h="44432">
                  <a:moveTo>
                    <a:pt x="0" y="0"/>
                  </a:moveTo>
                  <a:lnTo>
                    <a:pt x="28570" y="0"/>
                  </a:lnTo>
                  <a:lnTo>
                    <a:pt x="28570" y="2560"/>
                  </a:lnTo>
                  <a:lnTo>
                    <a:pt x="12440" y="44433"/>
                  </a:lnTo>
                  <a:lnTo>
                    <a:pt x="6160" y="44433"/>
                  </a:lnTo>
                  <a:lnTo>
                    <a:pt x="21339" y="5059"/>
                  </a:lnTo>
                  <a:lnTo>
                    <a:pt x="0" y="5059"/>
                  </a:lnTo>
                  <a:lnTo>
                    <a:pt x="0" y="0"/>
                  </a:lnTo>
                  <a:close/>
                </a:path>
              </a:pathLst>
            </a:custGeom>
            <a:solidFill>
              <a:srgbClr val="000000"/>
            </a:solidFill>
            <a:ln w="734" cap="flat">
              <a:noFill/>
              <a:prstDash val="solid"/>
              <a:miter/>
            </a:ln>
          </p:spPr>
          <p:txBody>
            <a:bodyPr rtlCol="0" anchor="ctr"/>
            <a:lstStyle/>
            <a:p>
              <a:endParaRPr lang="en-DE"/>
            </a:p>
          </p:txBody>
        </p:sp>
        <p:sp>
          <p:nvSpPr>
            <p:cNvPr id="109" name="Freeform 108">
              <a:extLst>
                <a:ext uri="{FF2B5EF4-FFF2-40B4-BE49-F238E27FC236}">
                  <a16:creationId xmlns:a16="http://schemas.microsoft.com/office/drawing/2014/main" id="{70003BE7-C803-E98C-C5DD-1655B85DCE7F}"/>
                </a:ext>
              </a:extLst>
            </p:cNvPr>
            <p:cNvSpPr/>
            <p:nvPr/>
          </p:nvSpPr>
          <p:spPr>
            <a:xfrm>
              <a:off x="7542994" y="2802897"/>
              <a:ext cx="28749" cy="45296"/>
            </a:xfrm>
            <a:custGeom>
              <a:avLst/>
              <a:gdLst>
                <a:gd name="connsiteX0" fmla="*/ 1875 w 28749"/>
                <a:gd name="connsiteY0" fmla="*/ 0 h 45296"/>
                <a:gd name="connsiteX1" fmla="*/ 25475 w 28749"/>
                <a:gd name="connsiteY1" fmla="*/ 0 h 45296"/>
                <a:gd name="connsiteX2" fmla="*/ 25475 w 28749"/>
                <a:gd name="connsiteY2" fmla="*/ 5059 h 45296"/>
                <a:gd name="connsiteX3" fmla="*/ 7380 w 28749"/>
                <a:gd name="connsiteY3" fmla="*/ 5059 h 45296"/>
                <a:gd name="connsiteX4" fmla="*/ 7380 w 28749"/>
                <a:gd name="connsiteY4" fmla="*/ 15952 h 45296"/>
                <a:gd name="connsiteX5" fmla="*/ 10000 w 28749"/>
                <a:gd name="connsiteY5" fmla="*/ 15297 h 45296"/>
                <a:gd name="connsiteX6" fmla="*/ 12619 w 28749"/>
                <a:gd name="connsiteY6" fmla="*/ 15059 h 45296"/>
                <a:gd name="connsiteX7" fmla="*/ 24404 w 28749"/>
                <a:gd name="connsiteY7" fmla="*/ 19136 h 45296"/>
                <a:gd name="connsiteX8" fmla="*/ 28749 w 28749"/>
                <a:gd name="connsiteY8" fmla="*/ 30177 h 45296"/>
                <a:gd name="connsiteX9" fmla="*/ 24285 w 28749"/>
                <a:gd name="connsiteY9" fmla="*/ 41338 h 45296"/>
                <a:gd name="connsiteX10" fmla="*/ 11696 w 28749"/>
                <a:gd name="connsiteY10" fmla="*/ 45296 h 45296"/>
                <a:gd name="connsiteX11" fmla="*/ 5982 w 28749"/>
                <a:gd name="connsiteY11" fmla="*/ 44819 h 45296"/>
                <a:gd name="connsiteX12" fmla="*/ 0 w 28749"/>
                <a:gd name="connsiteY12" fmla="*/ 43391 h 45296"/>
                <a:gd name="connsiteX13" fmla="*/ 0 w 28749"/>
                <a:gd name="connsiteY13" fmla="*/ 37350 h 45296"/>
                <a:gd name="connsiteX14" fmla="*/ 5536 w 28749"/>
                <a:gd name="connsiteY14" fmla="*/ 39522 h 45296"/>
                <a:gd name="connsiteX15" fmla="*/ 11577 w 28749"/>
                <a:gd name="connsiteY15" fmla="*/ 40236 h 45296"/>
                <a:gd name="connsiteX16" fmla="*/ 19731 w 28749"/>
                <a:gd name="connsiteY16" fmla="*/ 37528 h 45296"/>
                <a:gd name="connsiteX17" fmla="*/ 22737 w 28749"/>
                <a:gd name="connsiteY17" fmla="*/ 30177 h 45296"/>
                <a:gd name="connsiteX18" fmla="*/ 19731 w 28749"/>
                <a:gd name="connsiteY18" fmla="*/ 22826 h 45296"/>
                <a:gd name="connsiteX19" fmla="*/ 11577 w 28749"/>
                <a:gd name="connsiteY19" fmla="*/ 20118 h 45296"/>
                <a:gd name="connsiteX20" fmla="*/ 6756 w 28749"/>
                <a:gd name="connsiteY20" fmla="*/ 20654 h 45296"/>
                <a:gd name="connsiteX21" fmla="*/ 1875 w 28749"/>
                <a:gd name="connsiteY21" fmla="*/ 22321 h 45296"/>
                <a:gd name="connsiteX22" fmla="*/ 1875 w 28749"/>
                <a:gd name="connsiteY22" fmla="*/ 0 h 4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749" h="45296">
                  <a:moveTo>
                    <a:pt x="1875" y="0"/>
                  </a:moveTo>
                  <a:lnTo>
                    <a:pt x="25475" y="0"/>
                  </a:lnTo>
                  <a:lnTo>
                    <a:pt x="25475" y="5059"/>
                  </a:lnTo>
                  <a:lnTo>
                    <a:pt x="7380" y="5059"/>
                  </a:lnTo>
                  <a:lnTo>
                    <a:pt x="7380" y="15952"/>
                  </a:lnTo>
                  <a:cubicBezTo>
                    <a:pt x="8254" y="15654"/>
                    <a:pt x="9127" y="15435"/>
                    <a:pt x="10000" y="15297"/>
                  </a:cubicBezTo>
                  <a:cubicBezTo>
                    <a:pt x="10872" y="15138"/>
                    <a:pt x="11745" y="15059"/>
                    <a:pt x="12619" y="15059"/>
                  </a:cubicBezTo>
                  <a:cubicBezTo>
                    <a:pt x="17578" y="15059"/>
                    <a:pt x="21507" y="16418"/>
                    <a:pt x="24404" y="19136"/>
                  </a:cubicBezTo>
                  <a:cubicBezTo>
                    <a:pt x="27300" y="21854"/>
                    <a:pt x="28749" y="25535"/>
                    <a:pt x="28749" y="30177"/>
                  </a:cubicBezTo>
                  <a:cubicBezTo>
                    <a:pt x="28749" y="34959"/>
                    <a:pt x="27261" y="38679"/>
                    <a:pt x="24285" y="41338"/>
                  </a:cubicBezTo>
                  <a:cubicBezTo>
                    <a:pt x="21308" y="43977"/>
                    <a:pt x="17113" y="45296"/>
                    <a:pt x="11696" y="45296"/>
                  </a:cubicBezTo>
                  <a:cubicBezTo>
                    <a:pt x="9831" y="45296"/>
                    <a:pt x="7926" y="45137"/>
                    <a:pt x="5982" y="44819"/>
                  </a:cubicBezTo>
                  <a:cubicBezTo>
                    <a:pt x="4058" y="44502"/>
                    <a:pt x="2064" y="44026"/>
                    <a:pt x="0" y="43391"/>
                  </a:cubicBezTo>
                  <a:lnTo>
                    <a:pt x="0" y="37350"/>
                  </a:lnTo>
                  <a:cubicBezTo>
                    <a:pt x="1786" y="38322"/>
                    <a:pt x="3631" y="39046"/>
                    <a:pt x="5536" y="39522"/>
                  </a:cubicBezTo>
                  <a:cubicBezTo>
                    <a:pt x="7441" y="39998"/>
                    <a:pt x="9454" y="40236"/>
                    <a:pt x="11577" y="40236"/>
                  </a:cubicBezTo>
                  <a:cubicBezTo>
                    <a:pt x="15009" y="40236"/>
                    <a:pt x="17728" y="39334"/>
                    <a:pt x="19731" y="37528"/>
                  </a:cubicBezTo>
                  <a:cubicBezTo>
                    <a:pt x="21735" y="35723"/>
                    <a:pt x="22737" y="33272"/>
                    <a:pt x="22737" y="30177"/>
                  </a:cubicBezTo>
                  <a:cubicBezTo>
                    <a:pt x="22737" y="27082"/>
                    <a:pt x="21735" y="24632"/>
                    <a:pt x="19731" y="22826"/>
                  </a:cubicBezTo>
                  <a:cubicBezTo>
                    <a:pt x="17728" y="21021"/>
                    <a:pt x="15009" y="20118"/>
                    <a:pt x="11577" y="20118"/>
                  </a:cubicBezTo>
                  <a:cubicBezTo>
                    <a:pt x="9970" y="20118"/>
                    <a:pt x="8363" y="20297"/>
                    <a:pt x="6756" y="20654"/>
                  </a:cubicBezTo>
                  <a:cubicBezTo>
                    <a:pt x="5168" y="21011"/>
                    <a:pt x="3542" y="21566"/>
                    <a:pt x="1875" y="22321"/>
                  </a:cubicBezTo>
                  <a:lnTo>
                    <a:pt x="1875" y="0"/>
                  </a:lnTo>
                  <a:close/>
                </a:path>
              </a:pathLst>
            </a:custGeom>
            <a:solidFill>
              <a:srgbClr val="000000"/>
            </a:solidFill>
            <a:ln w="734"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87BC1A58-3724-DDDA-5C4F-66EB5B83BECE}"/>
                </a:ext>
              </a:extLst>
            </p:cNvPr>
            <p:cNvSpPr/>
            <p:nvPr/>
          </p:nvSpPr>
          <p:spPr>
            <a:xfrm>
              <a:off x="7405321" y="2578801"/>
              <a:ext cx="30712" cy="46099"/>
            </a:xfrm>
            <a:custGeom>
              <a:avLst/>
              <a:gdLst>
                <a:gd name="connsiteX0" fmla="*/ 15357 w 30712"/>
                <a:gd name="connsiteY0" fmla="*/ 4761 h 46099"/>
                <a:gd name="connsiteX1" fmla="*/ 8363 w 30712"/>
                <a:gd name="connsiteY1" fmla="*/ 9345 h 46099"/>
                <a:gd name="connsiteX2" fmla="*/ 6041 w 30712"/>
                <a:gd name="connsiteY2" fmla="*/ 23064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4 h 46099"/>
                <a:gd name="connsiteX7" fmla="*/ 22350 w 30712"/>
                <a:gd name="connsiteY7" fmla="*/ 9345 h 46099"/>
                <a:gd name="connsiteX8" fmla="*/ 15357 w 30712"/>
                <a:gd name="connsiteY8" fmla="*/ 4761 h 46099"/>
                <a:gd name="connsiteX9" fmla="*/ 15357 w 30712"/>
                <a:gd name="connsiteY9" fmla="*/ 0 h 46099"/>
                <a:gd name="connsiteX10" fmla="*/ 26755 w 30712"/>
                <a:gd name="connsiteY10" fmla="*/ 5922 h 46099"/>
                <a:gd name="connsiteX11" fmla="*/ 30713 w 30712"/>
                <a:gd name="connsiteY11" fmla="*/ 23064 h 46099"/>
                <a:gd name="connsiteX12" fmla="*/ 26755 w 30712"/>
                <a:gd name="connsiteY12" fmla="*/ 40206 h 46099"/>
                <a:gd name="connsiteX13" fmla="*/ 15357 w 30712"/>
                <a:gd name="connsiteY13" fmla="*/ 46099 h 46099"/>
                <a:gd name="connsiteX14" fmla="*/ 3928 w 30712"/>
                <a:gd name="connsiteY14" fmla="*/ 40206 h 46099"/>
                <a:gd name="connsiteX15" fmla="*/ 0 w 30712"/>
                <a:gd name="connsiteY15" fmla="*/ 23064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1"/>
                  </a:moveTo>
                  <a:cubicBezTo>
                    <a:pt x="12262" y="4761"/>
                    <a:pt x="9930" y="6290"/>
                    <a:pt x="8363" y="9345"/>
                  </a:cubicBezTo>
                  <a:cubicBezTo>
                    <a:pt x="6815" y="12380"/>
                    <a:pt x="6041" y="16953"/>
                    <a:pt x="6041" y="23064"/>
                  </a:cubicBezTo>
                  <a:cubicBezTo>
                    <a:pt x="6041" y="29155"/>
                    <a:pt x="6815" y="33729"/>
                    <a:pt x="8363" y="36784"/>
                  </a:cubicBezTo>
                  <a:cubicBezTo>
                    <a:pt x="9930" y="39820"/>
                    <a:pt x="12262" y="41338"/>
                    <a:pt x="15357" y="41338"/>
                  </a:cubicBezTo>
                  <a:cubicBezTo>
                    <a:pt x="18472" y="41338"/>
                    <a:pt x="20803" y="39820"/>
                    <a:pt x="22350" y="36784"/>
                  </a:cubicBezTo>
                  <a:cubicBezTo>
                    <a:pt x="23918" y="33729"/>
                    <a:pt x="24702" y="29155"/>
                    <a:pt x="24702" y="23064"/>
                  </a:cubicBezTo>
                  <a:cubicBezTo>
                    <a:pt x="24702" y="16953"/>
                    <a:pt x="23918" y="12380"/>
                    <a:pt x="22350" y="9345"/>
                  </a:cubicBezTo>
                  <a:cubicBezTo>
                    <a:pt x="20803" y="6290"/>
                    <a:pt x="18472" y="4761"/>
                    <a:pt x="15357" y="4761"/>
                  </a:cubicBezTo>
                  <a:moveTo>
                    <a:pt x="15357" y="0"/>
                  </a:moveTo>
                  <a:cubicBezTo>
                    <a:pt x="20337" y="0"/>
                    <a:pt x="24136" y="1974"/>
                    <a:pt x="26755" y="5922"/>
                  </a:cubicBezTo>
                  <a:cubicBezTo>
                    <a:pt x="29393" y="9850"/>
                    <a:pt x="30713" y="15565"/>
                    <a:pt x="30713" y="23064"/>
                  </a:cubicBezTo>
                  <a:cubicBezTo>
                    <a:pt x="30713" y="30544"/>
                    <a:pt x="29393" y="36258"/>
                    <a:pt x="26755" y="40206"/>
                  </a:cubicBezTo>
                  <a:cubicBezTo>
                    <a:pt x="24136" y="44135"/>
                    <a:pt x="20337" y="46099"/>
                    <a:pt x="15357" y="46099"/>
                  </a:cubicBezTo>
                  <a:cubicBezTo>
                    <a:pt x="10376" y="46099"/>
                    <a:pt x="6567" y="44135"/>
                    <a:pt x="3928" y="40206"/>
                  </a:cubicBezTo>
                  <a:cubicBezTo>
                    <a:pt x="1309" y="36258"/>
                    <a:pt x="0" y="30544"/>
                    <a:pt x="0" y="23064"/>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1" name="Freeform 110">
              <a:extLst>
                <a:ext uri="{FF2B5EF4-FFF2-40B4-BE49-F238E27FC236}">
                  <a16:creationId xmlns:a16="http://schemas.microsoft.com/office/drawing/2014/main" id="{B39E4BDA-20E3-D226-0735-0017720D3B7D}"/>
                </a:ext>
              </a:extLst>
            </p:cNvPr>
            <p:cNvSpPr/>
            <p:nvPr/>
          </p:nvSpPr>
          <p:spPr>
            <a:xfrm>
              <a:off x="7446599" y="2616478"/>
              <a:ext cx="6279" cy="7559"/>
            </a:xfrm>
            <a:custGeom>
              <a:avLst/>
              <a:gdLst>
                <a:gd name="connsiteX0" fmla="*/ 0 w 6279"/>
                <a:gd name="connsiteY0" fmla="*/ 0 h 7559"/>
                <a:gd name="connsiteX1" fmla="*/ 6280 w 6279"/>
                <a:gd name="connsiteY1" fmla="*/ 0 h 7559"/>
                <a:gd name="connsiteX2" fmla="*/ 6280 w 6279"/>
                <a:gd name="connsiteY2" fmla="*/ 7559 h 7559"/>
                <a:gd name="connsiteX3" fmla="*/ 0 w 6279"/>
                <a:gd name="connsiteY3" fmla="*/ 7559 h 7559"/>
                <a:gd name="connsiteX4" fmla="*/ 0 w 6279"/>
                <a:gd name="connsiteY4" fmla="*/ 0 h 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9" h="7559">
                  <a:moveTo>
                    <a:pt x="0" y="0"/>
                  </a:moveTo>
                  <a:lnTo>
                    <a:pt x="6280" y="0"/>
                  </a:lnTo>
                  <a:lnTo>
                    <a:pt x="6280" y="7559"/>
                  </a:lnTo>
                  <a:lnTo>
                    <a:pt x="0" y="7559"/>
                  </a:lnTo>
                  <a:lnTo>
                    <a:pt x="0" y="0"/>
                  </a:lnTo>
                  <a:close/>
                </a:path>
              </a:pathLst>
            </a:custGeom>
            <a:solidFill>
              <a:srgbClr val="000000"/>
            </a:solidFill>
            <a:ln w="734"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75EA24DD-2397-A45E-D63C-54C4D96FD07B}"/>
                </a:ext>
              </a:extLst>
            </p:cNvPr>
            <p:cNvSpPr/>
            <p:nvPr/>
          </p:nvSpPr>
          <p:spPr>
            <a:xfrm>
              <a:off x="7466152" y="2579604"/>
              <a:ext cx="26456" cy="44432"/>
            </a:xfrm>
            <a:custGeom>
              <a:avLst/>
              <a:gdLst>
                <a:gd name="connsiteX0" fmla="*/ 862 w 26456"/>
                <a:gd name="connsiteY0" fmla="*/ 39374 h 44432"/>
                <a:gd name="connsiteX1" fmla="*/ 10684 w 26456"/>
                <a:gd name="connsiteY1" fmla="*/ 39374 h 44432"/>
                <a:gd name="connsiteX2" fmla="*/ 10684 w 26456"/>
                <a:gd name="connsiteY2" fmla="*/ 5476 h 44432"/>
                <a:gd name="connsiteX3" fmla="*/ 0 w 26456"/>
                <a:gd name="connsiteY3" fmla="*/ 7619 h 44432"/>
                <a:gd name="connsiteX4" fmla="*/ 0 w 26456"/>
                <a:gd name="connsiteY4" fmla="*/ 2143 h 44432"/>
                <a:gd name="connsiteX5" fmla="*/ 10624 w 26456"/>
                <a:gd name="connsiteY5" fmla="*/ 0 h 44432"/>
                <a:gd name="connsiteX6" fmla="*/ 16636 w 26456"/>
                <a:gd name="connsiteY6" fmla="*/ 0 h 44432"/>
                <a:gd name="connsiteX7" fmla="*/ 16636 w 26456"/>
                <a:gd name="connsiteY7" fmla="*/ 39374 h 44432"/>
                <a:gd name="connsiteX8" fmla="*/ 26457 w 26456"/>
                <a:gd name="connsiteY8" fmla="*/ 39374 h 44432"/>
                <a:gd name="connsiteX9" fmla="*/ 26457 w 26456"/>
                <a:gd name="connsiteY9" fmla="*/ 44433 h 44432"/>
                <a:gd name="connsiteX10" fmla="*/ 862 w 26456"/>
                <a:gd name="connsiteY10" fmla="*/ 44433 h 44432"/>
                <a:gd name="connsiteX11" fmla="*/ 862 w 26456"/>
                <a:gd name="connsiteY11" fmla="*/ 39374 h 4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56" h="44432">
                  <a:moveTo>
                    <a:pt x="862" y="39374"/>
                  </a:moveTo>
                  <a:lnTo>
                    <a:pt x="10684" y="39374"/>
                  </a:lnTo>
                  <a:lnTo>
                    <a:pt x="10684" y="5476"/>
                  </a:lnTo>
                  <a:lnTo>
                    <a:pt x="0" y="7619"/>
                  </a:lnTo>
                  <a:lnTo>
                    <a:pt x="0" y="2143"/>
                  </a:lnTo>
                  <a:lnTo>
                    <a:pt x="10624" y="0"/>
                  </a:lnTo>
                  <a:lnTo>
                    <a:pt x="16636" y="0"/>
                  </a:lnTo>
                  <a:lnTo>
                    <a:pt x="16636" y="39374"/>
                  </a:lnTo>
                  <a:lnTo>
                    <a:pt x="26457" y="39374"/>
                  </a:lnTo>
                  <a:lnTo>
                    <a:pt x="26457" y="44433"/>
                  </a:lnTo>
                  <a:lnTo>
                    <a:pt x="862" y="44433"/>
                  </a:lnTo>
                  <a:lnTo>
                    <a:pt x="862" y="39374"/>
                  </a:lnTo>
                  <a:close/>
                </a:path>
              </a:pathLst>
            </a:custGeom>
            <a:solidFill>
              <a:srgbClr val="000000"/>
            </a:solidFill>
            <a:ln w="734"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B60B1F80-FB0E-4292-135D-EC453D98A7DD}"/>
                </a:ext>
              </a:extLst>
            </p:cNvPr>
            <p:cNvSpPr/>
            <p:nvPr/>
          </p:nvSpPr>
          <p:spPr>
            <a:xfrm>
              <a:off x="7502252" y="2578801"/>
              <a:ext cx="30712" cy="46099"/>
            </a:xfrm>
            <a:custGeom>
              <a:avLst/>
              <a:gdLst>
                <a:gd name="connsiteX0" fmla="*/ 15357 w 30712"/>
                <a:gd name="connsiteY0" fmla="*/ 4761 h 46099"/>
                <a:gd name="connsiteX1" fmla="*/ 8363 w 30712"/>
                <a:gd name="connsiteY1" fmla="*/ 9345 h 46099"/>
                <a:gd name="connsiteX2" fmla="*/ 6041 w 30712"/>
                <a:gd name="connsiteY2" fmla="*/ 23064 h 46099"/>
                <a:gd name="connsiteX3" fmla="*/ 8363 w 30712"/>
                <a:gd name="connsiteY3" fmla="*/ 36784 h 46099"/>
                <a:gd name="connsiteX4" fmla="*/ 15357 w 30712"/>
                <a:gd name="connsiteY4" fmla="*/ 41338 h 46099"/>
                <a:gd name="connsiteX5" fmla="*/ 22350 w 30712"/>
                <a:gd name="connsiteY5" fmla="*/ 36784 h 46099"/>
                <a:gd name="connsiteX6" fmla="*/ 24702 w 30712"/>
                <a:gd name="connsiteY6" fmla="*/ 23064 h 46099"/>
                <a:gd name="connsiteX7" fmla="*/ 22350 w 30712"/>
                <a:gd name="connsiteY7" fmla="*/ 9345 h 46099"/>
                <a:gd name="connsiteX8" fmla="*/ 15357 w 30712"/>
                <a:gd name="connsiteY8" fmla="*/ 4761 h 46099"/>
                <a:gd name="connsiteX9" fmla="*/ 15357 w 30712"/>
                <a:gd name="connsiteY9" fmla="*/ 0 h 46099"/>
                <a:gd name="connsiteX10" fmla="*/ 26755 w 30712"/>
                <a:gd name="connsiteY10" fmla="*/ 5922 h 46099"/>
                <a:gd name="connsiteX11" fmla="*/ 30713 w 30712"/>
                <a:gd name="connsiteY11" fmla="*/ 23064 h 46099"/>
                <a:gd name="connsiteX12" fmla="*/ 26755 w 30712"/>
                <a:gd name="connsiteY12" fmla="*/ 40206 h 46099"/>
                <a:gd name="connsiteX13" fmla="*/ 15357 w 30712"/>
                <a:gd name="connsiteY13" fmla="*/ 46099 h 46099"/>
                <a:gd name="connsiteX14" fmla="*/ 3928 w 30712"/>
                <a:gd name="connsiteY14" fmla="*/ 40206 h 46099"/>
                <a:gd name="connsiteX15" fmla="*/ 0 w 30712"/>
                <a:gd name="connsiteY15" fmla="*/ 23064 h 46099"/>
                <a:gd name="connsiteX16" fmla="*/ 3928 w 30712"/>
                <a:gd name="connsiteY16" fmla="*/ 5922 h 46099"/>
                <a:gd name="connsiteX17" fmla="*/ 15357 w 30712"/>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2" h="46099">
                  <a:moveTo>
                    <a:pt x="15357" y="4761"/>
                  </a:moveTo>
                  <a:cubicBezTo>
                    <a:pt x="12262" y="4761"/>
                    <a:pt x="9930" y="6290"/>
                    <a:pt x="8363" y="9345"/>
                  </a:cubicBezTo>
                  <a:cubicBezTo>
                    <a:pt x="6815" y="12380"/>
                    <a:pt x="6041" y="16953"/>
                    <a:pt x="6041" y="23064"/>
                  </a:cubicBezTo>
                  <a:cubicBezTo>
                    <a:pt x="6041" y="29155"/>
                    <a:pt x="6815" y="33729"/>
                    <a:pt x="8363" y="36784"/>
                  </a:cubicBezTo>
                  <a:cubicBezTo>
                    <a:pt x="9930" y="39820"/>
                    <a:pt x="12262" y="41338"/>
                    <a:pt x="15357" y="41338"/>
                  </a:cubicBezTo>
                  <a:cubicBezTo>
                    <a:pt x="18472" y="41338"/>
                    <a:pt x="20803" y="39820"/>
                    <a:pt x="22350" y="36784"/>
                  </a:cubicBezTo>
                  <a:cubicBezTo>
                    <a:pt x="23918" y="33729"/>
                    <a:pt x="24702" y="29155"/>
                    <a:pt x="24702" y="23064"/>
                  </a:cubicBezTo>
                  <a:cubicBezTo>
                    <a:pt x="24702" y="16953"/>
                    <a:pt x="23918" y="12380"/>
                    <a:pt x="22350" y="9345"/>
                  </a:cubicBezTo>
                  <a:cubicBezTo>
                    <a:pt x="20803" y="6290"/>
                    <a:pt x="18472" y="4761"/>
                    <a:pt x="15357" y="4761"/>
                  </a:cubicBezTo>
                  <a:moveTo>
                    <a:pt x="15357" y="0"/>
                  </a:moveTo>
                  <a:cubicBezTo>
                    <a:pt x="20337" y="0"/>
                    <a:pt x="24136" y="1974"/>
                    <a:pt x="26755" y="5922"/>
                  </a:cubicBezTo>
                  <a:cubicBezTo>
                    <a:pt x="29393" y="9850"/>
                    <a:pt x="30713" y="15565"/>
                    <a:pt x="30713" y="23064"/>
                  </a:cubicBezTo>
                  <a:cubicBezTo>
                    <a:pt x="30713" y="30544"/>
                    <a:pt x="29393" y="36258"/>
                    <a:pt x="26755" y="40206"/>
                  </a:cubicBezTo>
                  <a:cubicBezTo>
                    <a:pt x="24136" y="44135"/>
                    <a:pt x="20337" y="46099"/>
                    <a:pt x="15357" y="46099"/>
                  </a:cubicBezTo>
                  <a:cubicBezTo>
                    <a:pt x="10376" y="46099"/>
                    <a:pt x="6567" y="44135"/>
                    <a:pt x="3928" y="40206"/>
                  </a:cubicBezTo>
                  <a:cubicBezTo>
                    <a:pt x="1309" y="36258"/>
                    <a:pt x="0" y="30544"/>
                    <a:pt x="0" y="23064"/>
                  </a:cubicBezTo>
                  <a:cubicBezTo>
                    <a:pt x="0" y="15565"/>
                    <a:pt x="1309" y="9850"/>
                    <a:pt x="3928"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52893FC5-AF64-4FFE-D9E9-269ED6A15E45}"/>
                </a:ext>
              </a:extLst>
            </p:cNvPr>
            <p:cNvSpPr/>
            <p:nvPr/>
          </p:nvSpPr>
          <p:spPr>
            <a:xfrm>
              <a:off x="7541030" y="2578801"/>
              <a:ext cx="30713" cy="46099"/>
            </a:xfrm>
            <a:custGeom>
              <a:avLst/>
              <a:gdLst>
                <a:gd name="connsiteX0" fmla="*/ 15357 w 30713"/>
                <a:gd name="connsiteY0" fmla="*/ 4761 h 46099"/>
                <a:gd name="connsiteX1" fmla="*/ 8363 w 30713"/>
                <a:gd name="connsiteY1" fmla="*/ 9345 h 46099"/>
                <a:gd name="connsiteX2" fmla="*/ 6042 w 30713"/>
                <a:gd name="connsiteY2" fmla="*/ 23064 h 46099"/>
                <a:gd name="connsiteX3" fmla="*/ 8363 w 30713"/>
                <a:gd name="connsiteY3" fmla="*/ 36784 h 46099"/>
                <a:gd name="connsiteX4" fmla="*/ 15357 w 30713"/>
                <a:gd name="connsiteY4" fmla="*/ 41338 h 46099"/>
                <a:gd name="connsiteX5" fmla="*/ 22351 w 30713"/>
                <a:gd name="connsiteY5" fmla="*/ 36784 h 46099"/>
                <a:gd name="connsiteX6" fmla="*/ 24702 w 30713"/>
                <a:gd name="connsiteY6" fmla="*/ 23064 h 46099"/>
                <a:gd name="connsiteX7" fmla="*/ 22351 w 30713"/>
                <a:gd name="connsiteY7" fmla="*/ 9345 h 46099"/>
                <a:gd name="connsiteX8" fmla="*/ 15357 w 30713"/>
                <a:gd name="connsiteY8" fmla="*/ 4761 h 46099"/>
                <a:gd name="connsiteX9" fmla="*/ 15357 w 30713"/>
                <a:gd name="connsiteY9" fmla="*/ 0 h 46099"/>
                <a:gd name="connsiteX10" fmla="*/ 26755 w 30713"/>
                <a:gd name="connsiteY10" fmla="*/ 5922 h 46099"/>
                <a:gd name="connsiteX11" fmla="*/ 30714 w 30713"/>
                <a:gd name="connsiteY11" fmla="*/ 23064 h 46099"/>
                <a:gd name="connsiteX12" fmla="*/ 26755 w 30713"/>
                <a:gd name="connsiteY12" fmla="*/ 40206 h 46099"/>
                <a:gd name="connsiteX13" fmla="*/ 15357 w 30713"/>
                <a:gd name="connsiteY13" fmla="*/ 46099 h 46099"/>
                <a:gd name="connsiteX14" fmla="*/ 3929 w 30713"/>
                <a:gd name="connsiteY14" fmla="*/ 40206 h 46099"/>
                <a:gd name="connsiteX15" fmla="*/ 0 w 30713"/>
                <a:gd name="connsiteY15" fmla="*/ 23064 h 46099"/>
                <a:gd name="connsiteX16" fmla="*/ 3929 w 30713"/>
                <a:gd name="connsiteY16" fmla="*/ 5922 h 46099"/>
                <a:gd name="connsiteX17" fmla="*/ 15357 w 30713"/>
                <a:gd name="connsiteY17" fmla="*/ 0 h 4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713" h="46099">
                  <a:moveTo>
                    <a:pt x="15357" y="4761"/>
                  </a:moveTo>
                  <a:cubicBezTo>
                    <a:pt x="12262" y="4761"/>
                    <a:pt x="9931" y="6290"/>
                    <a:pt x="8363" y="9345"/>
                  </a:cubicBezTo>
                  <a:cubicBezTo>
                    <a:pt x="6816" y="12380"/>
                    <a:pt x="6042" y="16953"/>
                    <a:pt x="6042" y="23064"/>
                  </a:cubicBezTo>
                  <a:cubicBezTo>
                    <a:pt x="6042" y="29155"/>
                    <a:pt x="6816" y="33729"/>
                    <a:pt x="8363" y="36784"/>
                  </a:cubicBezTo>
                  <a:cubicBezTo>
                    <a:pt x="9931" y="39820"/>
                    <a:pt x="12262" y="41338"/>
                    <a:pt x="15357" y="41338"/>
                  </a:cubicBezTo>
                  <a:cubicBezTo>
                    <a:pt x="18472" y="41338"/>
                    <a:pt x="20803" y="39820"/>
                    <a:pt x="22351" y="36784"/>
                  </a:cubicBezTo>
                  <a:cubicBezTo>
                    <a:pt x="23918" y="33729"/>
                    <a:pt x="24702" y="29155"/>
                    <a:pt x="24702" y="23064"/>
                  </a:cubicBezTo>
                  <a:cubicBezTo>
                    <a:pt x="24702" y="16953"/>
                    <a:pt x="23918" y="12380"/>
                    <a:pt x="22351" y="9345"/>
                  </a:cubicBezTo>
                  <a:cubicBezTo>
                    <a:pt x="20803" y="6290"/>
                    <a:pt x="18472" y="4761"/>
                    <a:pt x="15357" y="4761"/>
                  </a:cubicBezTo>
                  <a:moveTo>
                    <a:pt x="15357" y="0"/>
                  </a:moveTo>
                  <a:cubicBezTo>
                    <a:pt x="20337" y="0"/>
                    <a:pt x="24136" y="1974"/>
                    <a:pt x="26755" y="5922"/>
                  </a:cubicBezTo>
                  <a:cubicBezTo>
                    <a:pt x="29394" y="9850"/>
                    <a:pt x="30714" y="15565"/>
                    <a:pt x="30714" y="23064"/>
                  </a:cubicBezTo>
                  <a:cubicBezTo>
                    <a:pt x="30714" y="30544"/>
                    <a:pt x="29394" y="36258"/>
                    <a:pt x="26755" y="40206"/>
                  </a:cubicBezTo>
                  <a:cubicBezTo>
                    <a:pt x="24136" y="44135"/>
                    <a:pt x="20337" y="46099"/>
                    <a:pt x="15357" y="46099"/>
                  </a:cubicBezTo>
                  <a:cubicBezTo>
                    <a:pt x="10376" y="46099"/>
                    <a:pt x="6567" y="44135"/>
                    <a:pt x="3929" y="40206"/>
                  </a:cubicBezTo>
                  <a:cubicBezTo>
                    <a:pt x="1310" y="36258"/>
                    <a:pt x="0" y="30544"/>
                    <a:pt x="0" y="23064"/>
                  </a:cubicBezTo>
                  <a:cubicBezTo>
                    <a:pt x="0" y="15565"/>
                    <a:pt x="1310" y="9850"/>
                    <a:pt x="3929" y="5922"/>
                  </a:cubicBezTo>
                  <a:cubicBezTo>
                    <a:pt x="6567" y="1974"/>
                    <a:pt x="10376" y="0"/>
                    <a:pt x="15357" y="0"/>
                  </a:cubicBezTo>
                  <a:close/>
                </a:path>
              </a:pathLst>
            </a:custGeom>
            <a:solidFill>
              <a:srgbClr val="000000"/>
            </a:solidFill>
            <a:ln w="734" cap="flat">
              <a:noFill/>
              <a:prstDash val="solid"/>
              <a:miter/>
            </a:ln>
          </p:spPr>
          <p:txBody>
            <a:bodyPr rtlCol="0" anchor="ctr"/>
            <a:lstStyle/>
            <a:p>
              <a:endParaRPr lang="en-DE"/>
            </a:p>
          </p:txBody>
        </p:sp>
        <p:sp>
          <p:nvSpPr>
            <p:cNvPr id="115" name="Freeform 114">
              <a:extLst>
                <a:ext uri="{FF2B5EF4-FFF2-40B4-BE49-F238E27FC236}">
                  <a16:creationId xmlns:a16="http://schemas.microsoft.com/office/drawing/2014/main" id="{0BE33CB7-7FD2-EB0D-8DF1-2C50BDE105DA}"/>
                </a:ext>
              </a:extLst>
            </p:cNvPr>
            <p:cNvSpPr/>
            <p:nvPr/>
          </p:nvSpPr>
          <p:spPr>
            <a:xfrm>
              <a:off x="7347011" y="3417294"/>
              <a:ext cx="37168" cy="24853"/>
            </a:xfrm>
            <a:custGeom>
              <a:avLst/>
              <a:gdLst>
                <a:gd name="connsiteX0" fmla="*/ 2013 w 37168"/>
                <a:gd name="connsiteY0" fmla="*/ 24854 h 24853"/>
                <a:gd name="connsiteX1" fmla="*/ 645 w 37168"/>
                <a:gd name="connsiteY1" fmla="*/ 24310 h 24853"/>
                <a:gd name="connsiteX2" fmla="*/ 0 w 37168"/>
                <a:gd name="connsiteY2" fmla="*/ 22584 h 24853"/>
                <a:gd name="connsiteX3" fmla="*/ 594 w 37168"/>
                <a:gd name="connsiteY3" fmla="*/ 20644 h 24853"/>
                <a:gd name="connsiteX4" fmla="*/ 1936 w 37168"/>
                <a:gd name="connsiteY4" fmla="*/ 18947 h 24853"/>
                <a:gd name="connsiteX5" fmla="*/ 4130 w 37168"/>
                <a:gd name="connsiteY5" fmla="*/ 17368 h 24853"/>
                <a:gd name="connsiteX6" fmla="*/ 6634 w 37168"/>
                <a:gd name="connsiteY6" fmla="*/ 16030 h 24853"/>
                <a:gd name="connsiteX7" fmla="*/ 9602 w 37168"/>
                <a:gd name="connsiteY7" fmla="*/ 14789 h 24853"/>
                <a:gd name="connsiteX8" fmla="*/ 12415 w 37168"/>
                <a:gd name="connsiteY8" fmla="*/ 13753 h 24853"/>
                <a:gd name="connsiteX9" fmla="*/ 15177 w 37168"/>
                <a:gd name="connsiteY9" fmla="*/ 12798 h 24853"/>
                <a:gd name="connsiteX10" fmla="*/ 1316 w 37168"/>
                <a:gd name="connsiteY10" fmla="*/ 4930 h 24853"/>
                <a:gd name="connsiteX11" fmla="*/ 232 w 37168"/>
                <a:gd name="connsiteY11" fmla="*/ 4180 h 24853"/>
                <a:gd name="connsiteX12" fmla="*/ 52 w 37168"/>
                <a:gd name="connsiteY12" fmla="*/ 3225 h 24853"/>
                <a:gd name="connsiteX13" fmla="*/ 52 w 37168"/>
                <a:gd name="connsiteY13" fmla="*/ 1286 h 24853"/>
                <a:gd name="connsiteX14" fmla="*/ 619 w 37168"/>
                <a:gd name="connsiteY14" fmla="*/ 125 h 24853"/>
                <a:gd name="connsiteX15" fmla="*/ 2065 w 37168"/>
                <a:gd name="connsiteY15" fmla="*/ 749 h 24853"/>
                <a:gd name="connsiteX16" fmla="*/ 19668 w 37168"/>
                <a:gd name="connsiteY16" fmla="*/ 10734 h 24853"/>
                <a:gd name="connsiteX17" fmla="*/ 20624 w 37168"/>
                <a:gd name="connsiteY17" fmla="*/ 11049 h 24853"/>
                <a:gd name="connsiteX18" fmla="*/ 21656 w 37168"/>
                <a:gd name="connsiteY18" fmla="*/ 10734 h 24853"/>
                <a:gd name="connsiteX19" fmla="*/ 30380 w 37168"/>
                <a:gd name="connsiteY19" fmla="*/ 6994 h 24853"/>
                <a:gd name="connsiteX20" fmla="*/ 33245 w 37168"/>
                <a:gd name="connsiteY20" fmla="*/ 3019 h 24853"/>
                <a:gd name="connsiteX21" fmla="*/ 33220 w 37168"/>
                <a:gd name="connsiteY21" fmla="*/ 2527 h 24853"/>
                <a:gd name="connsiteX22" fmla="*/ 33194 w 37168"/>
                <a:gd name="connsiteY22" fmla="*/ 2013 h 24853"/>
                <a:gd name="connsiteX23" fmla="*/ 33839 w 37168"/>
                <a:gd name="connsiteY23" fmla="*/ 492 h 24853"/>
                <a:gd name="connsiteX24" fmla="*/ 35155 w 37168"/>
                <a:gd name="connsiteY24" fmla="*/ 0 h 24853"/>
                <a:gd name="connsiteX25" fmla="*/ 36523 w 37168"/>
                <a:gd name="connsiteY25" fmla="*/ 595 h 24853"/>
                <a:gd name="connsiteX26" fmla="*/ 37169 w 37168"/>
                <a:gd name="connsiteY26" fmla="*/ 2351 h 24853"/>
                <a:gd name="connsiteX27" fmla="*/ 36807 w 37168"/>
                <a:gd name="connsiteY27" fmla="*/ 4026 h 24853"/>
                <a:gd name="connsiteX28" fmla="*/ 35594 w 37168"/>
                <a:gd name="connsiteY28" fmla="*/ 5598 h 24853"/>
                <a:gd name="connsiteX29" fmla="*/ 33968 w 37168"/>
                <a:gd name="connsiteY29" fmla="*/ 6965 h 24853"/>
                <a:gd name="connsiteX30" fmla="*/ 31722 w 37168"/>
                <a:gd name="connsiteY30" fmla="*/ 8258 h 24853"/>
                <a:gd name="connsiteX31" fmla="*/ 29425 w 37168"/>
                <a:gd name="connsiteY31" fmla="*/ 9345 h 24853"/>
                <a:gd name="connsiteX32" fmla="*/ 26818 w 37168"/>
                <a:gd name="connsiteY32" fmla="*/ 10403 h 24853"/>
                <a:gd name="connsiteX33" fmla="*/ 24392 w 37168"/>
                <a:gd name="connsiteY33" fmla="*/ 11255 h 24853"/>
                <a:gd name="connsiteX34" fmla="*/ 21991 w 37168"/>
                <a:gd name="connsiteY34" fmla="*/ 12056 h 24853"/>
                <a:gd name="connsiteX35" fmla="*/ 35878 w 37168"/>
                <a:gd name="connsiteY35" fmla="*/ 19954 h 24853"/>
                <a:gd name="connsiteX36" fmla="*/ 36962 w 37168"/>
                <a:gd name="connsiteY36" fmla="*/ 20703 h 24853"/>
                <a:gd name="connsiteX37" fmla="*/ 37169 w 37168"/>
                <a:gd name="connsiteY37" fmla="*/ 21680 h 24853"/>
                <a:gd name="connsiteX38" fmla="*/ 37169 w 37168"/>
                <a:gd name="connsiteY38" fmla="*/ 23642 h 24853"/>
                <a:gd name="connsiteX39" fmla="*/ 36575 w 37168"/>
                <a:gd name="connsiteY39" fmla="*/ 24802 h 24853"/>
                <a:gd name="connsiteX40" fmla="*/ 35104 w 37168"/>
                <a:gd name="connsiteY40" fmla="*/ 24104 h 24853"/>
                <a:gd name="connsiteX41" fmla="*/ 17500 w 37168"/>
                <a:gd name="connsiteY41" fmla="*/ 14120 h 24853"/>
                <a:gd name="connsiteX42" fmla="*/ 16597 w 37168"/>
                <a:gd name="connsiteY42" fmla="*/ 13856 h 24853"/>
                <a:gd name="connsiteX43" fmla="*/ 15229 w 37168"/>
                <a:gd name="connsiteY43" fmla="*/ 14275 h 24853"/>
                <a:gd name="connsiteX44" fmla="*/ 12209 w 37168"/>
                <a:gd name="connsiteY44" fmla="*/ 15333 h 24853"/>
                <a:gd name="connsiteX45" fmla="*/ 8389 w 37168"/>
                <a:gd name="connsiteY45" fmla="*/ 17008 h 24853"/>
                <a:gd name="connsiteX46" fmla="*/ 5343 w 37168"/>
                <a:gd name="connsiteY46" fmla="*/ 19226 h 24853"/>
                <a:gd name="connsiteX47" fmla="*/ 3949 w 37168"/>
                <a:gd name="connsiteY47" fmla="*/ 21886 h 24853"/>
                <a:gd name="connsiteX48" fmla="*/ 3949 w 37168"/>
                <a:gd name="connsiteY48" fmla="*/ 22841 h 24853"/>
                <a:gd name="connsiteX49" fmla="*/ 3381 w 37168"/>
                <a:gd name="connsiteY49" fmla="*/ 24362 h 24853"/>
                <a:gd name="connsiteX50" fmla="*/ 2013 w 37168"/>
                <a:gd name="connsiteY50" fmla="*/ 24854 h 2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68" h="24853">
                  <a:moveTo>
                    <a:pt x="2013" y="24854"/>
                  </a:moveTo>
                  <a:cubicBezTo>
                    <a:pt x="1514" y="24854"/>
                    <a:pt x="1058" y="24670"/>
                    <a:pt x="645" y="24310"/>
                  </a:cubicBezTo>
                  <a:cubicBezTo>
                    <a:pt x="215" y="23936"/>
                    <a:pt x="0" y="23355"/>
                    <a:pt x="0" y="22584"/>
                  </a:cubicBezTo>
                  <a:cubicBezTo>
                    <a:pt x="0" y="21945"/>
                    <a:pt x="198" y="21298"/>
                    <a:pt x="594" y="20644"/>
                  </a:cubicBezTo>
                  <a:cubicBezTo>
                    <a:pt x="972" y="19990"/>
                    <a:pt x="1420" y="19425"/>
                    <a:pt x="1936" y="18947"/>
                  </a:cubicBezTo>
                  <a:cubicBezTo>
                    <a:pt x="2435" y="18448"/>
                    <a:pt x="3166" y="17919"/>
                    <a:pt x="4130" y="17368"/>
                  </a:cubicBezTo>
                  <a:cubicBezTo>
                    <a:pt x="5076" y="16817"/>
                    <a:pt x="5911" y="16376"/>
                    <a:pt x="6634" y="16030"/>
                  </a:cubicBezTo>
                  <a:cubicBezTo>
                    <a:pt x="7356" y="15670"/>
                    <a:pt x="8346" y="15252"/>
                    <a:pt x="9602" y="14789"/>
                  </a:cubicBezTo>
                  <a:cubicBezTo>
                    <a:pt x="10841" y="14311"/>
                    <a:pt x="11779" y="13966"/>
                    <a:pt x="12415" y="13753"/>
                  </a:cubicBezTo>
                  <a:cubicBezTo>
                    <a:pt x="13052" y="13547"/>
                    <a:pt x="13973" y="13231"/>
                    <a:pt x="15177" y="12798"/>
                  </a:cubicBezTo>
                  <a:lnTo>
                    <a:pt x="1316" y="4930"/>
                  </a:lnTo>
                  <a:cubicBezTo>
                    <a:pt x="714" y="4621"/>
                    <a:pt x="353" y="4371"/>
                    <a:pt x="232" y="4180"/>
                  </a:cubicBezTo>
                  <a:cubicBezTo>
                    <a:pt x="112" y="3975"/>
                    <a:pt x="52" y="3659"/>
                    <a:pt x="52" y="3225"/>
                  </a:cubicBezTo>
                  <a:lnTo>
                    <a:pt x="52" y="1286"/>
                  </a:lnTo>
                  <a:cubicBezTo>
                    <a:pt x="52" y="514"/>
                    <a:pt x="241" y="125"/>
                    <a:pt x="619" y="125"/>
                  </a:cubicBezTo>
                  <a:cubicBezTo>
                    <a:pt x="792" y="125"/>
                    <a:pt x="1273" y="331"/>
                    <a:pt x="2065" y="749"/>
                  </a:cubicBezTo>
                  <a:lnTo>
                    <a:pt x="19668" y="10734"/>
                  </a:lnTo>
                  <a:cubicBezTo>
                    <a:pt x="20013" y="10947"/>
                    <a:pt x="20331" y="11049"/>
                    <a:pt x="20624" y="11049"/>
                  </a:cubicBezTo>
                  <a:cubicBezTo>
                    <a:pt x="20761" y="11049"/>
                    <a:pt x="21105" y="10947"/>
                    <a:pt x="21656" y="10734"/>
                  </a:cubicBezTo>
                  <a:cubicBezTo>
                    <a:pt x="25562" y="9389"/>
                    <a:pt x="28470" y="8147"/>
                    <a:pt x="30380" y="6994"/>
                  </a:cubicBezTo>
                  <a:cubicBezTo>
                    <a:pt x="32290" y="5826"/>
                    <a:pt x="33245" y="4496"/>
                    <a:pt x="33245" y="3019"/>
                  </a:cubicBezTo>
                  <a:cubicBezTo>
                    <a:pt x="33245" y="2917"/>
                    <a:pt x="33237" y="2755"/>
                    <a:pt x="33220" y="2527"/>
                  </a:cubicBezTo>
                  <a:cubicBezTo>
                    <a:pt x="33202" y="2285"/>
                    <a:pt x="33194" y="2116"/>
                    <a:pt x="33194" y="2013"/>
                  </a:cubicBezTo>
                  <a:cubicBezTo>
                    <a:pt x="33194" y="1308"/>
                    <a:pt x="33409" y="801"/>
                    <a:pt x="33839" y="492"/>
                  </a:cubicBezTo>
                  <a:cubicBezTo>
                    <a:pt x="34286" y="162"/>
                    <a:pt x="34725" y="0"/>
                    <a:pt x="35155" y="0"/>
                  </a:cubicBezTo>
                  <a:cubicBezTo>
                    <a:pt x="35654" y="0"/>
                    <a:pt x="36111" y="198"/>
                    <a:pt x="36523" y="595"/>
                  </a:cubicBezTo>
                  <a:cubicBezTo>
                    <a:pt x="36954" y="970"/>
                    <a:pt x="37169" y="1557"/>
                    <a:pt x="37169" y="2351"/>
                  </a:cubicBezTo>
                  <a:cubicBezTo>
                    <a:pt x="37169" y="2917"/>
                    <a:pt x="37048" y="3475"/>
                    <a:pt x="36807" y="4026"/>
                  </a:cubicBezTo>
                  <a:cubicBezTo>
                    <a:pt x="36584" y="4562"/>
                    <a:pt x="36179" y="5084"/>
                    <a:pt x="35594" y="5598"/>
                  </a:cubicBezTo>
                  <a:cubicBezTo>
                    <a:pt x="35009" y="6098"/>
                    <a:pt x="34467" y="6553"/>
                    <a:pt x="33968" y="6965"/>
                  </a:cubicBezTo>
                  <a:cubicBezTo>
                    <a:pt x="33486" y="7361"/>
                    <a:pt x="32738" y="7795"/>
                    <a:pt x="31722" y="8258"/>
                  </a:cubicBezTo>
                  <a:cubicBezTo>
                    <a:pt x="30724" y="8721"/>
                    <a:pt x="29959" y="9088"/>
                    <a:pt x="29425" y="9345"/>
                  </a:cubicBezTo>
                  <a:cubicBezTo>
                    <a:pt x="28909" y="9602"/>
                    <a:pt x="28040" y="9955"/>
                    <a:pt x="26818" y="10403"/>
                  </a:cubicBezTo>
                  <a:cubicBezTo>
                    <a:pt x="25597" y="10836"/>
                    <a:pt x="24788" y="11116"/>
                    <a:pt x="24392" y="11255"/>
                  </a:cubicBezTo>
                  <a:cubicBezTo>
                    <a:pt x="24013" y="11373"/>
                    <a:pt x="23213" y="11637"/>
                    <a:pt x="21991" y="12056"/>
                  </a:cubicBezTo>
                  <a:lnTo>
                    <a:pt x="35878" y="19954"/>
                  </a:lnTo>
                  <a:cubicBezTo>
                    <a:pt x="36480" y="20262"/>
                    <a:pt x="36842" y="20512"/>
                    <a:pt x="36962" y="20703"/>
                  </a:cubicBezTo>
                  <a:cubicBezTo>
                    <a:pt x="37100" y="20887"/>
                    <a:pt x="37169" y="21217"/>
                    <a:pt x="37169" y="21680"/>
                  </a:cubicBezTo>
                  <a:lnTo>
                    <a:pt x="37169" y="23642"/>
                  </a:lnTo>
                  <a:cubicBezTo>
                    <a:pt x="37169" y="24413"/>
                    <a:pt x="36971" y="24802"/>
                    <a:pt x="36575" y="24802"/>
                  </a:cubicBezTo>
                  <a:cubicBezTo>
                    <a:pt x="36437" y="24802"/>
                    <a:pt x="35947" y="24567"/>
                    <a:pt x="35104" y="24104"/>
                  </a:cubicBezTo>
                  <a:lnTo>
                    <a:pt x="17500" y="14120"/>
                  </a:lnTo>
                  <a:cubicBezTo>
                    <a:pt x="17191" y="13944"/>
                    <a:pt x="16889" y="13856"/>
                    <a:pt x="16597" y="13856"/>
                  </a:cubicBezTo>
                  <a:cubicBezTo>
                    <a:pt x="16253" y="13966"/>
                    <a:pt x="15797" y="14106"/>
                    <a:pt x="15229" y="14275"/>
                  </a:cubicBezTo>
                  <a:cubicBezTo>
                    <a:pt x="14661" y="14429"/>
                    <a:pt x="13654" y="14782"/>
                    <a:pt x="12209" y="15333"/>
                  </a:cubicBezTo>
                  <a:cubicBezTo>
                    <a:pt x="10763" y="15869"/>
                    <a:pt x="9490" y="16427"/>
                    <a:pt x="8389" y="17008"/>
                  </a:cubicBezTo>
                  <a:cubicBezTo>
                    <a:pt x="7270" y="17595"/>
                    <a:pt x="6255" y="18337"/>
                    <a:pt x="5343" y="19226"/>
                  </a:cubicBezTo>
                  <a:cubicBezTo>
                    <a:pt x="4414" y="20123"/>
                    <a:pt x="3949" y="21012"/>
                    <a:pt x="3949" y="21886"/>
                  </a:cubicBezTo>
                  <a:lnTo>
                    <a:pt x="3949" y="22841"/>
                  </a:lnTo>
                  <a:cubicBezTo>
                    <a:pt x="3949" y="23509"/>
                    <a:pt x="3760" y="24016"/>
                    <a:pt x="3381" y="24362"/>
                  </a:cubicBezTo>
                  <a:cubicBezTo>
                    <a:pt x="3003" y="24692"/>
                    <a:pt x="2547" y="24854"/>
                    <a:pt x="2013" y="24854"/>
                  </a:cubicBezTo>
                  <a:close/>
                </a:path>
              </a:pathLst>
            </a:custGeom>
            <a:solidFill>
              <a:srgbClr val="000000"/>
            </a:solidFill>
            <a:ln w="734"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01D4BFA1-4F51-C031-3189-445D25F6896A}"/>
                </a:ext>
              </a:extLst>
            </p:cNvPr>
            <p:cNvSpPr/>
            <p:nvPr/>
          </p:nvSpPr>
          <p:spPr>
            <a:xfrm>
              <a:off x="7329918" y="3397112"/>
              <a:ext cx="24644" cy="14781"/>
            </a:xfrm>
            <a:custGeom>
              <a:avLst/>
              <a:gdLst>
                <a:gd name="connsiteX0" fmla="*/ 24645 w 24644"/>
                <a:gd name="connsiteY0" fmla="*/ 14782 h 14781"/>
                <a:gd name="connsiteX1" fmla="*/ 23778 w 24644"/>
                <a:gd name="connsiteY1" fmla="*/ 14730 h 14781"/>
                <a:gd name="connsiteX2" fmla="*/ 23272 w 24644"/>
                <a:gd name="connsiteY2" fmla="*/ 14370 h 14781"/>
                <a:gd name="connsiteX3" fmla="*/ 15358 w 24644"/>
                <a:gd name="connsiteY3" fmla="*/ 7266 h 14781"/>
                <a:gd name="connsiteX4" fmla="*/ 7173 w 24644"/>
                <a:gd name="connsiteY4" fmla="*/ 3380 h 14781"/>
                <a:gd name="connsiteX5" fmla="*/ 2927 w 24644"/>
                <a:gd name="connsiteY5" fmla="*/ 4680 h 14781"/>
                <a:gd name="connsiteX6" fmla="*/ 1156 w 24644"/>
                <a:gd name="connsiteY6" fmla="*/ 8331 h 14781"/>
                <a:gd name="connsiteX7" fmla="*/ 2150 w 24644"/>
                <a:gd name="connsiteY7" fmla="*/ 11329 h 14781"/>
                <a:gd name="connsiteX8" fmla="*/ 4915 w 24644"/>
                <a:gd name="connsiteY8" fmla="*/ 13334 h 14781"/>
                <a:gd name="connsiteX9" fmla="*/ 4878 w 24644"/>
                <a:gd name="connsiteY9" fmla="*/ 12849 h 14781"/>
                <a:gd name="connsiteX10" fmla="*/ 5457 w 24644"/>
                <a:gd name="connsiteY10" fmla="*/ 11424 h 14781"/>
                <a:gd name="connsiteX11" fmla="*/ 6812 w 24644"/>
                <a:gd name="connsiteY11" fmla="*/ 10895 h 14781"/>
                <a:gd name="connsiteX12" fmla="*/ 8293 w 24644"/>
                <a:gd name="connsiteY12" fmla="*/ 11549 h 14781"/>
                <a:gd name="connsiteX13" fmla="*/ 8763 w 24644"/>
                <a:gd name="connsiteY13" fmla="*/ 12813 h 14781"/>
                <a:gd name="connsiteX14" fmla="*/ 8709 w 24644"/>
                <a:gd name="connsiteY14" fmla="*/ 13408 h 14781"/>
                <a:gd name="connsiteX15" fmla="*/ 8149 w 24644"/>
                <a:gd name="connsiteY15" fmla="*/ 14260 h 14781"/>
                <a:gd name="connsiteX16" fmla="*/ 6703 w 24644"/>
                <a:gd name="connsiteY16" fmla="*/ 14782 h 14781"/>
                <a:gd name="connsiteX17" fmla="*/ 2060 w 24644"/>
                <a:gd name="connsiteY17" fmla="*/ 12835 h 14781"/>
                <a:gd name="connsiteX18" fmla="*/ 0 w 24644"/>
                <a:gd name="connsiteY18" fmla="*/ 7861 h 14781"/>
                <a:gd name="connsiteX19" fmla="*/ 2024 w 24644"/>
                <a:gd name="connsiteY19" fmla="*/ 2241 h 14781"/>
                <a:gd name="connsiteX20" fmla="*/ 7173 w 24644"/>
                <a:gd name="connsiteY20" fmla="*/ 0 h 14781"/>
                <a:gd name="connsiteX21" fmla="*/ 9287 w 24644"/>
                <a:gd name="connsiteY21" fmla="*/ 345 h 14781"/>
                <a:gd name="connsiteX22" fmla="*/ 11058 w 24644"/>
                <a:gd name="connsiteY22" fmla="*/ 1124 h 14781"/>
                <a:gd name="connsiteX23" fmla="*/ 13081 w 24644"/>
                <a:gd name="connsiteY23" fmla="*/ 2748 h 14781"/>
                <a:gd name="connsiteX24" fmla="*/ 15213 w 24644"/>
                <a:gd name="connsiteY24" fmla="*/ 4900 h 14781"/>
                <a:gd name="connsiteX25" fmla="*/ 17978 w 24644"/>
                <a:gd name="connsiteY25" fmla="*/ 8008 h 14781"/>
                <a:gd name="connsiteX26" fmla="*/ 21790 w 24644"/>
                <a:gd name="connsiteY26" fmla="*/ 11931 h 14781"/>
                <a:gd name="connsiteX27" fmla="*/ 21790 w 24644"/>
                <a:gd name="connsiteY27" fmla="*/ 5260 h 14781"/>
                <a:gd name="connsiteX28" fmla="*/ 21501 w 24644"/>
                <a:gd name="connsiteY28" fmla="*/ 1756 h 14781"/>
                <a:gd name="connsiteX29" fmla="*/ 18213 w 24644"/>
                <a:gd name="connsiteY29" fmla="*/ 940 h 14781"/>
                <a:gd name="connsiteX30" fmla="*/ 18213 w 24644"/>
                <a:gd name="connsiteY30" fmla="*/ 0 h 14781"/>
                <a:gd name="connsiteX31" fmla="*/ 24645 w 24644"/>
                <a:gd name="connsiteY31" fmla="*/ 1051 h 14781"/>
                <a:gd name="connsiteX32" fmla="*/ 24645 w 24644"/>
                <a:gd name="connsiteY32" fmla="*/ 14782 h 1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44" h="14781">
                  <a:moveTo>
                    <a:pt x="24645" y="14782"/>
                  </a:moveTo>
                  <a:cubicBezTo>
                    <a:pt x="24199" y="14782"/>
                    <a:pt x="23910" y="14767"/>
                    <a:pt x="23778" y="14730"/>
                  </a:cubicBezTo>
                  <a:cubicBezTo>
                    <a:pt x="23645" y="14679"/>
                    <a:pt x="23477" y="14561"/>
                    <a:pt x="23272" y="14370"/>
                  </a:cubicBezTo>
                  <a:lnTo>
                    <a:pt x="15358" y="7266"/>
                  </a:lnTo>
                  <a:cubicBezTo>
                    <a:pt x="12443" y="4673"/>
                    <a:pt x="9715" y="3380"/>
                    <a:pt x="7173" y="3380"/>
                  </a:cubicBezTo>
                  <a:cubicBezTo>
                    <a:pt x="5523" y="3380"/>
                    <a:pt x="4107" y="3813"/>
                    <a:pt x="2927" y="4680"/>
                  </a:cubicBezTo>
                  <a:cubicBezTo>
                    <a:pt x="1747" y="5539"/>
                    <a:pt x="1156" y="6752"/>
                    <a:pt x="1156" y="8331"/>
                  </a:cubicBezTo>
                  <a:cubicBezTo>
                    <a:pt x="1156" y="9419"/>
                    <a:pt x="1488" y="10418"/>
                    <a:pt x="2150" y="11329"/>
                  </a:cubicBezTo>
                  <a:cubicBezTo>
                    <a:pt x="2813" y="12247"/>
                    <a:pt x="3734" y="12916"/>
                    <a:pt x="4915" y="13334"/>
                  </a:cubicBezTo>
                  <a:cubicBezTo>
                    <a:pt x="4890" y="13268"/>
                    <a:pt x="4878" y="13107"/>
                    <a:pt x="4878" y="12849"/>
                  </a:cubicBezTo>
                  <a:cubicBezTo>
                    <a:pt x="4878" y="12240"/>
                    <a:pt x="5071" y="11762"/>
                    <a:pt x="5457" y="11424"/>
                  </a:cubicBezTo>
                  <a:cubicBezTo>
                    <a:pt x="5842" y="11072"/>
                    <a:pt x="6294" y="10895"/>
                    <a:pt x="6812" y="10895"/>
                  </a:cubicBezTo>
                  <a:cubicBezTo>
                    <a:pt x="7474" y="10895"/>
                    <a:pt x="7968" y="11116"/>
                    <a:pt x="8293" y="11549"/>
                  </a:cubicBezTo>
                  <a:cubicBezTo>
                    <a:pt x="8606" y="11968"/>
                    <a:pt x="8763" y="12394"/>
                    <a:pt x="8763" y="12813"/>
                  </a:cubicBezTo>
                  <a:cubicBezTo>
                    <a:pt x="8763" y="12982"/>
                    <a:pt x="8745" y="13180"/>
                    <a:pt x="8709" y="13408"/>
                  </a:cubicBezTo>
                  <a:cubicBezTo>
                    <a:pt x="8673" y="13628"/>
                    <a:pt x="8486" y="13915"/>
                    <a:pt x="8149" y="14260"/>
                  </a:cubicBezTo>
                  <a:cubicBezTo>
                    <a:pt x="7799" y="14605"/>
                    <a:pt x="7318" y="14782"/>
                    <a:pt x="6703" y="14782"/>
                  </a:cubicBezTo>
                  <a:cubicBezTo>
                    <a:pt x="4981" y="14782"/>
                    <a:pt x="3433" y="14135"/>
                    <a:pt x="2060" y="12835"/>
                  </a:cubicBezTo>
                  <a:cubicBezTo>
                    <a:pt x="687" y="11520"/>
                    <a:pt x="0" y="9859"/>
                    <a:pt x="0" y="7861"/>
                  </a:cubicBezTo>
                  <a:cubicBezTo>
                    <a:pt x="0" y="5598"/>
                    <a:pt x="674" y="3725"/>
                    <a:pt x="2024" y="2241"/>
                  </a:cubicBezTo>
                  <a:cubicBezTo>
                    <a:pt x="3361" y="749"/>
                    <a:pt x="5077" y="0"/>
                    <a:pt x="7173" y="0"/>
                  </a:cubicBezTo>
                  <a:cubicBezTo>
                    <a:pt x="7908" y="0"/>
                    <a:pt x="8612" y="118"/>
                    <a:pt x="9287" y="345"/>
                  </a:cubicBezTo>
                  <a:cubicBezTo>
                    <a:pt x="9949" y="558"/>
                    <a:pt x="10540" y="823"/>
                    <a:pt x="11058" y="1124"/>
                  </a:cubicBezTo>
                  <a:cubicBezTo>
                    <a:pt x="11576" y="1411"/>
                    <a:pt x="12250" y="1954"/>
                    <a:pt x="13081" y="2748"/>
                  </a:cubicBezTo>
                  <a:cubicBezTo>
                    <a:pt x="13912" y="3549"/>
                    <a:pt x="14623" y="4261"/>
                    <a:pt x="15213" y="4900"/>
                  </a:cubicBezTo>
                  <a:cubicBezTo>
                    <a:pt x="15804" y="5539"/>
                    <a:pt x="16725" y="6575"/>
                    <a:pt x="17978" y="8008"/>
                  </a:cubicBezTo>
                  <a:lnTo>
                    <a:pt x="21790" y="11931"/>
                  </a:lnTo>
                  <a:lnTo>
                    <a:pt x="21790" y="5260"/>
                  </a:lnTo>
                  <a:cubicBezTo>
                    <a:pt x="21790" y="3093"/>
                    <a:pt x="21694" y="1925"/>
                    <a:pt x="21501" y="1756"/>
                  </a:cubicBezTo>
                  <a:cubicBezTo>
                    <a:pt x="21152" y="1513"/>
                    <a:pt x="20056" y="1242"/>
                    <a:pt x="18213" y="940"/>
                  </a:cubicBezTo>
                  <a:lnTo>
                    <a:pt x="18213" y="0"/>
                  </a:lnTo>
                  <a:lnTo>
                    <a:pt x="24645" y="1051"/>
                  </a:lnTo>
                  <a:lnTo>
                    <a:pt x="24645" y="14782"/>
                  </a:lnTo>
                  <a:close/>
                </a:path>
              </a:pathLst>
            </a:custGeom>
            <a:solidFill>
              <a:srgbClr val="000000"/>
            </a:solidFill>
            <a:ln w="734" cap="flat">
              <a:noFill/>
              <a:prstDash val="solid"/>
              <a:miter/>
            </a:ln>
          </p:spPr>
          <p:txBody>
            <a:bodyPr rtlCol="0" anchor="ctr"/>
            <a:lstStyle/>
            <a:p>
              <a:endParaRPr lang="en-DE"/>
            </a:p>
          </p:txBody>
        </p:sp>
        <p:sp>
          <p:nvSpPr>
            <p:cNvPr id="117" name="Freeform 116">
              <a:extLst>
                <a:ext uri="{FF2B5EF4-FFF2-40B4-BE49-F238E27FC236}">
                  <a16:creationId xmlns:a16="http://schemas.microsoft.com/office/drawing/2014/main" id="{DC6E98FD-FF35-BC78-C5A5-50F115F8F84B}"/>
                </a:ext>
              </a:extLst>
            </p:cNvPr>
            <p:cNvSpPr/>
            <p:nvPr/>
          </p:nvSpPr>
          <p:spPr>
            <a:xfrm>
              <a:off x="7330723" y="3379363"/>
              <a:ext cx="52862" cy="12254"/>
            </a:xfrm>
            <a:custGeom>
              <a:avLst/>
              <a:gdLst>
                <a:gd name="connsiteX0" fmla="*/ 26431 w 52862"/>
                <a:gd name="connsiteY0" fmla="*/ 12254 h 12254"/>
                <a:gd name="connsiteX1" fmla="*/ 10299 w 52862"/>
                <a:gd name="connsiteY1" fmla="*/ 8926 h 12254"/>
                <a:gd name="connsiteX2" fmla="*/ 4749 w 52862"/>
                <a:gd name="connsiteY2" fmla="*/ 5517 h 12254"/>
                <a:gd name="connsiteX3" fmla="*/ 1110 w 52862"/>
                <a:gd name="connsiteY3" fmla="*/ 2219 h 12254"/>
                <a:gd name="connsiteX4" fmla="*/ 0 w 52862"/>
                <a:gd name="connsiteY4" fmla="*/ 536 h 12254"/>
                <a:gd name="connsiteX5" fmla="*/ 516 w 52862"/>
                <a:gd name="connsiteY5" fmla="*/ 0 h 12254"/>
                <a:gd name="connsiteX6" fmla="*/ 1420 w 52862"/>
                <a:gd name="connsiteY6" fmla="*/ 691 h 12254"/>
                <a:gd name="connsiteX7" fmla="*/ 26431 w 52862"/>
                <a:gd name="connsiteY7" fmla="*/ 9183 h 12254"/>
                <a:gd name="connsiteX8" fmla="*/ 51159 w 52862"/>
                <a:gd name="connsiteY8" fmla="*/ 904 h 12254"/>
                <a:gd name="connsiteX9" fmla="*/ 52346 w 52862"/>
                <a:gd name="connsiteY9" fmla="*/ 0 h 12254"/>
                <a:gd name="connsiteX10" fmla="*/ 52862 w 52862"/>
                <a:gd name="connsiteY10" fmla="*/ 536 h 12254"/>
                <a:gd name="connsiteX11" fmla="*/ 51804 w 52862"/>
                <a:gd name="connsiteY11" fmla="*/ 2167 h 12254"/>
                <a:gd name="connsiteX12" fmla="*/ 48319 w 52862"/>
                <a:gd name="connsiteY12" fmla="*/ 5392 h 12254"/>
                <a:gd name="connsiteX13" fmla="*/ 42925 w 52862"/>
                <a:gd name="connsiteY13" fmla="*/ 8772 h 12254"/>
                <a:gd name="connsiteX14" fmla="*/ 26431 w 52862"/>
                <a:gd name="connsiteY14" fmla="*/ 12254 h 1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54">
                  <a:moveTo>
                    <a:pt x="26431" y="12254"/>
                  </a:moveTo>
                  <a:cubicBezTo>
                    <a:pt x="20477" y="12254"/>
                    <a:pt x="15100" y="11145"/>
                    <a:pt x="10299" y="8926"/>
                  </a:cubicBezTo>
                  <a:cubicBezTo>
                    <a:pt x="8286" y="7979"/>
                    <a:pt x="6436" y="6847"/>
                    <a:pt x="4749" y="5517"/>
                  </a:cubicBezTo>
                  <a:cubicBezTo>
                    <a:pt x="3063" y="4195"/>
                    <a:pt x="1850" y="3093"/>
                    <a:pt x="1110" y="2219"/>
                  </a:cubicBezTo>
                  <a:cubicBezTo>
                    <a:pt x="370" y="1344"/>
                    <a:pt x="0" y="779"/>
                    <a:pt x="0" y="536"/>
                  </a:cubicBezTo>
                  <a:cubicBezTo>
                    <a:pt x="0" y="191"/>
                    <a:pt x="172" y="15"/>
                    <a:pt x="516" y="0"/>
                  </a:cubicBezTo>
                  <a:cubicBezTo>
                    <a:pt x="688" y="0"/>
                    <a:pt x="989" y="228"/>
                    <a:pt x="1420" y="691"/>
                  </a:cubicBezTo>
                  <a:cubicBezTo>
                    <a:pt x="7201" y="6370"/>
                    <a:pt x="15539" y="9205"/>
                    <a:pt x="26431" y="9183"/>
                  </a:cubicBezTo>
                  <a:cubicBezTo>
                    <a:pt x="37358" y="9183"/>
                    <a:pt x="45601" y="6421"/>
                    <a:pt x="51159" y="904"/>
                  </a:cubicBezTo>
                  <a:cubicBezTo>
                    <a:pt x="51761" y="301"/>
                    <a:pt x="52157" y="0"/>
                    <a:pt x="52346" y="0"/>
                  </a:cubicBezTo>
                  <a:cubicBezTo>
                    <a:pt x="52690" y="0"/>
                    <a:pt x="52862" y="176"/>
                    <a:pt x="52862" y="536"/>
                  </a:cubicBezTo>
                  <a:cubicBezTo>
                    <a:pt x="52862" y="779"/>
                    <a:pt x="52510" y="1322"/>
                    <a:pt x="51804" y="2167"/>
                  </a:cubicBezTo>
                  <a:cubicBezTo>
                    <a:pt x="51099" y="3012"/>
                    <a:pt x="49937" y="4085"/>
                    <a:pt x="48319" y="5392"/>
                  </a:cubicBezTo>
                  <a:cubicBezTo>
                    <a:pt x="46702" y="6700"/>
                    <a:pt x="44904" y="7824"/>
                    <a:pt x="42925" y="8772"/>
                  </a:cubicBezTo>
                  <a:cubicBezTo>
                    <a:pt x="38124" y="11093"/>
                    <a:pt x="32626" y="12254"/>
                    <a:pt x="26431" y="12254"/>
                  </a:cubicBezTo>
                  <a:close/>
                </a:path>
              </a:pathLst>
            </a:custGeom>
            <a:solidFill>
              <a:srgbClr val="000000"/>
            </a:solidFill>
            <a:ln w="734"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44A38806-6A97-2072-64E2-2AA43B52B7E7}"/>
                </a:ext>
              </a:extLst>
            </p:cNvPr>
            <p:cNvSpPr/>
            <p:nvPr/>
          </p:nvSpPr>
          <p:spPr>
            <a:xfrm>
              <a:off x="7330723" y="3359064"/>
              <a:ext cx="52862" cy="12261"/>
            </a:xfrm>
            <a:custGeom>
              <a:avLst/>
              <a:gdLst>
                <a:gd name="connsiteX0" fmla="*/ 26431 w 52862"/>
                <a:gd name="connsiteY0" fmla="*/ 12262 h 12261"/>
                <a:gd name="connsiteX1" fmla="*/ 10299 w 52862"/>
                <a:gd name="connsiteY1" fmla="*/ 8926 h 12261"/>
                <a:gd name="connsiteX2" fmla="*/ 4749 w 52862"/>
                <a:gd name="connsiteY2" fmla="*/ 5525 h 12261"/>
                <a:gd name="connsiteX3" fmla="*/ 1110 w 52862"/>
                <a:gd name="connsiteY3" fmla="*/ 2219 h 12261"/>
                <a:gd name="connsiteX4" fmla="*/ 0 w 52862"/>
                <a:gd name="connsiteY4" fmla="*/ 536 h 12261"/>
                <a:gd name="connsiteX5" fmla="*/ 516 w 52862"/>
                <a:gd name="connsiteY5" fmla="*/ 0 h 12261"/>
                <a:gd name="connsiteX6" fmla="*/ 1420 w 52862"/>
                <a:gd name="connsiteY6" fmla="*/ 698 h 12261"/>
                <a:gd name="connsiteX7" fmla="*/ 26431 w 52862"/>
                <a:gd name="connsiteY7" fmla="*/ 9183 h 12261"/>
                <a:gd name="connsiteX8" fmla="*/ 51159 w 52862"/>
                <a:gd name="connsiteY8" fmla="*/ 904 h 12261"/>
                <a:gd name="connsiteX9" fmla="*/ 52346 w 52862"/>
                <a:gd name="connsiteY9" fmla="*/ 0 h 12261"/>
                <a:gd name="connsiteX10" fmla="*/ 52862 w 52862"/>
                <a:gd name="connsiteY10" fmla="*/ 536 h 12261"/>
                <a:gd name="connsiteX11" fmla="*/ 51804 w 52862"/>
                <a:gd name="connsiteY11" fmla="*/ 2167 h 12261"/>
                <a:gd name="connsiteX12" fmla="*/ 48319 w 52862"/>
                <a:gd name="connsiteY12" fmla="*/ 5392 h 12261"/>
                <a:gd name="connsiteX13" fmla="*/ 42925 w 52862"/>
                <a:gd name="connsiteY13" fmla="*/ 8772 h 12261"/>
                <a:gd name="connsiteX14" fmla="*/ 26431 w 52862"/>
                <a:gd name="connsiteY14" fmla="*/ 12262 h 1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1">
                  <a:moveTo>
                    <a:pt x="26431" y="12262"/>
                  </a:moveTo>
                  <a:cubicBezTo>
                    <a:pt x="20477" y="12262"/>
                    <a:pt x="15100" y="11152"/>
                    <a:pt x="10299" y="8926"/>
                  </a:cubicBezTo>
                  <a:cubicBezTo>
                    <a:pt x="8286" y="7979"/>
                    <a:pt x="6436" y="6847"/>
                    <a:pt x="4749" y="5525"/>
                  </a:cubicBezTo>
                  <a:cubicBezTo>
                    <a:pt x="3063" y="4195"/>
                    <a:pt x="1850" y="3093"/>
                    <a:pt x="1110" y="2219"/>
                  </a:cubicBezTo>
                  <a:cubicBezTo>
                    <a:pt x="370" y="1344"/>
                    <a:pt x="0" y="779"/>
                    <a:pt x="0" y="536"/>
                  </a:cubicBezTo>
                  <a:cubicBezTo>
                    <a:pt x="0" y="191"/>
                    <a:pt x="172" y="15"/>
                    <a:pt x="516" y="0"/>
                  </a:cubicBezTo>
                  <a:cubicBezTo>
                    <a:pt x="688" y="0"/>
                    <a:pt x="989" y="235"/>
                    <a:pt x="1420" y="698"/>
                  </a:cubicBezTo>
                  <a:cubicBezTo>
                    <a:pt x="7201" y="6377"/>
                    <a:pt x="15539" y="9205"/>
                    <a:pt x="26431" y="9183"/>
                  </a:cubicBezTo>
                  <a:cubicBezTo>
                    <a:pt x="37358" y="9183"/>
                    <a:pt x="45601" y="6421"/>
                    <a:pt x="51159" y="904"/>
                  </a:cubicBezTo>
                  <a:cubicBezTo>
                    <a:pt x="51761" y="301"/>
                    <a:pt x="52157" y="0"/>
                    <a:pt x="52346" y="0"/>
                  </a:cubicBezTo>
                  <a:cubicBezTo>
                    <a:pt x="52690" y="0"/>
                    <a:pt x="52862" y="176"/>
                    <a:pt x="52862" y="536"/>
                  </a:cubicBezTo>
                  <a:cubicBezTo>
                    <a:pt x="52862" y="779"/>
                    <a:pt x="52510" y="1322"/>
                    <a:pt x="51804" y="2167"/>
                  </a:cubicBezTo>
                  <a:cubicBezTo>
                    <a:pt x="51099" y="3012"/>
                    <a:pt x="49937" y="4085"/>
                    <a:pt x="48319" y="5392"/>
                  </a:cubicBezTo>
                  <a:cubicBezTo>
                    <a:pt x="46702" y="6700"/>
                    <a:pt x="44904" y="7824"/>
                    <a:pt x="42925" y="8772"/>
                  </a:cubicBezTo>
                  <a:cubicBezTo>
                    <a:pt x="38124" y="11101"/>
                    <a:pt x="32626" y="12262"/>
                    <a:pt x="26431" y="12262"/>
                  </a:cubicBezTo>
                  <a:close/>
                </a:path>
              </a:pathLst>
            </a:custGeom>
            <a:solidFill>
              <a:srgbClr val="000000"/>
            </a:solidFill>
            <a:ln w="734" cap="flat">
              <a:noFill/>
              <a:prstDash val="solid"/>
              <a:miter/>
            </a:ln>
          </p:spPr>
          <p:txBody>
            <a:bodyPr rtlCol="0" anchor="ctr"/>
            <a:lstStyle/>
            <a:p>
              <a:endParaRPr lang="en-DE"/>
            </a:p>
          </p:txBody>
        </p:sp>
        <p:sp>
          <p:nvSpPr>
            <p:cNvPr id="119" name="Freeform 118">
              <a:extLst>
                <a:ext uri="{FF2B5EF4-FFF2-40B4-BE49-F238E27FC236}">
                  <a16:creationId xmlns:a16="http://schemas.microsoft.com/office/drawing/2014/main" id="{369AF993-9BFF-9955-DC9F-9390F4FA1FDF}"/>
                </a:ext>
              </a:extLst>
            </p:cNvPr>
            <p:cNvSpPr/>
            <p:nvPr/>
          </p:nvSpPr>
          <p:spPr>
            <a:xfrm>
              <a:off x="7347011" y="3326606"/>
              <a:ext cx="23953" cy="28652"/>
            </a:xfrm>
            <a:custGeom>
              <a:avLst/>
              <a:gdLst>
                <a:gd name="connsiteX0" fmla="*/ 15797 w 23953"/>
                <a:gd name="connsiteY0" fmla="*/ 0 h 28652"/>
                <a:gd name="connsiteX1" fmla="*/ 16803 w 23953"/>
                <a:gd name="connsiteY1" fmla="*/ 228 h 28652"/>
                <a:gd name="connsiteX2" fmla="*/ 18842 w 23953"/>
                <a:gd name="connsiteY2" fmla="*/ 1029 h 28652"/>
                <a:gd name="connsiteX3" fmla="*/ 21217 w 23953"/>
                <a:gd name="connsiteY3" fmla="*/ 2322 h 28652"/>
                <a:gd name="connsiteX4" fmla="*/ 23153 w 23953"/>
                <a:gd name="connsiteY4" fmla="*/ 4305 h 28652"/>
                <a:gd name="connsiteX5" fmla="*/ 23953 w 23953"/>
                <a:gd name="connsiteY5" fmla="*/ 6913 h 28652"/>
                <a:gd name="connsiteX6" fmla="*/ 22714 w 23953"/>
                <a:gd name="connsiteY6" fmla="*/ 10014 h 28652"/>
                <a:gd name="connsiteX7" fmla="*/ 19617 w 23953"/>
                <a:gd name="connsiteY7" fmla="*/ 11255 h 28652"/>
                <a:gd name="connsiteX8" fmla="*/ 17165 w 23953"/>
                <a:gd name="connsiteY8" fmla="*/ 10712 h 28652"/>
                <a:gd name="connsiteX9" fmla="*/ 4853 w 23953"/>
                <a:gd name="connsiteY9" fmla="*/ 7281 h 28652"/>
                <a:gd name="connsiteX10" fmla="*/ 1162 w 23953"/>
                <a:gd name="connsiteY10" fmla="*/ 10138 h 28652"/>
                <a:gd name="connsiteX11" fmla="*/ 1704 w 23953"/>
                <a:gd name="connsiteY11" fmla="*/ 12901 h 28652"/>
                <a:gd name="connsiteX12" fmla="*/ 2942 w 23953"/>
                <a:gd name="connsiteY12" fmla="*/ 15127 h 28652"/>
                <a:gd name="connsiteX13" fmla="*/ 4672 w 23953"/>
                <a:gd name="connsiteY13" fmla="*/ 16853 h 28652"/>
                <a:gd name="connsiteX14" fmla="*/ 6324 w 23953"/>
                <a:gd name="connsiteY14" fmla="*/ 18066 h 28652"/>
                <a:gd name="connsiteX15" fmla="*/ 7614 w 23953"/>
                <a:gd name="connsiteY15" fmla="*/ 18764 h 28652"/>
                <a:gd name="connsiteX16" fmla="*/ 10247 w 23953"/>
                <a:gd name="connsiteY16" fmla="*/ 19432 h 28652"/>
                <a:gd name="connsiteX17" fmla="*/ 13783 w 23953"/>
                <a:gd name="connsiteY17" fmla="*/ 20336 h 28652"/>
                <a:gd name="connsiteX18" fmla="*/ 18559 w 23953"/>
                <a:gd name="connsiteY18" fmla="*/ 21496 h 28652"/>
                <a:gd name="connsiteX19" fmla="*/ 22456 w 23953"/>
                <a:gd name="connsiteY19" fmla="*/ 22503 h 28652"/>
                <a:gd name="connsiteX20" fmla="*/ 23566 w 23953"/>
                <a:gd name="connsiteY20" fmla="*/ 23333 h 28652"/>
                <a:gd name="connsiteX21" fmla="*/ 23953 w 23953"/>
                <a:gd name="connsiteY21" fmla="*/ 24465 h 28652"/>
                <a:gd name="connsiteX22" fmla="*/ 23566 w 23953"/>
                <a:gd name="connsiteY22" fmla="*/ 25552 h 28652"/>
                <a:gd name="connsiteX23" fmla="*/ 22508 w 23953"/>
                <a:gd name="connsiteY23" fmla="*/ 25993 h 28652"/>
                <a:gd name="connsiteX24" fmla="*/ 22017 w 23953"/>
                <a:gd name="connsiteY24" fmla="*/ 25912 h 28652"/>
                <a:gd name="connsiteX25" fmla="*/ 21088 w 23953"/>
                <a:gd name="connsiteY25" fmla="*/ 25706 h 28652"/>
                <a:gd name="connsiteX26" fmla="*/ 20236 w 23953"/>
                <a:gd name="connsiteY26" fmla="*/ 25522 h 28652"/>
                <a:gd name="connsiteX27" fmla="*/ 8027 w 23953"/>
                <a:gd name="connsiteY27" fmla="*/ 22452 h 28652"/>
                <a:gd name="connsiteX28" fmla="*/ 5111 w 23953"/>
                <a:gd name="connsiteY28" fmla="*/ 21761 h 28652"/>
                <a:gd name="connsiteX29" fmla="*/ 3588 w 23953"/>
                <a:gd name="connsiteY29" fmla="*/ 21599 h 28652"/>
                <a:gd name="connsiteX30" fmla="*/ 1162 w 23953"/>
                <a:gd name="connsiteY30" fmla="*/ 23252 h 28652"/>
                <a:gd name="connsiteX31" fmla="*/ 2762 w 23953"/>
                <a:gd name="connsiteY31" fmla="*/ 25471 h 28652"/>
                <a:gd name="connsiteX32" fmla="*/ 7460 w 23953"/>
                <a:gd name="connsiteY32" fmla="*/ 27102 h 28652"/>
                <a:gd name="connsiteX33" fmla="*/ 8492 w 23953"/>
                <a:gd name="connsiteY33" fmla="*/ 27484 h 28652"/>
                <a:gd name="connsiteX34" fmla="*/ 8673 w 23953"/>
                <a:gd name="connsiteY34" fmla="*/ 28006 h 28652"/>
                <a:gd name="connsiteX35" fmla="*/ 8131 w 23953"/>
                <a:gd name="connsiteY35" fmla="*/ 28652 h 28652"/>
                <a:gd name="connsiteX36" fmla="*/ 7150 w 23953"/>
                <a:gd name="connsiteY36" fmla="*/ 28439 h 28652"/>
                <a:gd name="connsiteX37" fmla="*/ 5085 w 23953"/>
                <a:gd name="connsiteY37" fmla="*/ 27851 h 28652"/>
                <a:gd name="connsiteX38" fmla="*/ 3020 w 23953"/>
                <a:gd name="connsiteY38" fmla="*/ 27051 h 28652"/>
                <a:gd name="connsiteX39" fmla="*/ 2117 w 23953"/>
                <a:gd name="connsiteY39" fmla="*/ 26529 h 28652"/>
                <a:gd name="connsiteX40" fmla="*/ 1213 w 23953"/>
                <a:gd name="connsiteY40" fmla="*/ 25838 h 28652"/>
                <a:gd name="connsiteX41" fmla="*/ 310 w 23953"/>
                <a:gd name="connsiteY41" fmla="*/ 24648 h 28652"/>
                <a:gd name="connsiteX42" fmla="*/ 0 w 23953"/>
                <a:gd name="connsiteY42" fmla="*/ 23098 h 28652"/>
                <a:gd name="connsiteX43" fmla="*/ 1239 w 23953"/>
                <a:gd name="connsiteY43" fmla="*/ 19792 h 28652"/>
                <a:gd name="connsiteX44" fmla="*/ 4594 w 23953"/>
                <a:gd name="connsiteY44" fmla="*/ 18220 h 28652"/>
                <a:gd name="connsiteX45" fmla="*/ 0 w 23953"/>
                <a:gd name="connsiteY45" fmla="*/ 9984 h 28652"/>
                <a:gd name="connsiteX46" fmla="*/ 1497 w 23953"/>
                <a:gd name="connsiteY46" fmla="*/ 5525 h 28652"/>
                <a:gd name="connsiteX47" fmla="*/ 5653 w 23953"/>
                <a:gd name="connsiteY47" fmla="*/ 3894 h 28652"/>
                <a:gd name="connsiteX48" fmla="*/ 7072 w 23953"/>
                <a:gd name="connsiteY48" fmla="*/ 4026 h 28652"/>
                <a:gd name="connsiteX49" fmla="*/ 8828 w 23953"/>
                <a:gd name="connsiteY49" fmla="*/ 4386 h 28652"/>
                <a:gd name="connsiteX50" fmla="*/ 10557 w 23953"/>
                <a:gd name="connsiteY50" fmla="*/ 4827 h 28652"/>
                <a:gd name="connsiteX51" fmla="*/ 12519 w 23953"/>
                <a:gd name="connsiteY51" fmla="*/ 5444 h 28652"/>
                <a:gd name="connsiteX52" fmla="*/ 14222 w 23953"/>
                <a:gd name="connsiteY52" fmla="*/ 6039 h 28652"/>
                <a:gd name="connsiteX53" fmla="*/ 15952 w 23953"/>
                <a:gd name="connsiteY53" fmla="*/ 6656 h 28652"/>
                <a:gd name="connsiteX54" fmla="*/ 17268 w 23953"/>
                <a:gd name="connsiteY54" fmla="*/ 7119 h 28652"/>
                <a:gd name="connsiteX55" fmla="*/ 21036 w 23953"/>
                <a:gd name="connsiteY55" fmla="*/ 8074 h 28652"/>
                <a:gd name="connsiteX56" fmla="*/ 22353 w 23953"/>
                <a:gd name="connsiteY56" fmla="*/ 7795 h 28652"/>
                <a:gd name="connsiteX57" fmla="*/ 22766 w 23953"/>
                <a:gd name="connsiteY57" fmla="*/ 6810 h 28652"/>
                <a:gd name="connsiteX58" fmla="*/ 20985 w 23953"/>
                <a:gd name="connsiteY58" fmla="*/ 3666 h 28652"/>
                <a:gd name="connsiteX59" fmla="*/ 16235 w 23953"/>
                <a:gd name="connsiteY59" fmla="*/ 1418 h 28652"/>
                <a:gd name="connsiteX60" fmla="*/ 15435 w 23953"/>
                <a:gd name="connsiteY60" fmla="*/ 1109 h 28652"/>
                <a:gd name="connsiteX61" fmla="*/ 15280 w 23953"/>
                <a:gd name="connsiteY61" fmla="*/ 617 h 28652"/>
                <a:gd name="connsiteX62" fmla="*/ 15797 w 23953"/>
                <a:gd name="connsiteY62" fmla="*/ 0 h 2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953" h="28652">
                  <a:moveTo>
                    <a:pt x="15797" y="0"/>
                  </a:moveTo>
                  <a:cubicBezTo>
                    <a:pt x="15934" y="0"/>
                    <a:pt x="16270" y="73"/>
                    <a:pt x="16803" y="228"/>
                  </a:cubicBezTo>
                  <a:cubicBezTo>
                    <a:pt x="17337" y="382"/>
                    <a:pt x="18016" y="654"/>
                    <a:pt x="18842" y="1029"/>
                  </a:cubicBezTo>
                  <a:cubicBezTo>
                    <a:pt x="19668" y="1389"/>
                    <a:pt x="20460" y="1822"/>
                    <a:pt x="21217" y="2322"/>
                  </a:cubicBezTo>
                  <a:cubicBezTo>
                    <a:pt x="21957" y="2821"/>
                    <a:pt x="22602" y="3482"/>
                    <a:pt x="23153" y="4305"/>
                  </a:cubicBezTo>
                  <a:cubicBezTo>
                    <a:pt x="23686" y="5121"/>
                    <a:pt x="23953" y="5988"/>
                    <a:pt x="23953" y="6913"/>
                  </a:cubicBezTo>
                  <a:cubicBezTo>
                    <a:pt x="23953" y="8155"/>
                    <a:pt x="23540" y="9183"/>
                    <a:pt x="22714" y="10014"/>
                  </a:cubicBezTo>
                  <a:cubicBezTo>
                    <a:pt x="21888" y="10844"/>
                    <a:pt x="20856" y="11255"/>
                    <a:pt x="19617" y="11255"/>
                  </a:cubicBezTo>
                  <a:cubicBezTo>
                    <a:pt x="18929" y="11255"/>
                    <a:pt x="18111" y="11072"/>
                    <a:pt x="17165" y="10712"/>
                  </a:cubicBezTo>
                  <a:cubicBezTo>
                    <a:pt x="11056" y="8427"/>
                    <a:pt x="6952" y="7281"/>
                    <a:pt x="4853" y="7281"/>
                  </a:cubicBezTo>
                  <a:cubicBezTo>
                    <a:pt x="2392" y="7281"/>
                    <a:pt x="1162" y="8236"/>
                    <a:pt x="1162" y="10138"/>
                  </a:cubicBezTo>
                  <a:cubicBezTo>
                    <a:pt x="1162" y="11086"/>
                    <a:pt x="1342" y="12012"/>
                    <a:pt x="1704" y="12901"/>
                  </a:cubicBezTo>
                  <a:cubicBezTo>
                    <a:pt x="2048" y="13782"/>
                    <a:pt x="2461" y="14524"/>
                    <a:pt x="2942" y="15127"/>
                  </a:cubicBezTo>
                  <a:cubicBezTo>
                    <a:pt x="3424" y="15729"/>
                    <a:pt x="4001" y="16302"/>
                    <a:pt x="4672" y="16853"/>
                  </a:cubicBezTo>
                  <a:cubicBezTo>
                    <a:pt x="5326" y="17390"/>
                    <a:pt x="5876" y="17794"/>
                    <a:pt x="6324" y="18066"/>
                  </a:cubicBezTo>
                  <a:cubicBezTo>
                    <a:pt x="6754" y="18323"/>
                    <a:pt x="7184" y="18558"/>
                    <a:pt x="7614" y="18764"/>
                  </a:cubicBezTo>
                  <a:lnTo>
                    <a:pt x="10247" y="19432"/>
                  </a:lnTo>
                  <a:cubicBezTo>
                    <a:pt x="10729" y="19535"/>
                    <a:pt x="11908" y="19836"/>
                    <a:pt x="13783" y="20336"/>
                  </a:cubicBezTo>
                  <a:lnTo>
                    <a:pt x="18559" y="21496"/>
                  </a:lnTo>
                  <a:cubicBezTo>
                    <a:pt x="20933" y="22047"/>
                    <a:pt x="22232" y="22385"/>
                    <a:pt x="22456" y="22503"/>
                  </a:cubicBezTo>
                  <a:cubicBezTo>
                    <a:pt x="22938" y="22679"/>
                    <a:pt x="23308" y="22958"/>
                    <a:pt x="23566" y="23333"/>
                  </a:cubicBezTo>
                  <a:cubicBezTo>
                    <a:pt x="23824" y="23708"/>
                    <a:pt x="23953" y="24090"/>
                    <a:pt x="23953" y="24465"/>
                  </a:cubicBezTo>
                  <a:cubicBezTo>
                    <a:pt x="23953" y="24898"/>
                    <a:pt x="23824" y="25258"/>
                    <a:pt x="23566" y="25552"/>
                  </a:cubicBezTo>
                  <a:cubicBezTo>
                    <a:pt x="23308" y="25846"/>
                    <a:pt x="22955" y="25993"/>
                    <a:pt x="22508" y="25993"/>
                  </a:cubicBezTo>
                  <a:cubicBezTo>
                    <a:pt x="22439" y="25993"/>
                    <a:pt x="22275" y="25963"/>
                    <a:pt x="22017" y="25912"/>
                  </a:cubicBezTo>
                  <a:cubicBezTo>
                    <a:pt x="21759" y="25860"/>
                    <a:pt x="21450" y="25794"/>
                    <a:pt x="21088" y="25706"/>
                  </a:cubicBezTo>
                  <a:cubicBezTo>
                    <a:pt x="20727" y="25618"/>
                    <a:pt x="20443" y="25559"/>
                    <a:pt x="20236" y="25522"/>
                  </a:cubicBezTo>
                  <a:lnTo>
                    <a:pt x="8027" y="22452"/>
                  </a:lnTo>
                  <a:cubicBezTo>
                    <a:pt x="6548" y="22077"/>
                    <a:pt x="5575" y="21842"/>
                    <a:pt x="5111" y="21761"/>
                  </a:cubicBezTo>
                  <a:cubicBezTo>
                    <a:pt x="4629" y="21651"/>
                    <a:pt x="4121" y="21599"/>
                    <a:pt x="3588" y="21599"/>
                  </a:cubicBezTo>
                  <a:cubicBezTo>
                    <a:pt x="1970" y="21599"/>
                    <a:pt x="1162" y="22150"/>
                    <a:pt x="1162" y="23252"/>
                  </a:cubicBezTo>
                  <a:cubicBezTo>
                    <a:pt x="1162" y="24149"/>
                    <a:pt x="1695" y="24891"/>
                    <a:pt x="2762" y="25471"/>
                  </a:cubicBezTo>
                  <a:cubicBezTo>
                    <a:pt x="3829" y="26059"/>
                    <a:pt x="5395" y="26602"/>
                    <a:pt x="7460" y="27102"/>
                  </a:cubicBezTo>
                  <a:cubicBezTo>
                    <a:pt x="8027" y="27256"/>
                    <a:pt x="8372" y="27381"/>
                    <a:pt x="8492" y="27484"/>
                  </a:cubicBezTo>
                  <a:cubicBezTo>
                    <a:pt x="8612" y="27572"/>
                    <a:pt x="8673" y="27749"/>
                    <a:pt x="8673" y="28006"/>
                  </a:cubicBezTo>
                  <a:cubicBezTo>
                    <a:pt x="8655" y="28439"/>
                    <a:pt x="8475" y="28652"/>
                    <a:pt x="8131" y="28652"/>
                  </a:cubicBezTo>
                  <a:cubicBezTo>
                    <a:pt x="8045" y="28652"/>
                    <a:pt x="7718" y="28579"/>
                    <a:pt x="7150" y="28439"/>
                  </a:cubicBezTo>
                  <a:cubicBezTo>
                    <a:pt x="6582" y="28300"/>
                    <a:pt x="5894" y="28108"/>
                    <a:pt x="5085" y="27851"/>
                  </a:cubicBezTo>
                  <a:cubicBezTo>
                    <a:pt x="4259" y="27572"/>
                    <a:pt x="3571" y="27308"/>
                    <a:pt x="3020" y="27051"/>
                  </a:cubicBezTo>
                  <a:cubicBezTo>
                    <a:pt x="2607" y="26823"/>
                    <a:pt x="2306" y="26654"/>
                    <a:pt x="2117" y="26529"/>
                  </a:cubicBezTo>
                  <a:cubicBezTo>
                    <a:pt x="1910" y="26389"/>
                    <a:pt x="1609" y="26162"/>
                    <a:pt x="1213" y="25838"/>
                  </a:cubicBezTo>
                  <a:cubicBezTo>
                    <a:pt x="800" y="25493"/>
                    <a:pt x="499" y="25096"/>
                    <a:pt x="310" y="24648"/>
                  </a:cubicBezTo>
                  <a:cubicBezTo>
                    <a:pt x="103" y="24185"/>
                    <a:pt x="0" y="23664"/>
                    <a:pt x="0" y="23098"/>
                  </a:cubicBezTo>
                  <a:cubicBezTo>
                    <a:pt x="0" y="21827"/>
                    <a:pt x="413" y="20725"/>
                    <a:pt x="1239" y="19792"/>
                  </a:cubicBezTo>
                  <a:cubicBezTo>
                    <a:pt x="2048" y="18866"/>
                    <a:pt x="3166" y="18345"/>
                    <a:pt x="4594" y="18220"/>
                  </a:cubicBezTo>
                  <a:cubicBezTo>
                    <a:pt x="1531" y="15935"/>
                    <a:pt x="0" y="13187"/>
                    <a:pt x="0" y="9984"/>
                  </a:cubicBezTo>
                  <a:cubicBezTo>
                    <a:pt x="0" y="8096"/>
                    <a:pt x="499" y="6605"/>
                    <a:pt x="1497" y="5525"/>
                  </a:cubicBezTo>
                  <a:cubicBezTo>
                    <a:pt x="2495" y="4437"/>
                    <a:pt x="3880" y="3894"/>
                    <a:pt x="5653" y="3894"/>
                  </a:cubicBezTo>
                  <a:cubicBezTo>
                    <a:pt x="6066" y="3894"/>
                    <a:pt x="6539" y="3938"/>
                    <a:pt x="7072" y="4026"/>
                  </a:cubicBezTo>
                  <a:cubicBezTo>
                    <a:pt x="7589" y="4092"/>
                    <a:pt x="8174" y="4217"/>
                    <a:pt x="8828" y="4386"/>
                  </a:cubicBezTo>
                  <a:cubicBezTo>
                    <a:pt x="9482" y="4540"/>
                    <a:pt x="10058" y="4687"/>
                    <a:pt x="10557" y="4827"/>
                  </a:cubicBezTo>
                  <a:cubicBezTo>
                    <a:pt x="11056" y="4966"/>
                    <a:pt x="11710" y="5172"/>
                    <a:pt x="12519" y="5444"/>
                  </a:cubicBezTo>
                  <a:cubicBezTo>
                    <a:pt x="13310" y="5716"/>
                    <a:pt x="13878" y="5914"/>
                    <a:pt x="14222" y="6039"/>
                  </a:cubicBezTo>
                  <a:cubicBezTo>
                    <a:pt x="14566" y="6157"/>
                    <a:pt x="15143" y="6362"/>
                    <a:pt x="15952" y="6656"/>
                  </a:cubicBezTo>
                  <a:cubicBezTo>
                    <a:pt x="16743" y="6928"/>
                    <a:pt x="17182" y="7082"/>
                    <a:pt x="17268" y="7119"/>
                  </a:cubicBezTo>
                  <a:cubicBezTo>
                    <a:pt x="18868" y="7758"/>
                    <a:pt x="20124" y="8074"/>
                    <a:pt x="21036" y="8074"/>
                  </a:cubicBezTo>
                  <a:cubicBezTo>
                    <a:pt x="21639" y="8074"/>
                    <a:pt x="22078" y="7979"/>
                    <a:pt x="22353" y="7795"/>
                  </a:cubicBezTo>
                  <a:cubicBezTo>
                    <a:pt x="22628" y="7589"/>
                    <a:pt x="22766" y="7259"/>
                    <a:pt x="22766" y="6810"/>
                  </a:cubicBezTo>
                  <a:cubicBezTo>
                    <a:pt x="22766" y="5606"/>
                    <a:pt x="22172" y="4555"/>
                    <a:pt x="20985" y="3666"/>
                  </a:cubicBezTo>
                  <a:cubicBezTo>
                    <a:pt x="19780" y="2748"/>
                    <a:pt x="18197" y="1998"/>
                    <a:pt x="16235" y="1418"/>
                  </a:cubicBezTo>
                  <a:cubicBezTo>
                    <a:pt x="15805" y="1278"/>
                    <a:pt x="15539" y="1175"/>
                    <a:pt x="15435" y="1109"/>
                  </a:cubicBezTo>
                  <a:cubicBezTo>
                    <a:pt x="15332" y="1021"/>
                    <a:pt x="15280" y="860"/>
                    <a:pt x="15280" y="617"/>
                  </a:cubicBezTo>
                  <a:cubicBezTo>
                    <a:pt x="15280" y="206"/>
                    <a:pt x="15453" y="0"/>
                    <a:pt x="15797" y="0"/>
                  </a:cubicBezTo>
                  <a:close/>
                </a:path>
              </a:pathLst>
            </a:custGeom>
            <a:solidFill>
              <a:srgbClr val="000000"/>
            </a:solidFill>
            <a:ln w="734"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BEC62939-C563-9AA8-D457-C3D71C90AC4A}"/>
                </a:ext>
              </a:extLst>
            </p:cNvPr>
            <p:cNvSpPr/>
            <p:nvPr/>
          </p:nvSpPr>
          <p:spPr>
            <a:xfrm>
              <a:off x="7356096" y="3273989"/>
              <a:ext cx="2116" cy="35205"/>
            </a:xfrm>
            <a:custGeom>
              <a:avLst/>
              <a:gdLst>
                <a:gd name="connsiteX0" fmla="*/ 310 w 2116"/>
                <a:gd name="connsiteY0" fmla="*/ 309 h 35205"/>
                <a:gd name="connsiteX1" fmla="*/ 1058 w 2116"/>
                <a:gd name="connsiteY1" fmla="*/ 0 h 35205"/>
                <a:gd name="connsiteX2" fmla="*/ 1807 w 2116"/>
                <a:gd name="connsiteY2" fmla="*/ 309 h 35205"/>
                <a:gd name="connsiteX3" fmla="*/ 2117 w 2116"/>
                <a:gd name="connsiteY3" fmla="*/ 1058 h 35205"/>
                <a:gd name="connsiteX4" fmla="*/ 2117 w 2116"/>
                <a:gd name="connsiteY4" fmla="*/ 34147 h 35205"/>
                <a:gd name="connsiteX5" fmla="*/ 1807 w 2116"/>
                <a:gd name="connsiteY5" fmla="*/ 34897 h 35205"/>
                <a:gd name="connsiteX6" fmla="*/ 1058 w 2116"/>
                <a:gd name="connsiteY6" fmla="*/ 35205 h 35205"/>
                <a:gd name="connsiteX7" fmla="*/ 310 w 2116"/>
                <a:gd name="connsiteY7" fmla="*/ 34897 h 35205"/>
                <a:gd name="connsiteX8" fmla="*/ 0 w 2116"/>
                <a:gd name="connsiteY8" fmla="*/ 34147 h 35205"/>
                <a:gd name="connsiteX9" fmla="*/ 0 w 2116"/>
                <a:gd name="connsiteY9" fmla="*/ 1058 h 35205"/>
                <a:gd name="connsiteX10" fmla="*/ 310 w 2116"/>
                <a:gd name="connsiteY10" fmla="*/ 309 h 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 h="35205">
                  <a:moveTo>
                    <a:pt x="310" y="309"/>
                  </a:moveTo>
                  <a:cubicBezTo>
                    <a:pt x="516" y="103"/>
                    <a:pt x="766" y="0"/>
                    <a:pt x="1058" y="0"/>
                  </a:cubicBezTo>
                  <a:cubicBezTo>
                    <a:pt x="1351" y="0"/>
                    <a:pt x="1600" y="103"/>
                    <a:pt x="1807" y="309"/>
                  </a:cubicBezTo>
                  <a:cubicBezTo>
                    <a:pt x="2013" y="514"/>
                    <a:pt x="2117" y="764"/>
                    <a:pt x="2117" y="1058"/>
                  </a:cubicBezTo>
                  <a:lnTo>
                    <a:pt x="2117" y="34147"/>
                  </a:lnTo>
                  <a:cubicBezTo>
                    <a:pt x="2117" y="34441"/>
                    <a:pt x="2013" y="34691"/>
                    <a:pt x="1807" y="34897"/>
                  </a:cubicBezTo>
                  <a:cubicBezTo>
                    <a:pt x="1600" y="35103"/>
                    <a:pt x="1351" y="35205"/>
                    <a:pt x="1058" y="35205"/>
                  </a:cubicBezTo>
                  <a:cubicBezTo>
                    <a:pt x="766" y="35205"/>
                    <a:pt x="516" y="35103"/>
                    <a:pt x="310" y="34897"/>
                  </a:cubicBezTo>
                  <a:cubicBezTo>
                    <a:pt x="103" y="34691"/>
                    <a:pt x="0" y="34441"/>
                    <a:pt x="0" y="34147"/>
                  </a:cubicBezTo>
                  <a:lnTo>
                    <a:pt x="0" y="1058"/>
                  </a:lnTo>
                  <a:cubicBezTo>
                    <a:pt x="0" y="764"/>
                    <a:pt x="103" y="514"/>
                    <a:pt x="310" y="309"/>
                  </a:cubicBezTo>
                  <a:close/>
                </a:path>
              </a:pathLst>
            </a:custGeom>
            <a:solidFill>
              <a:srgbClr val="000000"/>
            </a:solidFill>
            <a:ln w="734" cap="flat">
              <a:noFill/>
              <a:prstDash val="solid"/>
              <a:miter/>
            </a:ln>
          </p:spPr>
          <p:txBody>
            <a:bodyPr rtlCol="0" anchor="ctr"/>
            <a:lstStyle/>
            <a:p>
              <a:endParaRPr lang="en-DE"/>
            </a:p>
          </p:txBody>
        </p:sp>
        <p:sp>
          <p:nvSpPr>
            <p:cNvPr id="121" name="Freeform 120">
              <a:extLst>
                <a:ext uri="{FF2B5EF4-FFF2-40B4-BE49-F238E27FC236}">
                  <a16:creationId xmlns:a16="http://schemas.microsoft.com/office/drawing/2014/main" id="{1FE11432-6D22-1078-FC97-23522ECC395D}"/>
                </a:ext>
              </a:extLst>
            </p:cNvPr>
            <p:cNvSpPr/>
            <p:nvPr/>
          </p:nvSpPr>
          <p:spPr>
            <a:xfrm>
              <a:off x="7335163" y="3236358"/>
              <a:ext cx="35207" cy="17449"/>
            </a:xfrm>
            <a:custGeom>
              <a:avLst/>
              <a:gdLst>
                <a:gd name="connsiteX0" fmla="*/ 5033 w 35207"/>
                <a:gd name="connsiteY0" fmla="*/ 17450 h 17449"/>
                <a:gd name="connsiteX1" fmla="*/ 3381 w 35207"/>
                <a:gd name="connsiteY1" fmla="*/ 17450 h 17449"/>
                <a:gd name="connsiteX2" fmla="*/ 0 w 35207"/>
                <a:gd name="connsiteY2" fmla="*/ 7818 h 17449"/>
                <a:gd name="connsiteX3" fmla="*/ 207 w 35207"/>
                <a:gd name="connsiteY3" fmla="*/ 6760 h 17449"/>
                <a:gd name="connsiteX4" fmla="*/ 1368 w 35207"/>
                <a:gd name="connsiteY4" fmla="*/ 6606 h 17449"/>
                <a:gd name="connsiteX5" fmla="*/ 31026 w 35207"/>
                <a:gd name="connsiteY5" fmla="*/ 6606 h 17449"/>
                <a:gd name="connsiteX6" fmla="*/ 33091 w 35207"/>
                <a:gd name="connsiteY6" fmla="*/ 5835 h 17449"/>
                <a:gd name="connsiteX7" fmla="*/ 33581 w 35207"/>
                <a:gd name="connsiteY7" fmla="*/ 1677 h 17449"/>
                <a:gd name="connsiteX8" fmla="*/ 33581 w 35207"/>
                <a:gd name="connsiteY8" fmla="*/ 0 h 17449"/>
                <a:gd name="connsiteX9" fmla="*/ 35207 w 35207"/>
                <a:gd name="connsiteY9" fmla="*/ 0 h 17449"/>
                <a:gd name="connsiteX10" fmla="*/ 35052 w 35207"/>
                <a:gd name="connsiteY10" fmla="*/ 8568 h 17449"/>
                <a:gd name="connsiteX11" fmla="*/ 35207 w 35207"/>
                <a:gd name="connsiteY11" fmla="*/ 17112 h 17449"/>
                <a:gd name="connsiteX12" fmla="*/ 33581 w 35207"/>
                <a:gd name="connsiteY12" fmla="*/ 17112 h 17449"/>
                <a:gd name="connsiteX13" fmla="*/ 33581 w 35207"/>
                <a:gd name="connsiteY13" fmla="*/ 15437 h 17449"/>
                <a:gd name="connsiteX14" fmla="*/ 33116 w 35207"/>
                <a:gd name="connsiteY14" fmla="*/ 11308 h 17449"/>
                <a:gd name="connsiteX15" fmla="*/ 31026 w 35207"/>
                <a:gd name="connsiteY15" fmla="*/ 10507 h 17449"/>
                <a:gd name="connsiteX16" fmla="*/ 3639 w 35207"/>
                <a:gd name="connsiteY16" fmla="*/ 10507 h 17449"/>
                <a:gd name="connsiteX17" fmla="*/ 5033 w 35207"/>
                <a:gd name="connsiteY17" fmla="*/ 17450 h 1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07" h="17449">
                  <a:moveTo>
                    <a:pt x="5033" y="17450"/>
                  </a:moveTo>
                  <a:lnTo>
                    <a:pt x="3381" y="17450"/>
                  </a:lnTo>
                  <a:cubicBezTo>
                    <a:pt x="3381" y="13218"/>
                    <a:pt x="2254" y="10008"/>
                    <a:pt x="0" y="7818"/>
                  </a:cubicBezTo>
                  <a:cubicBezTo>
                    <a:pt x="0" y="7216"/>
                    <a:pt x="69" y="6863"/>
                    <a:pt x="207" y="6760"/>
                  </a:cubicBezTo>
                  <a:cubicBezTo>
                    <a:pt x="344" y="6658"/>
                    <a:pt x="731" y="6606"/>
                    <a:pt x="1368" y="6606"/>
                  </a:cubicBezTo>
                  <a:lnTo>
                    <a:pt x="31026" y="6606"/>
                  </a:lnTo>
                  <a:cubicBezTo>
                    <a:pt x="32075" y="6606"/>
                    <a:pt x="32764" y="6349"/>
                    <a:pt x="33091" y="5835"/>
                  </a:cubicBezTo>
                  <a:cubicBezTo>
                    <a:pt x="33417" y="5313"/>
                    <a:pt x="33581" y="3932"/>
                    <a:pt x="33581" y="1677"/>
                  </a:cubicBezTo>
                  <a:lnTo>
                    <a:pt x="33581" y="0"/>
                  </a:lnTo>
                  <a:lnTo>
                    <a:pt x="35207" y="0"/>
                  </a:lnTo>
                  <a:cubicBezTo>
                    <a:pt x="35104" y="1243"/>
                    <a:pt x="35052" y="4094"/>
                    <a:pt x="35052" y="8568"/>
                  </a:cubicBezTo>
                  <a:cubicBezTo>
                    <a:pt x="35052" y="13042"/>
                    <a:pt x="35104" y="15892"/>
                    <a:pt x="35207" y="17112"/>
                  </a:cubicBezTo>
                  <a:lnTo>
                    <a:pt x="33581" y="17112"/>
                  </a:lnTo>
                  <a:lnTo>
                    <a:pt x="33581" y="15437"/>
                  </a:lnTo>
                  <a:cubicBezTo>
                    <a:pt x="33581" y="13218"/>
                    <a:pt x="33426" y="11844"/>
                    <a:pt x="33116" y="11308"/>
                  </a:cubicBezTo>
                  <a:cubicBezTo>
                    <a:pt x="32789" y="10772"/>
                    <a:pt x="32093" y="10507"/>
                    <a:pt x="31026" y="10507"/>
                  </a:cubicBezTo>
                  <a:lnTo>
                    <a:pt x="3639" y="10507"/>
                  </a:lnTo>
                  <a:cubicBezTo>
                    <a:pt x="4569" y="12351"/>
                    <a:pt x="5033" y="14665"/>
                    <a:pt x="5033" y="17450"/>
                  </a:cubicBezTo>
                  <a:close/>
                </a:path>
              </a:pathLst>
            </a:custGeom>
            <a:solidFill>
              <a:srgbClr val="000000"/>
            </a:solidFill>
            <a:ln w="734"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012B592C-32C5-66BC-7ABB-D7B81389CEA4}"/>
                </a:ext>
              </a:extLst>
            </p:cNvPr>
            <p:cNvSpPr/>
            <p:nvPr/>
          </p:nvSpPr>
          <p:spPr>
            <a:xfrm>
              <a:off x="7330723" y="3216214"/>
              <a:ext cx="52862" cy="12260"/>
            </a:xfrm>
            <a:custGeom>
              <a:avLst/>
              <a:gdLst>
                <a:gd name="connsiteX0" fmla="*/ 52346 w 52862"/>
                <a:gd name="connsiteY0" fmla="*/ 12261 h 12260"/>
                <a:gd name="connsiteX1" fmla="*/ 51443 w 52862"/>
                <a:gd name="connsiteY1" fmla="*/ 11589 h 12260"/>
                <a:gd name="connsiteX2" fmla="*/ 26431 w 52862"/>
                <a:gd name="connsiteY2" fmla="*/ 3072 h 12260"/>
                <a:gd name="connsiteX3" fmla="*/ 1755 w 52862"/>
                <a:gd name="connsiteY3" fmla="*/ 11254 h 12260"/>
                <a:gd name="connsiteX4" fmla="*/ 516 w 52862"/>
                <a:gd name="connsiteY4" fmla="*/ 12261 h 12260"/>
                <a:gd name="connsiteX5" fmla="*/ 0 w 52862"/>
                <a:gd name="connsiteY5" fmla="*/ 11744 h 12260"/>
                <a:gd name="connsiteX6" fmla="*/ 1058 w 52862"/>
                <a:gd name="connsiteY6" fmla="*/ 10119 h 12260"/>
                <a:gd name="connsiteX7" fmla="*/ 4543 w 52862"/>
                <a:gd name="connsiteY7" fmla="*/ 6892 h 12260"/>
                <a:gd name="connsiteX8" fmla="*/ 9938 w 52862"/>
                <a:gd name="connsiteY8" fmla="*/ 3485 h 12260"/>
                <a:gd name="connsiteX9" fmla="*/ 26431 w 52862"/>
                <a:gd name="connsiteY9" fmla="*/ 0 h 12260"/>
                <a:gd name="connsiteX10" fmla="*/ 42563 w 52862"/>
                <a:gd name="connsiteY10" fmla="*/ 3330 h 12260"/>
                <a:gd name="connsiteX11" fmla="*/ 48113 w 52862"/>
                <a:gd name="connsiteY11" fmla="*/ 6737 h 12260"/>
                <a:gd name="connsiteX12" fmla="*/ 51752 w 52862"/>
                <a:gd name="connsiteY12" fmla="*/ 10041 h 12260"/>
                <a:gd name="connsiteX13" fmla="*/ 52862 w 52862"/>
                <a:gd name="connsiteY13" fmla="*/ 11744 h 12260"/>
                <a:gd name="connsiteX14" fmla="*/ 52346 w 52862"/>
                <a:gd name="connsiteY14" fmla="*/ 12261 h 1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0">
                  <a:moveTo>
                    <a:pt x="52346" y="12261"/>
                  </a:moveTo>
                  <a:cubicBezTo>
                    <a:pt x="52174" y="12261"/>
                    <a:pt x="51873" y="12037"/>
                    <a:pt x="51443" y="11589"/>
                  </a:cubicBezTo>
                  <a:cubicBezTo>
                    <a:pt x="45661" y="5911"/>
                    <a:pt x="37324" y="3072"/>
                    <a:pt x="26431" y="3072"/>
                  </a:cubicBezTo>
                  <a:cubicBezTo>
                    <a:pt x="15504" y="3072"/>
                    <a:pt x="7279" y="5799"/>
                    <a:pt x="1755" y="11254"/>
                  </a:cubicBezTo>
                  <a:cubicBezTo>
                    <a:pt x="1119" y="11925"/>
                    <a:pt x="706" y="12261"/>
                    <a:pt x="516" y="12261"/>
                  </a:cubicBezTo>
                  <a:cubicBezTo>
                    <a:pt x="172" y="12261"/>
                    <a:pt x="0" y="12089"/>
                    <a:pt x="0" y="11744"/>
                  </a:cubicBezTo>
                  <a:cubicBezTo>
                    <a:pt x="0" y="11503"/>
                    <a:pt x="353" y="10961"/>
                    <a:pt x="1058" y="10119"/>
                  </a:cubicBezTo>
                  <a:cubicBezTo>
                    <a:pt x="1764" y="9258"/>
                    <a:pt x="2925" y="8183"/>
                    <a:pt x="4543" y="6892"/>
                  </a:cubicBezTo>
                  <a:cubicBezTo>
                    <a:pt x="6160" y="5584"/>
                    <a:pt x="7959" y="4448"/>
                    <a:pt x="9938" y="3485"/>
                  </a:cubicBezTo>
                  <a:cubicBezTo>
                    <a:pt x="14739" y="1162"/>
                    <a:pt x="20236" y="0"/>
                    <a:pt x="26431" y="0"/>
                  </a:cubicBezTo>
                  <a:cubicBezTo>
                    <a:pt x="32385" y="0"/>
                    <a:pt x="37762" y="1110"/>
                    <a:pt x="42563" y="3330"/>
                  </a:cubicBezTo>
                  <a:cubicBezTo>
                    <a:pt x="44577" y="4277"/>
                    <a:pt x="46427" y="5412"/>
                    <a:pt x="48113" y="6737"/>
                  </a:cubicBezTo>
                  <a:cubicBezTo>
                    <a:pt x="49799" y="8062"/>
                    <a:pt x="51012" y="9163"/>
                    <a:pt x="51752" y="10041"/>
                  </a:cubicBezTo>
                  <a:cubicBezTo>
                    <a:pt x="52492" y="10919"/>
                    <a:pt x="52862" y="11487"/>
                    <a:pt x="52862" y="11744"/>
                  </a:cubicBezTo>
                  <a:cubicBezTo>
                    <a:pt x="52862" y="12089"/>
                    <a:pt x="52690" y="12261"/>
                    <a:pt x="52346" y="12261"/>
                  </a:cubicBezTo>
                  <a:close/>
                </a:path>
              </a:pathLst>
            </a:custGeom>
            <a:solidFill>
              <a:srgbClr val="000000"/>
            </a:solidFill>
            <a:ln w="734" cap="flat">
              <a:noFill/>
              <a:prstDash val="solid"/>
              <a:miter/>
            </a:ln>
          </p:spPr>
          <p:txBody>
            <a:bodyPr rtlCol="0" anchor="ctr"/>
            <a:lstStyle/>
            <a:p>
              <a:endParaRPr lang="en-DE"/>
            </a:p>
          </p:txBody>
        </p:sp>
        <p:sp>
          <p:nvSpPr>
            <p:cNvPr id="123" name="Freeform 122">
              <a:extLst>
                <a:ext uri="{FF2B5EF4-FFF2-40B4-BE49-F238E27FC236}">
                  <a16:creationId xmlns:a16="http://schemas.microsoft.com/office/drawing/2014/main" id="{47EE952A-C280-3148-EAA0-FDB187726AE3}"/>
                </a:ext>
              </a:extLst>
            </p:cNvPr>
            <p:cNvSpPr/>
            <p:nvPr/>
          </p:nvSpPr>
          <p:spPr>
            <a:xfrm>
              <a:off x="7354341" y="3187910"/>
              <a:ext cx="5626" cy="5601"/>
            </a:xfrm>
            <a:custGeom>
              <a:avLst/>
              <a:gdLst>
                <a:gd name="connsiteX0" fmla="*/ 852 w 5626"/>
                <a:gd name="connsiteY0" fmla="*/ 826 h 5601"/>
                <a:gd name="connsiteX1" fmla="*/ 2813 w 5626"/>
                <a:gd name="connsiteY1" fmla="*/ 0 h 5601"/>
                <a:gd name="connsiteX2" fmla="*/ 4801 w 5626"/>
                <a:gd name="connsiteY2" fmla="*/ 826 h 5601"/>
                <a:gd name="connsiteX3" fmla="*/ 5627 w 5626"/>
                <a:gd name="connsiteY3" fmla="*/ 2787 h 5601"/>
                <a:gd name="connsiteX4" fmla="*/ 4801 w 5626"/>
                <a:gd name="connsiteY4" fmla="*/ 4775 h 5601"/>
                <a:gd name="connsiteX5" fmla="*/ 2813 w 5626"/>
                <a:gd name="connsiteY5" fmla="*/ 5601 h 5601"/>
                <a:gd name="connsiteX6" fmla="*/ 852 w 5626"/>
                <a:gd name="connsiteY6" fmla="*/ 4775 h 5601"/>
                <a:gd name="connsiteX7" fmla="*/ 0 w 5626"/>
                <a:gd name="connsiteY7" fmla="*/ 2787 h 5601"/>
                <a:gd name="connsiteX8" fmla="*/ 852 w 5626"/>
                <a:gd name="connsiteY8" fmla="*/ 826 h 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6" h="5601">
                  <a:moveTo>
                    <a:pt x="852" y="826"/>
                  </a:moveTo>
                  <a:cubicBezTo>
                    <a:pt x="1402" y="276"/>
                    <a:pt x="2056" y="0"/>
                    <a:pt x="2813" y="0"/>
                  </a:cubicBezTo>
                  <a:cubicBezTo>
                    <a:pt x="3571" y="0"/>
                    <a:pt x="4233" y="276"/>
                    <a:pt x="4801" y="826"/>
                  </a:cubicBezTo>
                  <a:cubicBezTo>
                    <a:pt x="5352" y="1376"/>
                    <a:pt x="5627" y="2030"/>
                    <a:pt x="5627" y="2787"/>
                  </a:cubicBezTo>
                  <a:cubicBezTo>
                    <a:pt x="5627" y="3545"/>
                    <a:pt x="5352" y="4207"/>
                    <a:pt x="4801" y="4775"/>
                  </a:cubicBezTo>
                  <a:cubicBezTo>
                    <a:pt x="4233" y="5326"/>
                    <a:pt x="3571" y="5601"/>
                    <a:pt x="2813" y="5601"/>
                  </a:cubicBezTo>
                  <a:cubicBezTo>
                    <a:pt x="2056" y="5601"/>
                    <a:pt x="1402" y="5326"/>
                    <a:pt x="852" y="4775"/>
                  </a:cubicBezTo>
                  <a:cubicBezTo>
                    <a:pt x="284" y="4207"/>
                    <a:pt x="0" y="3545"/>
                    <a:pt x="0" y="2787"/>
                  </a:cubicBezTo>
                  <a:cubicBezTo>
                    <a:pt x="0" y="2030"/>
                    <a:pt x="284" y="1376"/>
                    <a:pt x="852" y="826"/>
                  </a:cubicBezTo>
                  <a:close/>
                </a:path>
              </a:pathLst>
            </a:custGeom>
            <a:solidFill>
              <a:srgbClr val="000000"/>
            </a:solidFill>
            <a:ln w="734"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8124A363-0289-7532-4D41-B38D499D0B3A}"/>
                </a:ext>
              </a:extLst>
            </p:cNvPr>
            <p:cNvSpPr/>
            <p:nvPr/>
          </p:nvSpPr>
          <p:spPr>
            <a:xfrm>
              <a:off x="7323313" y="3135369"/>
              <a:ext cx="5438" cy="13460"/>
            </a:xfrm>
            <a:custGeom>
              <a:avLst/>
              <a:gdLst>
                <a:gd name="connsiteX0" fmla="*/ 4698 w 5438"/>
                <a:gd name="connsiteY0" fmla="*/ 0 h 13460"/>
                <a:gd name="connsiteX1" fmla="*/ 5439 w 5438"/>
                <a:gd name="connsiteY1" fmla="*/ 451 h 13460"/>
                <a:gd name="connsiteX2" fmla="*/ 2295 w 5438"/>
                <a:gd name="connsiteY2" fmla="*/ 6739 h 13460"/>
                <a:gd name="connsiteX3" fmla="*/ 5439 w 5438"/>
                <a:gd name="connsiteY3" fmla="*/ 13027 h 13460"/>
                <a:gd name="connsiteX4" fmla="*/ 4698 w 5438"/>
                <a:gd name="connsiteY4" fmla="*/ 13461 h 13460"/>
                <a:gd name="connsiteX5" fmla="*/ 0 w 5438"/>
                <a:gd name="connsiteY5" fmla="*/ 6739 h 13460"/>
                <a:gd name="connsiteX6" fmla="*/ 4698 w 5438"/>
                <a:gd name="connsiteY6" fmla="*/ 0 h 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 h="13460">
                  <a:moveTo>
                    <a:pt x="4698" y="0"/>
                  </a:moveTo>
                  <a:lnTo>
                    <a:pt x="5439" y="451"/>
                  </a:lnTo>
                  <a:cubicBezTo>
                    <a:pt x="4632" y="2318"/>
                    <a:pt x="3583" y="4414"/>
                    <a:pt x="2295" y="6739"/>
                  </a:cubicBezTo>
                  <a:cubicBezTo>
                    <a:pt x="3583" y="9064"/>
                    <a:pt x="4632" y="11160"/>
                    <a:pt x="5439" y="13027"/>
                  </a:cubicBezTo>
                  <a:lnTo>
                    <a:pt x="4698" y="13461"/>
                  </a:lnTo>
                  <a:cubicBezTo>
                    <a:pt x="2927" y="11425"/>
                    <a:pt x="1361" y="9184"/>
                    <a:pt x="0" y="6739"/>
                  </a:cubicBezTo>
                  <a:cubicBezTo>
                    <a:pt x="1373" y="4270"/>
                    <a:pt x="2939" y="2023"/>
                    <a:pt x="4698" y="0"/>
                  </a:cubicBezTo>
                  <a:close/>
                </a:path>
              </a:pathLst>
            </a:custGeom>
            <a:solidFill>
              <a:srgbClr val="000000"/>
            </a:solidFill>
            <a:ln w="734" cap="flat">
              <a:noFill/>
              <a:prstDash val="solid"/>
              <a:miter/>
            </a:ln>
          </p:spPr>
          <p:txBody>
            <a:bodyPr rtlCol="0" anchor="ctr"/>
            <a:lstStyle/>
            <a:p>
              <a:endParaRPr lang="en-DE"/>
            </a:p>
          </p:txBody>
        </p:sp>
        <p:sp>
          <p:nvSpPr>
            <p:cNvPr id="125" name="Freeform 124">
              <a:extLst>
                <a:ext uri="{FF2B5EF4-FFF2-40B4-BE49-F238E27FC236}">
                  <a16:creationId xmlns:a16="http://schemas.microsoft.com/office/drawing/2014/main" id="{0E667051-420C-460B-1051-546CB4AD050C}"/>
                </a:ext>
              </a:extLst>
            </p:cNvPr>
            <p:cNvSpPr/>
            <p:nvPr/>
          </p:nvSpPr>
          <p:spPr>
            <a:xfrm>
              <a:off x="7334260" y="3126614"/>
              <a:ext cx="37272" cy="37684"/>
            </a:xfrm>
            <a:custGeom>
              <a:avLst/>
              <a:gdLst>
                <a:gd name="connsiteX0" fmla="*/ 645 w 37272"/>
                <a:gd name="connsiteY0" fmla="*/ 0 h 37684"/>
                <a:gd name="connsiteX1" fmla="*/ 1652 w 37272"/>
                <a:gd name="connsiteY1" fmla="*/ 697 h 37684"/>
                <a:gd name="connsiteX2" fmla="*/ 1833 w 37272"/>
                <a:gd name="connsiteY2" fmla="*/ 2272 h 37684"/>
                <a:gd name="connsiteX3" fmla="*/ 2323 w 37272"/>
                <a:gd name="connsiteY3" fmla="*/ 3795 h 37684"/>
                <a:gd name="connsiteX4" fmla="*/ 3639 w 37272"/>
                <a:gd name="connsiteY4" fmla="*/ 5627 h 37684"/>
                <a:gd name="connsiteX5" fmla="*/ 6040 w 37272"/>
                <a:gd name="connsiteY5" fmla="*/ 7460 h 37684"/>
                <a:gd name="connsiteX6" fmla="*/ 36317 w 37272"/>
                <a:gd name="connsiteY6" fmla="*/ 26483 h 37684"/>
                <a:gd name="connsiteX7" fmla="*/ 37066 w 37272"/>
                <a:gd name="connsiteY7" fmla="*/ 27102 h 37684"/>
                <a:gd name="connsiteX8" fmla="*/ 37272 w 37272"/>
                <a:gd name="connsiteY8" fmla="*/ 27954 h 37684"/>
                <a:gd name="connsiteX9" fmla="*/ 37040 w 37272"/>
                <a:gd name="connsiteY9" fmla="*/ 28703 h 37684"/>
                <a:gd name="connsiteX10" fmla="*/ 36059 w 37272"/>
                <a:gd name="connsiteY10" fmla="*/ 29012 h 37684"/>
                <a:gd name="connsiteX11" fmla="*/ 3433 w 37272"/>
                <a:gd name="connsiteY11" fmla="*/ 33194 h 37684"/>
                <a:gd name="connsiteX12" fmla="*/ 2581 w 37272"/>
                <a:gd name="connsiteY12" fmla="*/ 33349 h 37684"/>
                <a:gd name="connsiteX13" fmla="*/ 2065 w 37272"/>
                <a:gd name="connsiteY13" fmla="*/ 33736 h 37684"/>
                <a:gd name="connsiteX14" fmla="*/ 1729 w 37272"/>
                <a:gd name="connsiteY14" fmla="*/ 34639 h 37684"/>
                <a:gd name="connsiteX15" fmla="*/ 1652 w 37272"/>
                <a:gd name="connsiteY15" fmla="*/ 36368 h 37684"/>
                <a:gd name="connsiteX16" fmla="*/ 1626 w 37272"/>
                <a:gd name="connsiteY16" fmla="*/ 37117 h 37684"/>
                <a:gd name="connsiteX17" fmla="*/ 1471 w 37272"/>
                <a:gd name="connsiteY17" fmla="*/ 37504 h 37684"/>
                <a:gd name="connsiteX18" fmla="*/ 1007 w 37272"/>
                <a:gd name="connsiteY18" fmla="*/ 37685 h 37684"/>
                <a:gd name="connsiteX19" fmla="*/ 310 w 37272"/>
                <a:gd name="connsiteY19" fmla="*/ 37504 h 37684"/>
                <a:gd name="connsiteX20" fmla="*/ 26 w 37272"/>
                <a:gd name="connsiteY20" fmla="*/ 37143 h 37684"/>
                <a:gd name="connsiteX21" fmla="*/ 0 w 37272"/>
                <a:gd name="connsiteY21" fmla="*/ 36678 h 37684"/>
                <a:gd name="connsiteX22" fmla="*/ 52 w 37272"/>
                <a:gd name="connsiteY22" fmla="*/ 35285 h 37684"/>
                <a:gd name="connsiteX23" fmla="*/ 103 w 37272"/>
                <a:gd name="connsiteY23" fmla="*/ 33839 h 37684"/>
                <a:gd name="connsiteX24" fmla="*/ 129 w 37272"/>
                <a:gd name="connsiteY24" fmla="*/ 32394 h 37684"/>
                <a:gd name="connsiteX25" fmla="*/ 155 w 37272"/>
                <a:gd name="connsiteY25" fmla="*/ 30922 h 37684"/>
                <a:gd name="connsiteX26" fmla="*/ 77 w 37272"/>
                <a:gd name="connsiteY26" fmla="*/ 27644 h 37684"/>
                <a:gd name="connsiteX27" fmla="*/ 0 w 37272"/>
                <a:gd name="connsiteY27" fmla="*/ 24366 h 37684"/>
                <a:gd name="connsiteX28" fmla="*/ 594 w 37272"/>
                <a:gd name="connsiteY28" fmla="*/ 23643 h 37684"/>
                <a:gd name="connsiteX29" fmla="*/ 1497 w 37272"/>
                <a:gd name="connsiteY29" fmla="*/ 23953 h 37684"/>
                <a:gd name="connsiteX30" fmla="*/ 1652 w 37272"/>
                <a:gd name="connsiteY30" fmla="*/ 24960 h 37684"/>
                <a:gd name="connsiteX31" fmla="*/ 2091 w 37272"/>
                <a:gd name="connsiteY31" fmla="*/ 27670 h 37684"/>
                <a:gd name="connsiteX32" fmla="*/ 3226 w 37272"/>
                <a:gd name="connsiteY32" fmla="*/ 28599 h 37684"/>
                <a:gd name="connsiteX33" fmla="*/ 31206 w 37272"/>
                <a:gd name="connsiteY33" fmla="*/ 25012 h 37684"/>
                <a:gd name="connsiteX34" fmla="*/ 5395 w 37272"/>
                <a:gd name="connsiteY34" fmla="*/ 8776 h 37684"/>
                <a:gd name="connsiteX35" fmla="*/ 3381 w 37272"/>
                <a:gd name="connsiteY35" fmla="*/ 7976 h 37684"/>
                <a:gd name="connsiteX36" fmla="*/ 1652 w 37272"/>
                <a:gd name="connsiteY36" fmla="*/ 10428 h 37684"/>
                <a:gd name="connsiteX37" fmla="*/ 1007 w 37272"/>
                <a:gd name="connsiteY37" fmla="*/ 11254 h 37684"/>
                <a:gd name="connsiteX38" fmla="*/ 310 w 37272"/>
                <a:gd name="connsiteY38" fmla="*/ 11047 h 37684"/>
                <a:gd name="connsiteX39" fmla="*/ 26 w 37272"/>
                <a:gd name="connsiteY39" fmla="*/ 10686 h 37684"/>
                <a:gd name="connsiteX40" fmla="*/ 0 w 37272"/>
                <a:gd name="connsiteY40" fmla="*/ 10247 h 37684"/>
                <a:gd name="connsiteX41" fmla="*/ 77 w 37272"/>
                <a:gd name="connsiteY41" fmla="*/ 7666 h 37684"/>
                <a:gd name="connsiteX42" fmla="*/ 155 w 37272"/>
                <a:gd name="connsiteY42" fmla="*/ 5033 h 37684"/>
                <a:gd name="connsiteX43" fmla="*/ 77 w 37272"/>
                <a:gd name="connsiteY43" fmla="*/ 2839 h 37684"/>
                <a:gd name="connsiteX44" fmla="*/ 0 w 37272"/>
                <a:gd name="connsiteY44" fmla="*/ 697 h 37684"/>
                <a:gd name="connsiteX45" fmla="*/ 645 w 37272"/>
                <a:gd name="connsiteY45" fmla="*/ 0 h 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72" h="37684">
                  <a:moveTo>
                    <a:pt x="645" y="0"/>
                  </a:moveTo>
                  <a:cubicBezTo>
                    <a:pt x="1282" y="35"/>
                    <a:pt x="1618" y="267"/>
                    <a:pt x="1652" y="697"/>
                  </a:cubicBezTo>
                  <a:cubicBezTo>
                    <a:pt x="1686" y="1351"/>
                    <a:pt x="1747" y="1876"/>
                    <a:pt x="1833" y="2272"/>
                  </a:cubicBezTo>
                  <a:cubicBezTo>
                    <a:pt x="1901" y="2668"/>
                    <a:pt x="2065" y="3175"/>
                    <a:pt x="2323" y="3795"/>
                  </a:cubicBezTo>
                  <a:cubicBezTo>
                    <a:pt x="2581" y="4414"/>
                    <a:pt x="3020" y="5024"/>
                    <a:pt x="3639" y="5627"/>
                  </a:cubicBezTo>
                  <a:cubicBezTo>
                    <a:pt x="4259" y="6229"/>
                    <a:pt x="5059" y="6840"/>
                    <a:pt x="6040" y="7460"/>
                  </a:cubicBezTo>
                  <a:lnTo>
                    <a:pt x="36317" y="26483"/>
                  </a:lnTo>
                  <a:cubicBezTo>
                    <a:pt x="36696" y="26707"/>
                    <a:pt x="36945" y="26913"/>
                    <a:pt x="37066" y="27102"/>
                  </a:cubicBezTo>
                  <a:cubicBezTo>
                    <a:pt x="37203" y="27275"/>
                    <a:pt x="37272" y="27558"/>
                    <a:pt x="37272" y="27954"/>
                  </a:cubicBezTo>
                  <a:cubicBezTo>
                    <a:pt x="37272" y="28316"/>
                    <a:pt x="37195" y="28565"/>
                    <a:pt x="37040" y="28703"/>
                  </a:cubicBezTo>
                  <a:cubicBezTo>
                    <a:pt x="36902" y="28840"/>
                    <a:pt x="36575" y="28944"/>
                    <a:pt x="36059" y="29012"/>
                  </a:cubicBezTo>
                  <a:lnTo>
                    <a:pt x="3433" y="33194"/>
                  </a:lnTo>
                  <a:cubicBezTo>
                    <a:pt x="3037" y="33245"/>
                    <a:pt x="2753" y="33297"/>
                    <a:pt x="2581" y="33349"/>
                  </a:cubicBezTo>
                  <a:cubicBezTo>
                    <a:pt x="2409" y="33400"/>
                    <a:pt x="2237" y="33530"/>
                    <a:pt x="2065" y="33736"/>
                  </a:cubicBezTo>
                  <a:cubicBezTo>
                    <a:pt x="1893" y="33925"/>
                    <a:pt x="1781" y="34226"/>
                    <a:pt x="1729" y="34639"/>
                  </a:cubicBezTo>
                  <a:cubicBezTo>
                    <a:pt x="1678" y="35053"/>
                    <a:pt x="1652" y="35629"/>
                    <a:pt x="1652" y="36368"/>
                  </a:cubicBezTo>
                  <a:cubicBezTo>
                    <a:pt x="1652" y="36713"/>
                    <a:pt x="1643" y="36962"/>
                    <a:pt x="1626" y="37117"/>
                  </a:cubicBezTo>
                  <a:cubicBezTo>
                    <a:pt x="1609" y="37254"/>
                    <a:pt x="1557" y="37384"/>
                    <a:pt x="1471" y="37504"/>
                  </a:cubicBezTo>
                  <a:cubicBezTo>
                    <a:pt x="1368" y="37625"/>
                    <a:pt x="1213" y="37685"/>
                    <a:pt x="1007" y="37685"/>
                  </a:cubicBezTo>
                  <a:cubicBezTo>
                    <a:pt x="697" y="37685"/>
                    <a:pt x="465" y="37625"/>
                    <a:pt x="310" y="37504"/>
                  </a:cubicBezTo>
                  <a:cubicBezTo>
                    <a:pt x="138" y="37367"/>
                    <a:pt x="43" y="37246"/>
                    <a:pt x="26" y="37143"/>
                  </a:cubicBezTo>
                  <a:cubicBezTo>
                    <a:pt x="9" y="37022"/>
                    <a:pt x="0" y="36867"/>
                    <a:pt x="0" y="36678"/>
                  </a:cubicBezTo>
                  <a:cubicBezTo>
                    <a:pt x="0" y="36386"/>
                    <a:pt x="17" y="35922"/>
                    <a:pt x="52" y="35285"/>
                  </a:cubicBezTo>
                  <a:cubicBezTo>
                    <a:pt x="86" y="34648"/>
                    <a:pt x="103" y="34166"/>
                    <a:pt x="103" y="33839"/>
                  </a:cubicBezTo>
                  <a:cubicBezTo>
                    <a:pt x="103" y="33530"/>
                    <a:pt x="112" y="33048"/>
                    <a:pt x="129" y="32394"/>
                  </a:cubicBezTo>
                  <a:cubicBezTo>
                    <a:pt x="146" y="31740"/>
                    <a:pt x="155" y="31249"/>
                    <a:pt x="155" y="30922"/>
                  </a:cubicBezTo>
                  <a:cubicBezTo>
                    <a:pt x="155" y="30200"/>
                    <a:pt x="129" y="29107"/>
                    <a:pt x="77" y="27644"/>
                  </a:cubicBezTo>
                  <a:cubicBezTo>
                    <a:pt x="26" y="26165"/>
                    <a:pt x="0" y="25072"/>
                    <a:pt x="0" y="24366"/>
                  </a:cubicBezTo>
                  <a:cubicBezTo>
                    <a:pt x="0" y="23884"/>
                    <a:pt x="198" y="23643"/>
                    <a:pt x="594" y="23643"/>
                  </a:cubicBezTo>
                  <a:cubicBezTo>
                    <a:pt x="1075" y="23643"/>
                    <a:pt x="1377" y="23747"/>
                    <a:pt x="1497" y="23953"/>
                  </a:cubicBezTo>
                  <a:cubicBezTo>
                    <a:pt x="1600" y="24160"/>
                    <a:pt x="1652" y="24495"/>
                    <a:pt x="1652" y="24960"/>
                  </a:cubicBezTo>
                  <a:cubicBezTo>
                    <a:pt x="1652" y="26130"/>
                    <a:pt x="1798" y="27033"/>
                    <a:pt x="2091" y="27670"/>
                  </a:cubicBezTo>
                  <a:cubicBezTo>
                    <a:pt x="2383" y="28289"/>
                    <a:pt x="2762" y="28599"/>
                    <a:pt x="3226" y="28599"/>
                  </a:cubicBezTo>
                  <a:lnTo>
                    <a:pt x="31206" y="25012"/>
                  </a:lnTo>
                  <a:lnTo>
                    <a:pt x="5395" y="8776"/>
                  </a:lnTo>
                  <a:cubicBezTo>
                    <a:pt x="4586" y="8242"/>
                    <a:pt x="3915" y="7976"/>
                    <a:pt x="3381" y="7976"/>
                  </a:cubicBezTo>
                  <a:cubicBezTo>
                    <a:pt x="2349" y="7976"/>
                    <a:pt x="1772" y="8793"/>
                    <a:pt x="1652" y="10428"/>
                  </a:cubicBezTo>
                  <a:cubicBezTo>
                    <a:pt x="1652" y="10978"/>
                    <a:pt x="1437" y="11254"/>
                    <a:pt x="1007" y="11254"/>
                  </a:cubicBezTo>
                  <a:cubicBezTo>
                    <a:pt x="697" y="11254"/>
                    <a:pt x="465" y="11185"/>
                    <a:pt x="310" y="11047"/>
                  </a:cubicBezTo>
                  <a:cubicBezTo>
                    <a:pt x="138" y="10910"/>
                    <a:pt x="43" y="10789"/>
                    <a:pt x="26" y="10686"/>
                  </a:cubicBezTo>
                  <a:cubicBezTo>
                    <a:pt x="9" y="10565"/>
                    <a:pt x="0" y="10419"/>
                    <a:pt x="0" y="10247"/>
                  </a:cubicBezTo>
                  <a:cubicBezTo>
                    <a:pt x="0" y="9679"/>
                    <a:pt x="26" y="8819"/>
                    <a:pt x="77" y="7666"/>
                  </a:cubicBezTo>
                  <a:cubicBezTo>
                    <a:pt x="129" y="6496"/>
                    <a:pt x="155" y="5619"/>
                    <a:pt x="155" y="5033"/>
                  </a:cubicBezTo>
                  <a:cubicBezTo>
                    <a:pt x="155" y="4551"/>
                    <a:pt x="129" y="3820"/>
                    <a:pt x="77" y="2839"/>
                  </a:cubicBezTo>
                  <a:cubicBezTo>
                    <a:pt x="26" y="1859"/>
                    <a:pt x="0" y="1145"/>
                    <a:pt x="0" y="697"/>
                  </a:cubicBezTo>
                  <a:cubicBezTo>
                    <a:pt x="0" y="232"/>
                    <a:pt x="215" y="0"/>
                    <a:pt x="645" y="0"/>
                  </a:cubicBezTo>
                  <a:close/>
                </a:path>
              </a:pathLst>
            </a:custGeom>
            <a:solidFill>
              <a:srgbClr val="000000"/>
            </a:solidFill>
            <a:ln w="734"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5162C0E2-A7E7-60D9-AC94-7608649A57CB}"/>
                </a:ext>
              </a:extLst>
            </p:cNvPr>
            <p:cNvSpPr/>
            <p:nvPr/>
          </p:nvSpPr>
          <p:spPr>
            <a:xfrm>
              <a:off x="7330723" y="3119004"/>
              <a:ext cx="52862" cy="7975"/>
            </a:xfrm>
            <a:custGeom>
              <a:avLst/>
              <a:gdLst>
                <a:gd name="connsiteX0" fmla="*/ 52862 w 52862"/>
                <a:gd name="connsiteY0" fmla="*/ 7976 h 7975"/>
                <a:gd name="connsiteX1" fmla="*/ 0 w 52862"/>
                <a:gd name="connsiteY1" fmla="*/ 7976 h 7975"/>
                <a:gd name="connsiteX2" fmla="*/ 0 w 52862"/>
                <a:gd name="connsiteY2" fmla="*/ 0 h 7975"/>
                <a:gd name="connsiteX3" fmla="*/ 1213 w 52862"/>
                <a:gd name="connsiteY3" fmla="*/ 0 h 7975"/>
                <a:gd name="connsiteX4" fmla="*/ 1213 w 52862"/>
                <a:gd name="connsiteY4" fmla="*/ 4440 h 7975"/>
                <a:gd name="connsiteX5" fmla="*/ 51649 w 52862"/>
                <a:gd name="connsiteY5" fmla="*/ 4440 h 7975"/>
                <a:gd name="connsiteX6" fmla="*/ 51649 w 52862"/>
                <a:gd name="connsiteY6" fmla="*/ 0 h 7975"/>
                <a:gd name="connsiteX7" fmla="*/ 52862 w 52862"/>
                <a:gd name="connsiteY7" fmla="*/ 0 h 7975"/>
                <a:gd name="connsiteX8" fmla="*/ 52862 w 52862"/>
                <a:gd name="connsiteY8" fmla="*/ 7976 h 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2" h="7975">
                  <a:moveTo>
                    <a:pt x="52862" y="7976"/>
                  </a:moveTo>
                  <a:lnTo>
                    <a:pt x="0" y="7976"/>
                  </a:lnTo>
                  <a:lnTo>
                    <a:pt x="0" y="0"/>
                  </a:lnTo>
                  <a:lnTo>
                    <a:pt x="1213" y="0"/>
                  </a:lnTo>
                  <a:lnTo>
                    <a:pt x="1213" y="4440"/>
                  </a:lnTo>
                  <a:lnTo>
                    <a:pt x="51649" y="4440"/>
                  </a:lnTo>
                  <a:lnTo>
                    <a:pt x="51649" y="0"/>
                  </a:lnTo>
                  <a:lnTo>
                    <a:pt x="52862" y="0"/>
                  </a:lnTo>
                  <a:lnTo>
                    <a:pt x="52862" y="7976"/>
                  </a:lnTo>
                  <a:close/>
                </a:path>
              </a:pathLst>
            </a:custGeom>
            <a:solidFill>
              <a:srgbClr val="000000"/>
            </a:solidFill>
            <a:ln w="734"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2349C6A6-2D35-179E-29A3-A40EA2337970}"/>
                </a:ext>
              </a:extLst>
            </p:cNvPr>
            <p:cNvSpPr/>
            <p:nvPr/>
          </p:nvSpPr>
          <p:spPr>
            <a:xfrm>
              <a:off x="7334260" y="3068864"/>
              <a:ext cx="36110" cy="43569"/>
            </a:xfrm>
            <a:custGeom>
              <a:avLst/>
              <a:gdLst>
                <a:gd name="connsiteX0" fmla="*/ 594 w 36110"/>
                <a:gd name="connsiteY0" fmla="*/ 0 h 43569"/>
                <a:gd name="connsiteX1" fmla="*/ 1316 w 36110"/>
                <a:gd name="connsiteY1" fmla="*/ 181 h 43569"/>
                <a:gd name="connsiteX2" fmla="*/ 1600 w 36110"/>
                <a:gd name="connsiteY2" fmla="*/ 516 h 43569"/>
                <a:gd name="connsiteX3" fmla="*/ 1652 w 36110"/>
                <a:gd name="connsiteY3" fmla="*/ 1162 h 43569"/>
                <a:gd name="connsiteX4" fmla="*/ 4336 w 36110"/>
                <a:gd name="connsiteY4" fmla="*/ 7873 h 43569"/>
                <a:gd name="connsiteX5" fmla="*/ 6995 w 36110"/>
                <a:gd name="connsiteY5" fmla="*/ 10505 h 43569"/>
                <a:gd name="connsiteX6" fmla="*/ 11693 w 36110"/>
                <a:gd name="connsiteY6" fmla="*/ 14842 h 43569"/>
                <a:gd name="connsiteX7" fmla="*/ 15823 w 36110"/>
                <a:gd name="connsiteY7" fmla="*/ 18714 h 43569"/>
                <a:gd name="connsiteX8" fmla="*/ 32135 w 36110"/>
                <a:gd name="connsiteY8" fmla="*/ 11899 h 43569"/>
                <a:gd name="connsiteX9" fmla="*/ 33065 w 36110"/>
                <a:gd name="connsiteY9" fmla="*/ 11512 h 43569"/>
                <a:gd name="connsiteX10" fmla="*/ 33658 w 36110"/>
                <a:gd name="connsiteY10" fmla="*/ 11124 h 43569"/>
                <a:gd name="connsiteX11" fmla="*/ 34097 w 36110"/>
                <a:gd name="connsiteY11" fmla="*/ 10634 h 43569"/>
                <a:gd name="connsiteX12" fmla="*/ 34330 w 36110"/>
                <a:gd name="connsiteY12" fmla="*/ 9911 h 43569"/>
                <a:gd name="connsiteX13" fmla="*/ 34459 w 36110"/>
                <a:gd name="connsiteY13" fmla="*/ 8879 h 43569"/>
                <a:gd name="connsiteX14" fmla="*/ 34484 w 36110"/>
                <a:gd name="connsiteY14" fmla="*/ 7356 h 43569"/>
                <a:gd name="connsiteX15" fmla="*/ 34510 w 36110"/>
                <a:gd name="connsiteY15" fmla="*/ 6918 h 43569"/>
                <a:gd name="connsiteX16" fmla="*/ 34665 w 36110"/>
                <a:gd name="connsiteY16" fmla="*/ 6582 h 43569"/>
                <a:gd name="connsiteX17" fmla="*/ 35104 w 36110"/>
                <a:gd name="connsiteY17" fmla="*/ 6401 h 43569"/>
                <a:gd name="connsiteX18" fmla="*/ 35827 w 36110"/>
                <a:gd name="connsiteY18" fmla="*/ 6608 h 43569"/>
                <a:gd name="connsiteX19" fmla="*/ 36085 w 36110"/>
                <a:gd name="connsiteY19" fmla="*/ 6969 h 43569"/>
                <a:gd name="connsiteX20" fmla="*/ 36111 w 36110"/>
                <a:gd name="connsiteY20" fmla="*/ 7408 h 43569"/>
                <a:gd name="connsiteX21" fmla="*/ 36033 w 36110"/>
                <a:gd name="connsiteY21" fmla="*/ 10350 h 43569"/>
                <a:gd name="connsiteX22" fmla="*/ 35956 w 36110"/>
                <a:gd name="connsiteY22" fmla="*/ 13267 h 43569"/>
                <a:gd name="connsiteX23" fmla="*/ 36111 w 36110"/>
                <a:gd name="connsiteY23" fmla="*/ 19926 h 43569"/>
                <a:gd name="connsiteX24" fmla="*/ 35465 w 36110"/>
                <a:gd name="connsiteY24" fmla="*/ 20726 h 43569"/>
                <a:gd name="connsiteX25" fmla="*/ 34949 w 36110"/>
                <a:gd name="connsiteY25" fmla="*/ 20675 h 43569"/>
                <a:gd name="connsiteX26" fmla="*/ 34665 w 36110"/>
                <a:gd name="connsiteY26" fmla="*/ 20417 h 43569"/>
                <a:gd name="connsiteX27" fmla="*/ 34536 w 36110"/>
                <a:gd name="connsiteY27" fmla="*/ 20107 h 43569"/>
                <a:gd name="connsiteX28" fmla="*/ 34484 w 36110"/>
                <a:gd name="connsiteY28" fmla="*/ 19669 h 43569"/>
                <a:gd name="connsiteX29" fmla="*/ 34097 w 36110"/>
                <a:gd name="connsiteY29" fmla="*/ 17991 h 43569"/>
                <a:gd name="connsiteX30" fmla="*/ 33478 w 36110"/>
                <a:gd name="connsiteY30" fmla="*/ 16932 h 43569"/>
                <a:gd name="connsiteX31" fmla="*/ 32936 w 36110"/>
                <a:gd name="connsiteY31" fmla="*/ 16597 h 43569"/>
                <a:gd name="connsiteX32" fmla="*/ 32187 w 36110"/>
                <a:gd name="connsiteY32" fmla="*/ 16855 h 43569"/>
                <a:gd name="connsiteX33" fmla="*/ 19565 w 36110"/>
                <a:gd name="connsiteY33" fmla="*/ 22198 h 43569"/>
                <a:gd name="connsiteX34" fmla="*/ 24753 w 36110"/>
                <a:gd name="connsiteY34" fmla="*/ 26973 h 43569"/>
                <a:gd name="connsiteX35" fmla="*/ 30458 w 36110"/>
                <a:gd name="connsiteY35" fmla="*/ 32367 h 43569"/>
                <a:gd name="connsiteX36" fmla="*/ 32832 w 36110"/>
                <a:gd name="connsiteY36" fmla="*/ 33787 h 43569"/>
                <a:gd name="connsiteX37" fmla="*/ 34484 w 36110"/>
                <a:gd name="connsiteY37" fmla="*/ 31671 h 43569"/>
                <a:gd name="connsiteX38" fmla="*/ 35052 w 36110"/>
                <a:gd name="connsiteY38" fmla="*/ 31025 h 43569"/>
                <a:gd name="connsiteX39" fmla="*/ 35801 w 36110"/>
                <a:gd name="connsiteY39" fmla="*/ 31232 h 43569"/>
                <a:gd name="connsiteX40" fmla="*/ 36085 w 36110"/>
                <a:gd name="connsiteY40" fmla="*/ 31593 h 43569"/>
                <a:gd name="connsiteX41" fmla="*/ 36111 w 36110"/>
                <a:gd name="connsiteY41" fmla="*/ 31980 h 43569"/>
                <a:gd name="connsiteX42" fmla="*/ 36033 w 36110"/>
                <a:gd name="connsiteY42" fmla="*/ 34949 h 43569"/>
                <a:gd name="connsiteX43" fmla="*/ 35956 w 36110"/>
                <a:gd name="connsiteY43" fmla="*/ 37917 h 43569"/>
                <a:gd name="connsiteX44" fmla="*/ 36033 w 36110"/>
                <a:gd name="connsiteY44" fmla="*/ 40421 h 43569"/>
                <a:gd name="connsiteX45" fmla="*/ 36111 w 36110"/>
                <a:gd name="connsiteY45" fmla="*/ 42873 h 43569"/>
                <a:gd name="connsiteX46" fmla="*/ 35956 w 36110"/>
                <a:gd name="connsiteY46" fmla="*/ 43363 h 43569"/>
                <a:gd name="connsiteX47" fmla="*/ 35646 w 36110"/>
                <a:gd name="connsiteY47" fmla="*/ 43544 h 43569"/>
                <a:gd name="connsiteX48" fmla="*/ 35517 w 36110"/>
                <a:gd name="connsiteY48" fmla="*/ 43570 h 43569"/>
                <a:gd name="connsiteX49" fmla="*/ 34949 w 36110"/>
                <a:gd name="connsiteY49" fmla="*/ 43518 h 43569"/>
                <a:gd name="connsiteX50" fmla="*/ 34639 w 36110"/>
                <a:gd name="connsiteY50" fmla="*/ 43235 h 43569"/>
                <a:gd name="connsiteX51" fmla="*/ 34536 w 36110"/>
                <a:gd name="connsiteY51" fmla="*/ 42899 h 43569"/>
                <a:gd name="connsiteX52" fmla="*/ 34484 w 36110"/>
                <a:gd name="connsiteY52" fmla="*/ 42408 h 43569"/>
                <a:gd name="connsiteX53" fmla="*/ 33504 w 36110"/>
                <a:gd name="connsiteY53" fmla="*/ 38356 h 43569"/>
                <a:gd name="connsiteX54" fmla="*/ 30664 w 36110"/>
                <a:gd name="connsiteY54" fmla="*/ 34639 h 43569"/>
                <a:gd name="connsiteX55" fmla="*/ 30380 w 36110"/>
                <a:gd name="connsiteY55" fmla="*/ 34303 h 43569"/>
                <a:gd name="connsiteX56" fmla="*/ 30096 w 36110"/>
                <a:gd name="connsiteY56" fmla="*/ 33942 h 43569"/>
                <a:gd name="connsiteX57" fmla="*/ 18094 w 36110"/>
                <a:gd name="connsiteY57" fmla="*/ 22792 h 43569"/>
                <a:gd name="connsiteX58" fmla="*/ 3330 w 36110"/>
                <a:gd name="connsiteY58" fmla="*/ 29038 h 43569"/>
                <a:gd name="connsiteX59" fmla="*/ 2375 w 36110"/>
                <a:gd name="connsiteY59" fmla="*/ 29580 h 43569"/>
                <a:gd name="connsiteX60" fmla="*/ 1858 w 36110"/>
                <a:gd name="connsiteY60" fmla="*/ 30638 h 43569"/>
                <a:gd name="connsiteX61" fmla="*/ 1652 w 36110"/>
                <a:gd name="connsiteY61" fmla="*/ 32987 h 43569"/>
                <a:gd name="connsiteX62" fmla="*/ 1626 w 36110"/>
                <a:gd name="connsiteY62" fmla="*/ 33632 h 43569"/>
                <a:gd name="connsiteX63" fmla="*/ 1471 w 36110"/>
                <a:gd name="connsiteY63" fmla="*/ 34020 h 43569"/>
                <a:gd name="connsiteX64" fmla="*/ 1058 w 36110"/>
                <a:gd name="connsiteY64" fmla="*/ 34200 h 43569"/>
                <a:gd name="connsiteX65" fmla="*/ 336 w 36110"/>
                <a:gd name="connsiteY65" fmla="*/ 34020 h 43569"/>
                <a:gd name="connsiteX66" fmla="*/ 52 w 36110"/>
                <a:gd name="connsiteY66" fmla="*/ 33658 h 43569"/>
                <a:gd name="connsiteX67" fmla="*/ 0 w 36110"/>
                <a:gd name="connsiteY67" fmla="*/ 33245 h 43569"/>
                <a:gd name="connsiteX68" fmla="*/ 77 w 36110"/>
                <a:gd name="connsiteY68" fmla="*/ 30303 h 43569"/>
                <a:gd name="connsiteX69" fmla="*/ 155 w 36110"/>
                <a:gd name="connsiteY69" fmla="*/ 27334 h 43569"/>
                <a:gd name="connsiteX70" fmla="*/ 77 w 36110"/>
                <a:gd name="connsiteY70" fmla="*/ 24005 h 43569"/>
                <a:gd name="connsiteX71" fmla="*/ 0 w 36110"/>
                <a:gd name="connsiteY71" fmla="*/ 20675 h 43569"/>
                <a:gd name="connsiteX72" fmla="*/ 645 w 36110"/>
                <a:gd name="connsiteY72" fmla="*/ 19875 h 43569"/>
                <a:gd name="connsiteX73" fmla="*/ 1291 w 36110"/>
                <a:gd name="connsiteY73" fmla="*/ 20056 h 43569"/>
                <a:gd name="connsiteX74" fmla="*/ 1575 w 36110"/>
                <a:gd name="connsiteY74" fmla="*/ 20417 h 43569"/>
                <a:gd name="connsiteX75" fmla="*/ 1652 w 36110"/>
                <a:gd name="connsiteY75" fmla="*/ 20933 h 43569"/>
                <a:gd name="connsiteX76" fmla="*/ 2091 w 36110"/>
                <a:gd name="connsiteY76" fmla="*/ 22714 h 43569"/>
                <a:gd name="connsiteX77" fmla="*/ 2710 w 36110"/>
                <a:gd name="connsiteY77" fmla="*/ 23772 h 43569"/>
                <a:gd name="connsiteX78" fmla="*/ 3175 w 36110"/>
                <a:gd name="connsiteY78" fmla="*/ 24056 h 43569"/>
                <a:gd name="connsiteX79" fmla="*/ 3872 w 36110"/>
                <a:gd name="connsiteY79" fmla="*/ 23798 h 43569"/>
                <a:gd name="connsiteX80" fmla="*/ 14377 w 36110"/>
                <a:gd name="connsiteY80" fmla="*/ 19359 h 43569"/>
                <a:gd name="connsiteX81" fmla="*/ 5188 w 36110"/>
                <a:gd name="connsiteY81" fmla="*/ 10789 h 43569"/>
                <a:gd name="connsiteX82" fmla="*/ 3278 w 36110"/>
                <a:gd name="connsiteY82" fmla="*/ 9782 h 43569"/>
                <a:gd name="connsiteX83" fmla="*/ 1652 w 36110"/>
                <a:gd name="connsiteY83" fmla="*/ 11899 h 43569"/>
                <a:gd name="connsiteX84" fmla="*/ 1058 w 36110"/>
                <a:gd name="connsiteY84" fmla="*/ 12544 h 43569"/>
                <a:gd name="connsiteX85" fmla="*/ 336 w 36110"/>
                <a:gd name="connsiteY85" fmla="*/ 12338 h 43569"/>
                <a:gd name="connsiteX86" fmla="*/ 52 w 36110"/>
                <a:gd name="connsiteY86" fmla="*/ 11977 h 43569"/>
                <a:gd name="connsiteX87" fmla="*/ 0 w 36110"/>
                <a:gd name="connsiteY87" fmla="*/ 11538 h 43569"/>
                <a:gd name="connsiteX88" fmla="*/ 77 w 36110"/>
                <a:gd name="connsiteY88" fmla="*/ 8621 h 43569"/>
                <a:gd name="connsiteX89" fmla="*/ 155 w 36110"/>
                <a:gd name="connsiteY89" fmla="*/ 5653 h 43569"/>
                <a:gd name="connsiteX90" fmla="*/ 77 w 36110"/>
                <a:gd name="connsiteY90" fmla="*/ 3149 h 43569"/>
                <a:gd name="connsiteX91" fmla="*/ 0 w 36110"/>
                <a:gd name="connsiteY91" fmla="*/ 696 h 43569"/>
                <a:gd name="connsiteX92" fmla="*/ 155 w 36110"/>
                <a:gd name="connsiteY92" fmla="*/ 206 h 43569"/>
                <a:gd name="connsiteX93" fmla="*/ 439 w 36110"/>
                <a:gd name="connsiteY93" fmla="*/ 26 h 43569"/>
                <a:gd name="connsiteX94" fmla="*/ 594 w 36110"/>
                <a:gd name="connsiteY94" fmla="*/ 0 h 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6110" h="43569">
                  <a:moveTo>
                    <a:pt x="594" y="0"/>
                  </a:moveTo>
                  <a:cubicBezTo>
                    <a:pt x="903" y="0"/>
                    <a:pt x="1144" y="60"/>
                    <a:pt x="1316" y="181"/>
                  </a:cubicBezTo>
                  <a:cubicBezTo>
                    <a:pt x="1471" y="284"/>
                    <a:pt x="1566" y="396"/>
                    <a:pt x="1600" y="516"/>
                  </a:cubicBezTo>
                  <a:cubicBezTo>
                    <a:pt x="1618" y="636"/>
                    <a:pt x="1635" y="851"/>
                    <a:pt x="1652" y="1162"/>
                  </a:cubicBezTo>
                  <a:cubicBezTo>
                    <a:pt x="1772" y="3622"/>
                    <a:pt x="2667" y="5859"/>
                    <a:pt x="4336" y="7873"/>
                  </a:cubicBezTo>
                  <a:cubicBezTo>
                    <a:pt x="4767" y="8372"/>
                    <a:pt x="5653" y="9249"/>
                    <a:pt x="6995" y="10505"/>
                  </a:cubicBezTo>
                  <a:cubicBezTo>
                    <a:pt x="8337" y="11744"/>
                    <a:pt x="9903" y="13190"/>
                    <a:pt x="11693" y="14842"/>
                  </a:cubicBezTo>
                  <a:cubicBezTo>
                    <a:pt x="13482" y="16476"/>
                    <a:pt x="14859" y="17767"/>
                    <a:pt x="15823" y="18714"/>
                  </a:cubicBezTo>
                  <a:lnTo>
                    <a:pt x="32135" y="11899"/>
                  </a:lnTo>
                  <a:cubicBezTo>
                    <a:pt x="32566" y="11710"/>
                    <a:pt x="32875" y="11581"/>
                    <a:pt x="33065" y="11512"/>
                  </a:cubicBezTo>
                  <a:cubicBezTo>
                    <a:pt x="33237" y="11426"/>
                    <a:pt x="33435" y="11297"/>
                    <a:pt x="33658" y="11124"/>
                  </a:cubicBezTo>
                  <a:cubicBezTo>
                    <a:pt x="33882" y="10936"/>
                    <a:pt x="34028" y="10772"/>
                    <a:pt x="34097" y="10634"/>
                  </a:cubicBezTo>
                  <a:cubicBezTo>
                    <a:pt x="34166" y="10479"/>
                    <a:pt x="34243" y="10238"/>
                    <a:pt x="34330" y="9911"/>
                  </a:cubicBezTo>
                  <a:cubicBezTo>
                    <a:pt x="34398" y="9567"/>
                    <a:pt x="34441" y="9223"/>
                    <a:pt x="34459" y="8879"/>
                  </a:cubicBezTo>
                  <a:cubicBezTo>
                    <a:pt x="34459" y="8518"/>
                    <a:pt x="34467" y="8010"/>
                    <a:pt x="34484" y="7356"/>
                  </a:cubicBezTo>
                  <a:cubicBezTo>
                    <a:pt x="34484" y="7150"/>
                    <a:pt x="34493" y="7004"/>
                    <a:pt x="34510" y="6918"/>
                  </a:cubicBezTo>
                  <a:cubicBezTo>
                    <a:pt x="34510" y="6814"/>
                    <a:pt x="34562" y="6702"/>
                    <a:pt x="34665" y="6582"/>
                  </a:cubicBezTo>
                  <a:cubicBezTo>
                    <a:pt x="34751" y="6461"/>
                    <a:pt x="34897" y="6401"/>
                    <a:pt x="35104" y="6401"/>
                  </a:cubicBezTo>
                  <a:cubicBezTo>
                    <a:pt x="35414" y="6401"/>
                    <a:pt x="35654" y="6470"/>
                    <a:pt x="35827" y="6608"/>
                  </a:cubicBezTo>
                  <a:cubicBezTo>
                    <a:pt x="35981" y="6728"/>
                    <a:pt x="36068" y="6849"/>
                    <a:pt x="36085" y="6969"/>
                  </a:cubicBezTo>
                  <a:cubicBezTo>
                    <a:pt x="36102" y="7073"/>
                    <a:pt x="36111" y="7219"/>
                    <a:pt x="36111" y="7408"/>
                  </a:cubicBezTo>
                  <a:cubicBezTo>
                    <a:pt x="36111" y="7855"/>
                    <a:pt x="36085" y="8836"/>
                    <a:pt x="36033" y="10350"/>
                  </a:cubicBezTo>
                  <a:cubicBezTo>
                    <a:pt x="35981" y="11864"/>
                    <a:pt x="35956" y="12837"/>
                    <a:pt x="35956" y="13267"/>
                  </a:cubicBezTo>
                  <a:lnTo>
                    <a:pt x="36111" y="19926"/>
                  </a:lnTo>
                  <a:cubicBezTo>
                    <a:pt x="36111" y="20460"/>
                    <a:pt x="35895" y="20726"/>
                    <a:pt x="35465" y="20726"/>
                  </a:cubicBezTo>
                  <a:cubicBezTo>
                    <a:pt x="35242" y="20726"/>
                    <a:pt x="35069" y="20710"/>
                    <a:pt x="34949" y="20675"/>
                  </a:cubicBezTo>
                  <a:cubicBezTo>
                    <a:pt x="34811" y="20623"/>
                    <a:pt x="34717" y="20537"/>
                    <a:pt x="34665" y="20417"/>
                  </a:cubicBezTo>
                  <a:cubicBezTo>
                    <a:pt x="34596" y="20297"/>
                    <a:pt x="34553" y="20193"/>
                    <a:pt x="34536" y="20107"/>
                  </a:cubicBezTo>
                  <a:cubicBezTo>
                    <a:pt x="34519" y="20021"/>
                    <a:pt x="34502" y="19875"/>
                    <a:pt x="34484" y="19669"/>
                  </a:cubicBezTo>
                  <a:cubicBezTo>
                    <a:pt x="34416" y="19032"/>
                    <a:pt x="34287" y="18473"/>
                    <a:pt x="34097" y="17991"/>
                  </a:cubicBezTo>
                  <a:cubicBezTo>
                    <a:pt x="33891" y="17492"/>
                    <a:pt x="33684" y="17138"/>
                    <a:pt x="33478" y="16932"/>
                  </a:cubicBezTo>
                  <a:cubicBezTo>
                    <a:pt x="33271" y="16709"/>
                    <a:pt x="33091" y="16597"/>
                    <a:pt x="32936" y="16597"/>
                  </a:cubicBezTo>
                  <a:lnTo>
                    <a:pt x="32187" y="16855"/>
                  </a:lnTo>
                  <a:lnTo>
                    <a:pt x="19565" y="22198"/>
                  </a:lnTo>
                  <a:lnTo>
                    <a:pt x="24753" y="26973"/>
                  </a:lnTo>
                  <a:lnTo>
                    <a:pt x="30458" y="32367"/>
                  </a:lnTo>
                  <a:cubicBezTo>
                    <a:pt x="31473" y="33314"/>
                    <a:pt x="32265" y="33787"/>
                    <a:pt x="32832" y="33787"/>
                  </a:cubicBezTo>
                  <a:cubicBezTo>
                    <a:pt x="33779" y="33787"/>
                    <a:pt x="34330" y="33082"/>
                    <a:pt x="34484" y="31671"/>
                  </a:cubicBezTo>
                  <a:cubicBezTo>
                    <a:pt x="34519" y="31240"/>
                    <a:pt x="34708" y="31025"/>
                    <a:pt x="35052" y="31025"/>
                  </a:cubicBezTo>
                  <a:cubicBezTo>
                    <a:pt x="35379" y="31025"/>
                    <a:pt x="35629" y="31094"/>
                    <a:pt x="35801" y="31232"/>
                  </a:cubicBezTo>
                  <a:cubicBezTo>
                    <a:pt x="35956" y="31352"/>
                    <a:pt x="36050" y="31473"/>
                    <a:pt x="36085" y="31593"/>
                  </a:cubicBezTo>
                  <a:cubicBezTo>
                    <a:pt x="36102" y="31697"/>
                    <a:pt x="36111" y="31825"/>
                    <a:pt x="36111" y="31980"/>
                  </a:cubicBezTo>
                  <a:cubicBezTo>
                    <a:pt x="36111" y="32617"/>
                    <a:pt x="36085" y="33607"/>
                    <a:pt x="36033" y="34949"/>
                  </a:cubicBezTo>
                  <a:cubicBezTo>
                    <a:pt x="35981" y="36274"/>
                    <a:pt x="35956" y="37263"/>
                    <a:pt x="35956" y="37917"/>
                  </a:cubicBezTo>
                  <a:cubicBezTo>
                    <a:pt x="35956" y="38467"/>
                    <a:pt x="35981" y="39302"/>
                    <a:pt x="36033" y="40421"/>
                  </a:cubicBezTo>
                  <a:cubicBezTo>
                    <a:pt x="36085" y="41540"/>
                    <a:pt x="36111" y="42357"/>
                    <a:pt x="36111" y="42873"/>
                  </a:cubicBezTo>
                  <a:cubicBezTo>
                    <a:pt x="36111" y="43080"/>
                    <a:pt x="36059" y="43243"/>
                    <a:pt x="35956" y="43363"/>
                  </a:cubicBezTo>
                  <a:cubicBezTo>
                    <a:pt x="35852" y="43484"/>
                    <a:pt x="35749" y="43544"/>
                    <a:pt x="35646" y="43544"/>
                  </a:cubicBezTo>
                  <a:lnTo>
                    <a:pt x="35517" y="43570"/>
                  </a:lnTo>
                  <a:cubicBezTo>
                    <a:pt x="35276" y="43570"/>
                    <a:pt x="35087" y="43553"/>
                    <a:pt x="34949" y="43518"/>
                  </a:cubicBezTo>
                  <a:cubicBezTo>
                    <a:pt x="34811" y="43467"/>
                    <a:pt x="34708" y="43372"/>
                    <a:pt x="34639" y="43235"/>
                  </a:cubicBezTo>
                  <a:cubicBezTo>
                    <a:pt x="34570" y="43080"/>
                    <a:pt x="34536" y="42968"/>
                    <a:pt x="34536" y="42899"/>
                  </a:cubicBezTo>
                  <a:cubicBezTo>
                    <a:pt x="34519" y="42830"/>
                    <a:pt x="34502" y="42666"/>
                    <a:pt x="34484" y="42408"/>
                  </a:cubicBezTo>
                  <a:cubicBezTo>
                    <a:pt x="34398" y="40945"/>
                    <a:pt x="34071" y="39595"/>
                    <a:pt x="33504" y="38356"/>
                  </a:cubicBezTo>
                  <a:cubicBezTo>
                    <a:pt x="32936" y="37100"/>
                    <a:pt x="31989" y="35861"/>
                    <a:pt x="30664" y="34639"/>
                  </a:cubicBezTo>
                  <a:cubicBezTo>
                    <a:pt x="30578" y="34535"/>
                    <a:pt x="30484" y="34424"/>
                    <a:pt x="30380" y="34303"/>
                  </a:cubicBezTo>
                  <a:cubicBezTo>
                    <a:pt x="30277" y="34166"/>
                    <a:pt x="30182" y="34045"/>
                    <a:pt x="30096" y="33942"/>
                  </a:cubicBezTo>
                  <a:lnTo>
                    <a:pt x="18094" y="22792"/>
                  </a:lnTo>
                  <a:lnTo>
                    <a:pt x="3330" y="29038"/>
                  </a:lnTo>
                  <a:cubicBezTo>
                    <a:pt x="2882" y="29227"/>
                    <a:pt x="2564" y="29408"/>
                    <a:pt x="2375" y="29580"/>
                  </a:cubicBezTo>
                  <a:cubicBezTo>
                    <a:pt x="2168" y="29752"/>
                    <a:pt x="1996" y="30105"/>
                    <a:pt x="1858" y="30638"/>
                  </a:cubicBezTo>
                  <a:cubicBezTo>
                    <a:pt x="1721" y="31172"/>
                    <a:pt x="1652" y="31955"/>
                    <a:pt x="1652" y="32987"/>
                  </a:cubicBezTo>
                  <a:cubicBezTo>
                    <a:pt x="1652" y="33280"/>
                    <a:pt x="1643" y="33495"/>
                    <a:pt x="1626" y="33632"/>
                  </a:cubicBezTo>
                  <a:cubicBezTo>
                    <a:pt x="1609" y="33770"/>
                    <a:pt x="1557" y="33899"/>
                    <a:pt x="1471" y="34020"/>
                  </a:cubicBezTo>
                  <a:cubicBezTo>
                    <a:pt x="1385" y="34140"/>
                    <a:pt x="1248" y="34200"/>
                    <a:pt x="1058" y="34200"/>
                  </a:cubicBezTo>
                  <a:cubicBezTo>
                    <a:pt x="731" y="34200"/>
                    <a:pt x="490" y="34140"/>
                    <a:pt x="336" y="34020"/>
                  </a:cubicBezTo>
                  <a:cubicBezTo>
                    <a:pt x="163" y="33882"/>
                    <a:pt x="69" y="33762"/>
                    <a:pt x="52" y="33658"/>
                  </a:cubicBezTo>
                  <a:cubicBezTo>
                    <a:pt x="17" y="33538"/>
                    <a:pt x="0" y="33400"/>
                    <a:pt x="0" y="33245"/>
                  </a:cubicBezTo>
                  <a:cubicBezTo>
                    <a:pt x="0" y="32816"/>
                    <a:pt x="26" y="31835"/>
                    <a:pt x="77" y="30303"/>
                  </a:cubicBezTo>
                  <a:cubicBezTo>
                    <a:pt x="129" y="28771"/>
                    <a:pt x="155" y="27782"/>
                    <a:pt x="155" y="27334"/>
                  </a:cubicBezTo>
                  <a:cubicBezTo>
                    <a:pt x="155" y="26594"/>
                    <a:pt x="129" y="25485"/>
                    <a:pt x="77" y="24005"/>
                  </a:cubicBezTo>
                  <a:cubicBezTo>
                    <a:pt x="26" y="22507"/>
                    <a:pt x="0" y="21397"/>
                    <a:pt x="0" y="20675"/>
                  </a:cubicBezTo>
                  <a:cubicBezTo>
                    <a:pt x="0" y="20142"/>
                    <a:pt x="215" y="19875"/>
                    <a:pt x="645" y="19875"/>
                  </a:cubicBezTo>
                  <a:cubicBezTo>
                    <a:pt x="921" y="19875"/>
                    <a:pt x="1136" y="19935"/>
                    <a:pt x="1291" y="20056"/>
                  </a:cubicBezTo>
                  <a:cubicBezTo>
                    <a:pt x="1445" y="20176"/>
                    <a:pt x="1540" y="20297"/>
                    <a:pt x="1575" y="20417"/>
                  </a:cubicBezTo>
                  <a:cubicBezTo>
                    <a:pt x="1609" y="20537"/>
                    <a:pt x="1635" y="20709"/>
                    <a:pt x="1652" y="20933"/>
                  </a:cubicBezTo>
                  <a:cubicBezTo>
                    <a:pt x="1721" y="21604"/>
                    <a:pt x="1867" y="22197"/>
                    <a:pt x="2091" y="22714"/>
                  </a:cubicBezTo>
                  <a:cubicBezTo>
                    <a:pt x="2297" y="23213"/>
                    <a:pt x="2504" y="23566"/>
                    <a:pt x="2710" y="23772"/>
                  </a:cubicBezTo>
                  <a:cubicBezTo>
                    <a:pt x="2900" y="23961"/>
                    <a:pt x="3054" y="24056"/>
                    <a:pt x="3175" y="24056"/>
                  </a:cubicBezTo>
                  <a:lnTo>
                    <a:pt x="3872" y="23798"/>
                  </a:lnTo>
                  <a:lnTo>
                    <a:pt x="14377" y="19359"/>
                  </a:lnTo>
                  <a:lnTo>
                    <a:pt x="5188" y="10789"/>
                  </a:lnTo>
                  <a:cubicBezTo>
                    <a:pt x="4431" y="10118"/>
                    <a:pt x="3794" y="9782"/>
                    <a:pt x="3278" y="9782"/>
                  </a:cubicBezTo>
                  <a:cubicBezTo>
                    <a:pt x="2349" y="9782"/>
                    <a:pt x="1807" y="10487"/>
                    <a:pt x="1652" y="11899"/>
                  </a:cubicBezTo>
                  <a:cubicBezTo>
                    <a:pt x="1583" y="12329"/>
                    <a:pt x="1385" y="12544"/>
                    <a:pt x="1058" y="12544"/>
                  </a:cubicBezTo>
                  <a:cubicBezTo>
                    <a:pt x="731" y="12544"/>
                    <a:pt x="490" y="12475"/>
                    <a:pt x="336" y="12338"/>
                  </a:cubicBezTo>
                  <a:cubicBezTo>
                    <a:pt x="163" y="12201"/>
                    <a:pt x="69" y="12080"/>
                    <a:pt x="52" y="11977"/>
                  </a:cubicBezTo>
                  <a:cubicBezTo>
                    <a:pt x="17" y="11856"/>
                    <a:pt x="0" y="11710"/>
                    <a:pt x="0" y="11538"/>
                  </a:cubicBezTo>
                  <a:cubicBezTo>
                    <a:pt x="0" y="10901"/>
                    <a:pt x="26" y="9929"/>
                    <a:pt x="77" y="8621"/>
                  </a:cubicBezTo>
                  <a:cubicBezTo>
                    <a:pt x="129" y="7296"/>
                    <a:pt x="155" y="6306"/>
                    <a:pt x="155" y="5653"/>
                  </a:cubicBezTo>
                  <a:cubicBezTo>
                    <a:pt x="155" y="5102"/>
                    <a:pt x="129" y="4268"/>
                    <a:pt x="77" y="3149"/>
                  </a:cubicBezTo>
                  <a:cubicBezTo>
                    <a:pt x="26" y="2030"/>
                    <a:pt x="0" y="1213"/>
                    <a:pt x="0" y="696"/>
                  </a:cubicBezTo>
                  <a:cubicBezTo>
                    <a:pt x="0" y="490"/>
                    <a:pt x="52" y="327"/>
                    <a:pt x="155" y="206"/>
                  </a:cubicBezTo>
                  <a:cubicBezTo>
                    <a:pt x="241" y="86"/>
                    <a:pt x="336" y="26"/>
                    <a:pt x="439" y="26"/>
                  </a:cubicBezTo>
                  <a:lnTo>
                    <a:pt x="594" y="0"/>
                  </a:lnTo>
                  <a:close/>
                </a:path>
              </a:pathLst>
            </a:custGeom>
            <a:solidFill>
              <a:srgbClr val="000000"/>
            </a:solidFill>
            <a:ln w="734"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6599E6E5-F01D-6CBE-398D-9EB574E5F594}"/>
                </a:ext>
              </a:extLst>
            </p:cNvPr>
            <p:cNvSpPr/>
            <p:nvPr/>
          </p:nvSpPr>
          <p:spPr>
            <a:xfrm>
              <a:off x="7360372" y="3051427"/>
              <a:ext cx="24644" cy="12213"/>
            </a:xfrm>
            <a:custGeom>
              <a:avLst/>
              <a:gdLst>
                <a:gd name="connsiteX0" fmla="*/ 3523 w 24644"/>
                <a:gd name="connsiteY0" fmla="*/ 12214 h 12213"/>
                <a:gd name="connsiteX1" fmla="*/ 2367 w 24644"/>
                <a:gd name="connsiteY1" fmla="*/ 12214 h 12213"/>
                <a:gd name="connsiteX2" fmla="*/ 0 w 24644"/>
                <a:gd name="connsiteY2" fmla="*/ 5475 h 12213"/>
                <a:gd name="connsiteX3" fmla="*/ 145 w 24644"/>
                <a:gd name="connsiteY3" fmla="*/ 4733 h 12213"/>
                <a:gd name="connsiteX4" fmla="*/ 958 w 24644"/>
                <a:gd name="connsiteY4" fmla="*/ 4625 h 12213"/>
                <a:gd name="connsiteX5" fmla="*/ 21718 w 24644"/>
                <a:gd name="connsiteY5" fmla="*/ 4625 h 12213"/>
                <a:gd name="connsiteX6" fmla="*/ 23163 w 24644"/>
                <a:gd name="connsiteY6" fmla="*/ 4083 h 12213"/>
                <a:gd name="connsiteX7" fmla="*/ 23507 w 24644"/>
                <a:gd name="connsiteY7" fmla="*/ 1174 h 12213"/>
                <a:gd name="connsiteX8" fmla="*/ 23507 w 24644"/>
                <a:gd name="connsiteY8" fmla="*/ 0 h 12213"/>
                <a:gd name="connsiteX9" fmla="*/ 24645 w 24644"/>
                <a:gd name="connsiteY9" fmla="*/ 0 h 12213"/>
                <a:gd name="connsiteX10" fmla="*/ 24537 w 24644"/>
                <a:gd name="connsiteY10" fmla="*/ 5999 h 12213"/>
                <a:gd name="connsiteX11" fmla="*/ 24645 w 24644"/>
                <a:gd name="connsiteY11" fmla="*/ 11979 h 12213"/>
                <a:gd name="connsiteX12" fmla="*/ 23507 w 24644"/>
                <a:gd name="connsiteY12" fmla="*/ 11979 h 12213"/>
                <a:gd name="connsiteX13" fmla="*/ 23507 w 24644"/>
                <a:gd name="connsiteY13" fmla="*/ 10805 h 12213"/>
                <a:gd name="connsiteX14" fmla="*/ 23181 w 24644"/>
                <a:gd name="connsiteY14" fmla="*/ 7914 h 12213"/>
                <a:gd name="connsiteX15" fmla="*/ 21718 w 24644"/>
                <a:gd name="connsiteY15" fmla="*/ 7353 h 12213"/>
                <a:gd name="connsiteX16" fmla="*/ 2548 w 24644"/>
                <a:gd name="connsiteY16" fmla="*/ 7353 h 12213"/>
                <a:gd name="connsiteX17" fmla="*/ 3523 w 24644"/>
                <a:gd name="connsiteY17" fmla="*/ 12214 h 1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44" h="12213">
                  <a:moveTo>
                    <a:pt x="3523" y="12214"/>
                  </a:moveTo>
                  <a:lnTo>
                    <a:pt x="2367" y="12214"/>
                  </a:lnTo>
                  <a:cubicBezTo>
                    <a:pt x="2367" y="9251"/>
                    <a:pt x="1578" y="7004"/>
                    <a:pt x="0" y="5475"/>
                  </a:cubicBezTo>
                  <a:cubicBezTo>
                    <a:pt x="0" y="5053"/>
                    <a:pt x="48" y="4806"/>
                    <a:pt x="145" y="4733"/>
                  </a:cubicBezTo>
                  <a:cubicBezTo>
                    <a:pt x="241" y="4661"/>
                    <a:pt x="512" y="4625"/>
                    <a:pt x="958" y="4625"/>
                  </a:cubicBezTo>
                  <a:lnTo>
                    <a:pt x="21718" y="4625"/>
                  </a:lnTo>
                  <a:cubicBezTo>
                    <a:pt x="22453" y="4625"/>
                    <a:pt x="22934" y="4445"/>
                    <a:pt x="23163" y="4083"/>
                  </a:cubicBezTo>
                  <a:cubicBezTo>
                    <a:pt x="23392" y="3722"/>
                    <a:pt x="23507" y="2752"/>
                    <a:pt x="23507" y="1174"/>
                  </a:cubicBezTo>
                  <a:lnTo>
                    <a:pt x="23507" y="0"/>
                  </a:lnTo>
                  <a:lnTo>
                    <a:pt x="24645" y="0"/>
                  </a:lnTo>
                  <a:cubicBezTo>
                    <a:pt x="24573" y="868"/>
                    <a:pt x="24537" y="2867"/>
                    <a:pt x="24537" y="5999"/>
                  </a:cubicBezTo>
                  <a:cubicBezTo>
                    <a:pt x="24537" y="9130"/>
                    <a:pt x="24573" y="11124"/>
                    <a:pt x="24645" y="11979"/>
                  </a:cubicBezTo>
                  <a:lnTo>
                    <a:pt x="23507" y="11979"/>
                  </a:lnTo>
                  <a:lnTo>
                    <a:pt x="23507" y="10805"/>
                  </a:lnTo>
                  <a:cubicBezTo>
                    <a:pt x="23507" y="9251"/>
                    <a:pt x="23398" y="8287"/>
                    <a:pt x="23181" y="7914"/>
                  </a:cubicBezTo>
                  <a:cubicBezTo>
                    <a:pt x="22953" y="7540"/>
                    <a:pt x="22465" y="7353"/>
                    <a:pt x="21718" y="7353"/>
                  </a:cubicBezTo>
                  <a:lnTo>
                    <a:pt x="2548" y="7353"/>
                  </a:lnTo>
                  <a:cubicBezTo>
                    <a:pt x="3198" y="8643"/>
                    <a:pt x="3523" y="10263"/>
                    <a:pt x="3523" y="12214"/>
                  </a:cubicBezTo>
                  <a:close/>
                </a:path>
              </a:pathLst>
            </a:custGeom>
            <a:solidFill>
              <a:srgbClr val="000000"/>
            </a:solidFill>
            <a:ln w="734" cap="flat">
              <a:noFill/>
              <a:prstDash val="solid"/>
              <a:miter/>
            </a:ln>
          </p:spPr>
          <p:txBody>
            <a:bodyPr rtlCol="0" anchor="ctr"/>
            <a:lstStyle/>
            <a:p>
              <a:endParaRPr lang="en-DE"/>
            </a:p>
          </p:txBody>
        </p:sp>
        <p:sp>
          <p:nvSpPr>
            <p:cNvPr id="129" name="Freeform 128">
              <a:extLst>
                <a:ext uri="{FF2B5EF4-FFF2-40B4-BE49-F238E27FC236}">
                  <a16:creationId xmlns:a16="http://schemas.microsoft.com/office/drawing/2014/main" id="{F6F9E404-7717-2674-C2C2-05633945CCF2}"/>
                </a:ext>
              </a:extLst>
            </p:cNvPr>
            <p:cNvSpPr/>
            <p:nvPr/>
          </p:nvSpPr>
          <p:spPr>
            <a:xfrm>
              <a:off x="7364769" y="3039711"/>
              <a:ext cx="15796" cy="6194"/>
            </a:xfrm>
            <a:custGeom>
              <a:avLst/>
              <a:gdLst>
                <a:gd name="connsiteX0" fmla="*/ 4749 w 15796"/>
                <a:gd name="connsiteY0" fmla="*/ 5446 h 6194"/>
                <a:gd name="connsiteX1" fmla="*/ 2788 w 15796"/>
                <a:gd name="connsiteY1" fmla="*/ 6195 h 6194"/>
                <a:gd name="connsiteX2" fmla="*/ 852 w 15796"/>
                <a:gd name="connsiteY2" fmla="*/ 5472 h 6194"/>
                <a:gd name="connsiteX3" fmla="*/ 0 w 15796"/>
                <a:gd name="connsiteY3" fmla="*/ 3382 h 6194"/>
                <a:gd name="connsiteX4" fmla="*/ 1523 w 15796"/>
                <a:gd name="connsiteY4" fmla="*/ 904 h 6194"/>
                <a:gd name="connsiteX5" fmla="*/ 5550 w 15796"/>
                <a:gd name="connsiteY5" fmla="*/ 0 h 6194"/>
                <a:gd name="connsiteX6" fmla="*/ 10815 w 15796"/>
                <a:gd name="connsiteY6" fmla="*/ 1110 h 6194"/>
                <a:gd name="connsiteX7" fmla="*/ 14584 w 15796"/>
                <a:gd name="connsiteY7" fmla="*/ 3304 h 6194"/>
                <a:gd name="connsiteX8" fmla="*/ 15797 w 15796"/>
                <a:gd name="connsiteY8" fmla="*/ 4827 h 6194"/>
                <a:gd name="connsiteX9" fmla="*/ 15229 w 15796"/>
                <a:gd name="connsiteY9" fmla="*/ 5343 h 6194"/>
                <a:gd name="connsiteX10" fmla="*/ 14635 w 15796"/>
                <a:gd name="connsiteY10" fmla="*/ 4982 h 6194"/>
                <a:gd name="connsiteX11" fmla="*/ 5550 w 15796"/>
                <a:gd name="connsiteY11" fmla="*/ 1162 h 6194"/>
                <a:gd name="connsiteX12" fmla="*/ 4749 w 15796"/>
                <a:gd name="connsiteY12" fmla="*/ 1265 h 6194"/>
                <a:gd name="connsiteX13" fmla="*/ 4853 w 15796"/>
                <a:gd name="connsiteY13" fmla="*/ 1394 h 6194"/>
                <a:gd name="connsiteX14" fmla="*/ 5601 w 15796"/>
                <a:gd name="connsiteY14" fmla="*/ 3382 h 6194"/>
                <a:gd name="connsiteX15" fmla="*/ 4749 w 15796"/>
                <a:gd name="connsiteY15" fmla="*/ 5446 h 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96" h="6194">
                  <a:moveTo>
                    <a:pt x="4749" y="5446"/>
                  </a:moveTo>
                  <a:cubicBezTo>
                    <a:pt x="4182" y="5945"/>
                    <a:pt x="3528" y="6195"/>
                    <a:pt x="2788" y="6195"/>
                  </a:cubicBezTo>
                  <a:cubicBezTo>
                    <a:pt x="2048" y="6195"/>
                    <a:pt x="1402" y="5954"/>
                    <a:pt x="852" y="5472"/>
                  </a:cubicBezTo>
                  <a:cubicBezTo>
                    <a:pt x="284" y="4973"/>
                    <a:pt x="0" y="4277"/>
                    <a:pt x="0" y="3382"/>
                  </a:cubicBezTo>
                  <a:cubicBezTo>
                    <a:pt x="0" y="2332"/>
                    <a:pt x="508" y="1505"/>
                    <a:pt x="1523" y="904"/>
                  </a:cubicBezTo>
                  <a:cubicBezTo>
                    <a:pt x="2521" y="301"/>
                    <a:pt x="3863" y="0"/>
                    <a:pt x="5550" y="0"/>
                  </a:cubicBezTo>
                  <a:cubicBezTo>
                    <a:pt x="7374" y="0"/>
                    <a:pt x="9129" y="370"/>
                    <a:pt x="10815" y="1110"/>
                  </a:cubicBezTo>
                  <a:cubicBezTo>
                    <a:pt x="12519" y="1850"/>
                    <a:pt x="13775" y="2582"/>
                    <a:pt x="14584" y="3304"/>
                  </a:cubicBezTo>
                  <a:cubicBezTo>
                    <a:pt x="15392" y="4027"/>
                    <a:pt x="15797" y="4534"/>
                    <a:pt x="15797" y="4827"/>
                  </a:cubicBezTo>
                  <a:cubicBezTo>
                    <a:pt x="15797" y="5171"/>
                    <a:pt x="15607" y="5343"/>
                    <a:pt x="15229" y="5343"/>
                  </a:cubicBezTo>
                  <a:cubicBezTo>
                    <a:pt x="15091" y="5343"/>
                    <a:pt x="14893" y="5223"/>
                    <a:pt x="14635" y="4982"/>
                  </a:cubicBezTo>
                  <a:cubicBezTo>
                    <a:pt x="11916" y="2452"/>
                    <a:pt x="8888" y="1178"/>
                    <a:pt x="5550" y="1162"/>
                  </a:cubicBezTo>
                  <a:cubicBezTo>
                    <a:pt x="5016" y="1162"/>
                    <a:pt x="4749" y="1196"/>
                    <a:pt x="4749" y="1265"/>
                  </a:cubicBezTo>
                  <a:lnTo>
                    <a:pt x="4853" y="1394"/>
                  </a:lnTo>
                  <a:cubicBezTo>
                    <a:pt x="5352" y="1996"/>
                    <a:pt x="5601" y="2659"/>
                    <a:pt x="5601" y="3382"/>
                  </a:cubicBezTo>
                  <a:cubicBezTo>
                    <a:pt x="5601" y="4259"/>
                    <a:pt x="5317" y="4947"/>
                    <a:pt x="4749" y="5446"/>
                  </a:cubicBezTo>
                  <a:close/>
                </a:path>
              </a:pathLst>
            </a:custGeom>
            <a:solidFill>
              <a:srgbClr val="000000"/>
            </a:solidFill>
            <a:ln w="734"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FED1A1B5-F912-2B82-BD2D-022A00C5156E}"/>
                </a:ext>
              </a:extLst>
            </p:cNvPr>
            <p:cNvSpPr/>
            <p:nvPr/>
          </p:nvSpPr>
          <p:spPr>
            <a:xfrm>
              <a:off x="7364821" y="2988081"/>
              <a:ext cx="5549" cy="34948"/>
            </a:xfrm>
            <a:custGeom>
              <a:avLst/>
              <a:gdLst>
                <a:gd name="connsiteX0" fmla="*/ 4698 w 5549"/>
                <a:gd name="connsiteY0" fmla="*/ 34149 h 34948"/>
                <a:gd name="connsiteX1" fmla="*/ 2736 w 5549"/>
                <a:gd name="connsiteY1" fmla="*/ 34949 h 34948"/>
                <a:gd name="connsiteX2" fmla="*/ 826 w 5549"/>
                <a:gd name="connsiteY2" fmla="*/ 34149 h 34948"/>
                <a:gd name="connsiteX3" fmla="*/ 0 w 5549"/>
                <a:gd name="connsiteY3" fmla="*/ 32136 h 34948"/>
                <a:gd name="connsiteX4" fmla="*/ 774 w 5549"/>
                <a:gd name="connsiteY4" fmla="*/ 30200 h 34948"/>
                <a:gd name="connsiteX5" fmla="*/ 2762 w 5549"/>
                <a:gd name="connsiteY5" fmla="*/ 29399 h 34948"/>
                <a:gd name="connsiteX6" fmla="*/ 4775 w 5549"/>
                <a:gd name="connsiteY6" fmla="*/ 30252 h 34948"/>
                <a:gd name="connsiteX7" fmla="*/ 5549 w 5549"/>
                <a:gd name="connsiteY7" fmla="*/ 32136 h 34948"/>
                <a:gd name="connsiteX8" fmla="*/ 4698 w 5549"/>
                <a:gd name="connsiteY8" fmla="*/ 34149 h 34948"/>
                <a:gd name="connsiteX9" fmla="*/ 4698 w 5549"/>
                <a:gd name="connsiteY9" fmla="*/ 19462 h 34948"/>
                <a:gd name="connsiteX10" fmla="*/ 2736 w 5549"/>
                <a:gd name="connsiteY10" fmla="*/ 20262 h 34948"/>
                <a:gd name="connsiteX11" fmla="*/ 826 w 5549"/>
                <a:gd name="connsiteY11" fmla="*/ 19462 h 34948"/>
                <a:gd name="connsiteX12" fmla="*/ 0 w 5549"/>
                <a:gd name="connsiteY12" fmla="*/ 17449 h 34948"/>
                <a:gd name="connsiteX13" fmla="*/ 774 w 5549"/>
                <a:gd name="connsiteY13" fmla="*/ 15513 h 34948"/>
                <a:gd name="connsiteX14" fmla="*/ 2762 w 5549"/>
                <a:gd name="connsiteY14" fmla="*/ 14713 h 34948"/>
                <a:gd name="connsiteX15" fmla="*/ 4775 w 5549"/>
                <a:gd name="connsiteY15" fmla="*/ 15565 h 34948"/>
                <a:gd name="connsiteX16" fmla="*/ 5549 w 5549"/>
                <a:gd name="connsiteY16" fmla="*/ 17449 h 34948"/>
                <a:gd name="connsiteX17" fmla="*/ 4698 w 5549"/>
                <a:gd name="connsiteY17" fmla="*/ 19462 h 34948"/>
                <a:gd name="connsiteX18" fmla="*/ 4698 w 5549"/>
                <a:gd name="connsiteY18" fmla="*/ 4750 h 34948"/>
                <a:gd name="connsiteX19" fmla="*/ 2736 w 5549"/>
                <a:gd name="connsiteY19" fmla="*/ 5550 h 34948"/>
                <a:gd name="connsiteX20" fmla="*/ 826 w 5549"/>
                <a:gd name="connsiteY20" fmla="*/ 4750 h 34948"/>
                <a:gd name="connsiteX21" fmla="*/ 0 w 5549"/>
                <a:gd name="connsiteY21" fmla="*/ 2736 h 34948"/>
                <a:gd name="connsiteX22" fmla="*/ 774 w 5549"/>
                <a:gd name="connsiteY22" fmla="*/ 800 h 34948"/>
                <a:gd name="connsiteX23" fmla="*/ 2762 w 5549"/>
                <a:gd name="connsiteY23" fmla="*/ 0 h 34948"/>
                <a:gd name="connsiteX24" fmla="*/ 4775 w 5549"/>
                <a:gd name="connsiteY24" fmla="*/ 852 h 34948"/>
                <a:gd name="connsiteX25" fmla="*/ 5549 w 5549"/>
                <a:gd name="connsiteY25" fmla="*/ 2736 h 34948"/>
                <a:gd name="connsiteX26" fmla="*/ 4698 w 5549"/>
                <a:gd name="connsiteY26" fmla="*/ 4750 h 3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9" h="34948">
                  <a:moveTo>
                    <a:pt x="4698" y="34149"/>
                  </a:moveTo>
                  <a:cubicBezTo>
                    <a:pt x="4130" y="34682"/>
                    <a:pt x="3476" y="34949"/>
                    <a:pt x="2736" y="34949"/>
                  </a:cubicBezTo>
                  <a:cubicBezTo>
                    <a:pt x="1996" y="34949"/>
                    <a:pt x="1359" y="34682"/>
                    <a:pt x="826" y="34149"/>
                  </a:cubicBezTo>
                  <a:cubicBezTo>
                    <a:pt x="275" y="33616"/>
                    <a:pt x="0" y="32945"/>
                    <a:pt x="0" y="32136"/>
                  </a:cubicBezTo>
                  <a:cubicBezTo>
                    <a:pt x="0" y="31362"/>
                    <a:pt x="258" y="30717"/>
                    <a:pt x="774" y="30200"/>
                  </a:cubicBezTo>
                  <a:cubicBezTo>
                    <a:pt x="1273" y="29666"/>
                    <a:pt x="1936" y="29399"/>
                    <a:pt x="2762" y="29399"/>
                  </a:cubicBezTo>
                  <a:cubicBezTo>
                    <a:pt x="3571" y="29399"/>
                    <a:pt x="4242" y="29684"/>
                    <a:pt x="4775" y="30252"/>
                  </a:cubicBezTo>
                  <a:cubicBezTo>
                    <a:pt x="5291" y="30802"/>
                    <a:pt x="5549" y="31430"/>
                    <a:pt x="5549" y="32136"/>
                  </a:cubicBezTo>
                  <a:cubicBezTo>
                    <a:pt x="5549" y="32945"/>
                    <a:pt x="5266" y="33616"/>
                    <a:pt x="4698" y="34149"/>
                  </a:cubicBezTo>
                  <a:moveTo>
                    <a:pt x="4698" y="19462"/>
                  </a:moveTo>
                  <a:cubicBezTo>
                    <a:pt x="4130" y="19995"/>
                    <a:pt x="3476" y="20262"/>
                    <a:pt x="2736" y="20262"/>
                  </a:cubicBezTo>
                  <a:cubicBezTo>
                    <a:pt x="1996" y="20262"/>
                    <a:pt x="1359" y="19995"/>
                    <a:pt x="826" y="19462"/>
                  </a:cubicBezTo>
                  <a:cubicBezTo>
                    <a:pt x="275" y="18929"/>
                    <a:pt x="0" y="18258"/>
                    <a:pt x="0" y="17449"/>
                  </a:cubicBezTo>
                  <a:cubicBezTo>
                    <a:pt x="0" y="16675"/>
                    <a:pt x="258" y="16030"/>
                    <a:pt x="774" y="15513"/>
                  </a:cubicBezTo>
                  <a:cubicBezTo>
                    <a:pt x="1273" y="14979"/>
                    <a:pt x="1936" y="14713"/>
                    <a:pt x="2762" y="14713"/>
                  </a:cubicBezTo>
                  <a:cubicBezTo>
                    <a:pt x="3571" y="14713"/>
                    <a:pt x="4242" y="14997"/>
                    <a:pt x="4775" y="15565"/>
                  </a:cubicBezTo>
                  <a:cubicBezTo>
                    <a:pt x="5291" y="16115"/>
                    <a:pt x="5549" y="16743"/>
                    <a:pt x="5549" y="17449"/>
                  </a:cubicBezTo>
                  <a:cubicBezTo>
                    <a:pt x="5549" y="18258"/>
                    <a:pt x="5266" y="18929"/>
                    <a:pt x="4698" y="19462"/>
                  </a:cubicBezTo>
                  <a:moveTo>
                    <a:pt x="4698" y="4750"/>
                  </a:moveTo>
                  <a:cubicBezTo>
                    <a:pt x="4130" y="5283"/>
                    <a:pt x="3476" y="5550"/>
                    <a:pt x="2736" y="5550"/>
                  </a:cubicBezTo>
                  <a:cubicBezTo>
                    <a:pt x="1996" y="5550"/>
                    <a:pt x="1359" y="5283"/>
                    <a:pt x="826" y="4750"/>
                  </a:cubicBezTo>
                  <a:cubicBezTo>
                    <a:pt x="275" y="4216"/>
                    <a:pt x="0" y="3545"/>
                    <a:pt x="0" y="2736"/>
                  </a:cubicBezTo>
                  <a:cubicBezTo>
                    <a:pt x="0" y="1962"/>
                    <a:pt x="258" y="1317"/>
                    <a:pt x="774" y="800"/>
                  </a:cubicBezTo>
                  <a:cubicBezTo>
                    <a:pt x="1273" y="267"/>
                    <a:pt x="1936" y="0"/>
                    <a:pt x="2762" y="0"/>
                  </a:cubicBezTo>
                  <a:cubicBezTo>
                    <a:pt x="3571" y="0"/>
                    <a:pt x="4242" y="284"/>
                    <a:pt x="4775" y="852"/>
                  </a:cubicBezTo>
                  <a:cubicBezTo>
                    <a:pt x="5291" y="1402"/>
                    <a:pt x="5549" y="2031"/>
                    <a:pt x="5549" y="2736"/>
                  </a:cubicBezTo>
                  <a:cubicBezTo>
                    <a:pt x="5549" y="3545"/>
                    <a:pt x="5266" y="4216"/>
                    <a:pt x="4698" y="4750"/>
                  </a:cubicBezTo>
                  <a:close/>
                </a:path>
              </a:pathLst>
            </a:custGeom>
            <a:solidFill>
              <a:srgbClr val="000000"/>
            </a:solidFill>
            <a:ln w="734" cap="flat">
              <a:noFill/>
              <a:prstDash val="solid"/>
              <a:miter/>
            </a:ln>
          </p:spPr>
          <p:txBody>
            <a:bodyPr rtlCol="0" anchor="ctr"/>
            <a:lstStyle/>
            <a:p>
              <a:endParaRPr lang="en-DE"/>
            </a:p>
          </p:txBody>
        </p:sp>
        <p:sp>
          <p:nvSpPr>
            <p:cNvPr id="131" name="Freeform 130">
              <a:extLst>
                <a:ext uri="{FF2B5EF4-FFF2-40B4-BE49-F238E27FC236}">
                  <a16:creationId xmlns:a16="http://schemas.microsoft.com/office/drawing/2014/main" id="{0783F851-0E6E-3564-2CE8-88117675631F}"/>
                </a:ext>
              </a:extLst>
            </p:cNvPr>
            <p:cNvSpPr/>
            <p:nvPr/>
          </p:nvSpPr>
          <p:spPr>
            <a:xfrm>
              <a:off x="7364769" y="2973171"/>
              <a:ext cx="15796" cy="6194"/>
            </a:xfrm>
            <a:custGeom>
              <a:avLst/>
              <a:gdLst>
                <a:gd name="connsiteX0" fmla="*/ 4749 w 15796"/>
                <a:gd name="connsiteY0" fmla="*/ 5446 h 6194"/>
                <a:gd name="connsiteX1" fmla="*/ 2788 w 15796"/>
                <a:gd name="connsiteY1" fmla="*/ 6195 h 6194"/>
                <a:gd name="connsiteX2" fmla="*/ 852 w 15796"/>
                <a:gd name="connsiteY2" fmla="*/ 5472 h 6194"/>
                <a:gd name="connsiteX3" fmla="*/ 0 w 15796"/>
                <a:gd name="connsiteY3" fmla="*/ 3381 h 6194"/>
                <a:gd name="connsiteX4" fmla="*/ 1523 w 15796"/>
                <a:gd name="connsiteY4" fmla="*/ 903 h 6194"/>
                <a:gd name="connsiteX5" fmla="*/ 5550 w 15796"/>
                <a:gd name="connsiteY5" fmla="*/ 0 h 6194"/>
                <a:gd name="connsiteX6" fmla="*/ 10815 w 15796"/>
                <a:gd name="connsiteY6" fmla="*/ 1109 h 6194"/>
                <a:gd name="connsiteX7" fmla="*/ 14584 w 15796"/>
                <a:gd name="connsiteY7" fmla="*/ 3304 h 6194"/>
                <a:gd name="connsiteX8" fmla="*/ 15797 w 15796"/>
                <a:gd name="connsiteY8" fmla="*/ 4827 h 6194"/>
                <a:gd name="connsiteX9" fmla="*/ 15229 w 15796"/>
                <a:gd name="connsiteY9" fmla="*/ 5343 h 6194"/>
                <a:gd name="connsiteX10" fmla="*/ 14635 w 15796"/>
                <a:gd name="connsiteY10" fmla="*/ 4982 h 6194"/>
                <a:gd name="connsiteX11" fmla="*/ 5550 w 15796"/>
                <a:gd name="connsiteY11" fmla="*/ 1162 h 6194"/>
                <a:gd name="connsiteX12" fmla="*/ 4749 w 15796"/>
                <a:gd name="connsiteY12" fmla="*/ 1264 h 6194"/>
                <a:gd name="connsiteX13" fmla="*/ 4853 w 15796"/>
                <a:gd name="connsiteY13" fmla="*/ 1394 h 6194"/>
                <a:gd name="connsiteX14" fmla="*/ 5601 w 15796"/>
                <a:gd name="connsiteY14" fmla="*/ 3381 h 6194"/>
                <a:gd name="connsiteX15" fmla="*/ 4749 w 15796"/>
                <a:gd name="connsiteY15" fmla="*/ 5446 h 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796" h="6194">
                  <a:moveTo>
                    <a:pt x="4749" y="5446"/>
                  </a:moveTo>
                  <a:cubicBezTo>
                    <a:pt x="4182" y="5945"/>
                    <a:pt x="3528" y="6195"/>
                    <a:pt x="2788" y="6195"/>
                  </a:cubicBezTo>
                  <a:cubicBezTo>
                    <a:pt x="2048" y="6195"/>
                    <a:pt x="1402" y="5954"/>
                    <a:pt x="852" y="5472"/>
                  </a:cubicBezTo>
                  <a:cubicBezTo>
                    <a:pt x="284" y="4973"/>
                    <a:pt x="0" y="4276"/>
                    <a:pt x="0" y="3381"/>
                  </a:cubicBezTo>
                  <a:cubicBezTo>
                    <a:pt x="0" y="2331"/>
                    <a:pt x="508" y="1505"/>
                    <a:pt x="1523" y="903"/>
                  </a:cubicBezTo>
                  <a:cubicBezTo>
                    <a:pt x="2521" y="301"/>
                    <a:pt x="3863" y="0"/>
                    <a:pt x="5550" y="0"/>
                  </a:cubicBezTo>
                  <a:cubicBezTo>
                    <a:pt x="7374" y="0"/>
                    <a:pt x="9129" y="370"/>
                    <a:pt x="10815" y="1109"/>
                  </a:cubicBezTo>
                  <a:cubicBezTo>
                    <a:pt x="12519" y="1849"/>
                    <a:pt x="13775" y="2581"/>
                    <a:pt x="14584" y="3304"/>
                  </a:cubicBezTo>
                  <a:cubicBezTo>
                    <a:pt x="15392" y="4026"/>
                    <a:pt x="15797" y="4534"/>
                    <a:pt x="15797" y="4827"/>
                  </a:cubicBezTo>
                  <a:cubicBezTo>
                    <a:pt x="15797" y="5171"/>
                    <a:pt x="15607" y="5343"/>
                    <a:pt x="15229" y="5343"/>
                  </a:cubicBezTo>
                  <a:cubicBezTo>
                    <a:pt x="15091" y="5343"/>
                    <a:pt x="14893" y="5222"/>
                    <a:pt x="14635" y="4982"/>
                  </a:cubicBezTo>
                  <a:cubicBezTo>
                    <a:pt x="11916" y="2452"/>
                    <a:pt x="8888" y="1178"/>
                    <a:pt x="5550" y="1162"/>
                  </a:cubicBezTo>
                  <a:cubicBezTo>
                    <a:pt x="5016" y="1162"/>
                    <a:pt x="4749" y="1196"/>
                    <a:pt x="4749" y="1264"/>
                  </a:cubicBezTo>
                  <a:lnTo>
                    <a:pt x="4853" y="1394"/>
                  </a:lnTo>
                  <a:cubicBezTo>
                    <a:pt x="5352" y="1996"/>
                    <a:pt x="5601" y="2659"/>
                    <a:pt x="5601" y="3381"/>
                  </a:cubicBezTo>
                  <a:cubicBezTo>
                    <a:pt x="5601" y="4259"/>
                    <a:pt x="5317" y="4947"/>
                    <a:pt x="4749" y="5446"/>
                  </a:cubicBezTo>
                  <a:close/>
                </a:path>
              </a:pathLst>
            </a:custGeom>
            <a:solidFill>
              <a:srgbClr val="000000"/>
            </a:solidFill>
            <a:ln w="734"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877BA0A0-9248-623F-BAAC-A38502C59258}"/>
                </a:ext>
              </a:extLst>
            </p:cNvPr>
            <p:cNvSpPr/>
            <p:nvPr/>
          </p:nvSpPr>
          <p:spPr>
            <a:xfrm>
              <a:off x="7334260" y="2912920"/>
              <a:ext cx="36110" cy="43570"/>
            </a:xfrm>
            <a:custGeom>
              <a:avLst/>
              <a:gdLst>
                <a:gd name="connsiteX0" fmla="*/ 594 w 36110"/>
                <a:gd name="connsiteY0" fmla="*/ 0 h 43570"/>
                <a:gd name="connsiteX1" fmla="*/ 1316 w 36110"/>
                <a:gd name="connsiteY1" fmla="*/ 181 h 43570"/>
                <a:gd name="connsiteX2" fmla="*/ 1600 w 36110"/>
                <a:gd name="connsiteY2" fmla="*/ 516 h 43570"/>
                <a:gd name="connsiteX3" fmla="*/ 1652 w 36110"/>
                <a:gd name="connsiteY3" fmla="*/ 1162 h 43570"/>
                <a:gd name="connsiteX4" fmla="*/ 4336 w 36110"/>
                <a:gd name="connsiteY4" fmla="*/ 7873 h 43570"/>
                <a:gd name="connsiteX5" fmla="*/ 6995 w 36110"/>
                <a:gd name="connsiteY5" fmla="*/ 10506 h 43570"/>
                <a:gd name="connsiteX6" fmla="*/ 11693 w 36110"/>
                <a:gd name="connsiteY6" fmla="*/ 14842 h 43570"/>
                <a:gd name="connsiteX7" fmla="*/ 15823 w 36110"/>
                <a:gd name="connsiteY7" fmla="*/ 18714 h 43570"/>
                <a:gd name="connsiteX8" fmla="*/ 32135 w 36110"/>
                <a:gd name="connsiteY8" fmla="*/ 11899 h 43570"/>
                <a:gd name="connsiteX9" fmla="*/ 33065 w 36110"/>
                <a:gd name="connsiteY9" fmla="*/ 11512 h 43570"/>
                <a:gd name="connsiteX10" fmla="*/ 33658 w 36110"/>
                <a:gd name="connsiteY10" fmla="*/ 11125 h 43570"/>
                <a:gd name="connsiteX11" fmla="*/ 34097 w 36110"/>
                <a:gd name="connsiteY11" fmla="*/ 10634 h 43570"/>
                <a:gd name="connsiteX12" fmla="*/ 34330 w 36110"/>
                <a:gd name="connsiteY12" fmla="*/ 9912 h 43570"/>
                <a:gd name="connsiteX13" fmla="*/ 34459 w 36110"/>
                <a:gd name="connsiteY13" fmla="*/ 8879 h 43570"/>
                <a:gd name="connsiteX14" fmla="*/ 34484 w 36110"/>
                <a:gd name="connsiteY14" fmla="*/ 7356 h 43570"/>
                <a:gd name="connsiteX15" fmla="*/ 34510 w 36110"/>
                <a:gd name="connsiteY15" fmla="*/ 6918 h 43570"/>
                <a:gd name="connsiteX16" fmla="*/ 34665 w 36110"/>
                <a:gd name="connsiteY16" fmla="*/ 6582 h 43570"/>
                <a:gd name="connsiteX17" fmla="*/ 35104 w 36110"/>
                <a:gd name="connsiteY17" fmla="*/ 6401 h 43570"/>
                <a:gd name="connsiteX18" fmla="*/ 35827 w 36110"/>
                <a:gd name="connsiteY18" fmla="*/ 6608 h 43570"/>
                <a:gd name="connsiteX19" fmla="*/ 36085 w 36110"/>
                <a:gd name="connsiteY19" fmla="*/ 6969 h 43570"/>
                <a:gd name="connsiteX20" fmla="*/ 36111 w 36110"/>
                <a:gd name="connsiteY20" fmla="*/ 7408 h 43570"/>
                <a:gd name="connsiteX21" fmla="*/ 36033 w 36110"/>
                <a:gd name="connsiteY21" fmla="*/ 10351 h 43570"/>
                <a:gd name="connsiteX22" fmla="*/ 35956 w 36110"/>
                <a:gd name="connsiteY22" fmla="*/ 13267 h 43570"/>
                <a:gd name="connsiteX23" fmla="*/ 36111 w 36110"/>
                <a:gd name="connsiteY23" fmla="*/ 19926 h 43570"/>
                <a:gd name="connsiteX24" fmla="*/ 35465 w 36110"/>
                <a:gd name="connsiteY24" fmla="*/ 20727 h 43570"/>
                <a:gd name="connsiteX25" fmla="*/ 34949 w 36110"/>
                <a:gd name="connsiteY25" fmla="*/ 20675 h 43570"/>
                <a:gd name="connsiteX26" fmla="*/ 34665 w 36110"/>
                <a:gd name="connsiteY26" fmla="*/ 20417 h 43570"/>
                <a:gd name="connsiteX27" fmla="*/ 34536 w 36110"/>
                <a:gd name="connsiteY27" fmla="*/ 20107 h 43570"/>
                <a:gd name="connsiteX28" fmla="*/ 34484 w 36110"/>
                <a:gd name="connsiteY28" fmla="*/ 19669 h 43570"/>
                <a:gd name="connsiteX29" fmla="*/ 34097 w 36110"/>
                <a:gd name="connsiteY29" fmla="*/ 17991 h 43570"/>
                <a:gd name="connsiteX30" fmla="*/ 33478 w 36110"/>
                <a:gd name="connsiteY30" fmla="*/ 16933 h 43570"/>
                <a:gd name="connsiteX31" fmla="*/ 32936 w 36110"/>
                <a:gd name="connsiteY31" fmla="*/ 16597 h 43570"/>
                <a:gd name="connsiteX32" fmla="*/ 32187 w 36110"/>
                <a:gd name="connsiteY32" fmla="*/ 16856 h 43570"/>
                <a:gd name="connsiteX33" fmla="*/ 19565 w 36110"/>
                <a:gd name="connsiteY33" fmla="*/ 22198 h 43570"/>
                <a:gd name="connsiteX34" fmla="*/ 24753 w 36110"/>
                <a:gd name="connsiteY34" fmla="*/ 26973 h 43570"/>
                <a:gd name="connsiteX35" fmla="*/ 30458 w 36110"/>
                <a:gd name="connsiteY35" fmla="*/ 32368 h 43570"/>
                <a:gd name="connsiteX36" fmla="*/ 32832 w 36110"/>
                <a:gd name="connsiteY36" fmla="*/ 33788 h 43570"/>
                <a:gd name="connsiteX37" fmla="*/ 34484 w 36110"/>
                <a:gd name="connsiteY37" fmla="*/ 31671 h 43570"/>
                <a:gd name="connsiteX38" fmla="*/ 35052 w 36110"/>
                <a:gd name="connsiteY38" fmla="*/ 31026 h 43570"/>
                <a:gd name="connsiteX39" fmla="*/ 35801 w 36110"/>
                <a:gd name="connsiteY39" fmla="*/ 31232 h 43570"/>
                <a:gd name="connsiteX40" fmla="*/ 36085 w 36110"/>
                <a:gd name="connsiteY40" fmla="*/ 31594 h 43570"/>
                <a:gd name="connsiteX41" fmla="*/ 36111 w 36110"/>
                <a:gd name="connsiteY41" fmla="*/ 31981 h 43570"/>
                <a:gd name="connsiteX42" fmla="*/ 36033 w 36110"/>
                <a:gd name="connsiteY42" fmla="*/ 34949 h 43570"/>
                <a:gd name="connsiteX43" fmla="*/ 35956 w 36110"/>
                <a:gd name="connsiteY43" fmla="*/ 37918 h 43570"/>
                <a:gd name="connsiteX44" fmla="*/ 36033 w 36110"/>
                <a:gd name="connsiteY44" fmla="*/ 40422 h 43570"/>
                <a:gd name="connsiteX45" fmla="*/ 36111 w 36110"/>
                <a:gd name="connsiteY45" fmla="*/ 42873 h 43570"/>
                <a:gd name="connsiteX46" fmla="*/ 35956 w 36110"/>
                <a:gd name="connsiteY46" fmla="*/ 43364 h 43570"/>
                <a:gd name="connsiteX47" fmla="*/ 35646 w 36110"/>
                <a:gd name="connsiteY47" fmla="*/ 43545 h 43570"/>
                <a:gd name="connsiteX48" fmla="*/ 35517 w 36110"/>
                <a:gd name="connsiteY48" fmla="*/ 43570 h 43570"/>
                <a:gd name="connsiteX49" fmla="*/ 34949 w 36110"/>
                <a:gd name="connsiteY49" fmla="*/ 43519 h 43570"/>
                <a:gd name="connsiteX50" fmla="*/ 34639 w 36110"/>
                <a:gd name="connsiteY50" fmla="*/ 43235 h 43570"/>
                <a:gd name="connsiteX51" fmla="*/ 34536 w 36110"/>
                <a:gd name="connsiteY51" fmla="*/ 42899 h 43570"/>
                <a:gd name="connsiteX52" fmla="*/ 34484 w 36110"/>
                <a:gd name="connsiteY52" fmla="*/ 42409 h 43570"/>
                <a:gd name="connsiteX53" fmla="*/ 33504 w 36110"/>
                <a:gd name="connsiteY53" fmla="*/ 38356 h 43570"/>
                <a:gd name="connsiteX54" fmla="*/ 30664 w 36110"/>
                <a:gd name="connsiteY54" fmla="*/ 34640 h 43570"/>
                <a:gd name="connsiteX55" fmla="*/ 30380 w 36110"/>
                <a:gd name="connsiteY55" fmla="*/ 34304 h 43570"/>
                <a:gd name="connsiteX56" fmla="*/ 30096 w 36110"/>
                <a:gd name="connsiteY56" fmla="*/ 33943 h 43570"/>
                <a:gd name="connsiteX57" fmla="*/ 18094 w 36110"/>
                <a:gd name="connsiteY57" fmla="*/ 22792 h 43570"/>
                <a:gd name="connsiteX58" fmla="*/ 3330 w 36110"/>
                <a:gd name="connsiteY58" fmla="*/ 29039 h 43570"/>
                <a:gd name="connsiteX59" fmla="*/ 2375 w 36110"/>
                <a:gd name="connsiteY59" fmla="*/ 29580 h 43570"/>
                <a:gd name="connsiteX60" fmla="*/ 1858 w 36110"/>
                <a:gd name="connsiteY60" fmla="*/ 30639 h 43570"/>
                <a:gd name="connsiteX61" fmla="*/ 1652 w 36110"/>
                <a:gd name="connsiteY61" fmla="*/ 32987 h 43570"/>
                <a:gd name="connsiteX62" fmla="*/ 1626 w 36110"/>
                <a:gd name="connsiteY62" fmla="*/ 33632 h 43570"/>
                <a:gd name="connsiteX63" fmla="*/ 1471 w 36110"/>
                <a:gd name="connsiteY63" fmla="*/ 34020 h 43570"/>
                <a:gd name="connsiteX64" fmla="*/ 1058 w 36110"/>
                <a:gd name="connsiteY64" fmla="*/ 34200 h 43570"/>
                <a:gd name="connsiteX65" fmla="*/ 336 w 36110"/>
                <a:gd name="connsiteY65" fmla="*/ 34020 h 43570"/>
                <a:gd name="connsiteX66" fmla="*/ 52 w 36110"/>
                <a:gd name="connsiteY66" fmla="*/ 33659 h 43570"/>
                <a:gd name="connsiteX67" fmla="*/ 0 w 36110"/>
                <a:gd name="connsiteY67" fmla="*/ 33245 h 43570"/>
                <a:gd name="connsiteX68" fmla="*/ 77 w 36110"/>
                <a:gd name="connsiteY68" fmla="*/ 30303 h 43570"/>
                <a:gd name="connsiteX69" fmla="*/ 155 w 36110"/>
                <a:gd name="connsiteY69" fmla="*/ 27335 h 43570"/>
                <a:gd name="connsiteX70" fmla="*/ 77 w 36110"/>
                <a:gd name="connsiteY70" fmla="*/ 24005 h 43570"/>
                <a:gd name="connsiteX71" fmla="*/ 0 w 36110"/>
                <a:gd name="connsiteY71" fmla="*/ 20675 h 43570"/>
                <a:gd name="connsiteX72" fmla="*/ 645 w 36110"/>
                <a:gd name="connsiteY72" fmla="*/ 19875 h 43570"/>
                <a:gd name="connsiteX73" fmla="*/ 1291 w 36110"/>
                <a:gd name="connsiteY73" fmla="*/ 20056 h 43570"/>
                <a:gd name="connsiteX74" fmla="*/ 1575 w 36110"/>
                <a:gd name="connsiteY74" fmla="*/ 20417 h 43570"/>
                <a:gd name="connsiteX75" fmla="*/ 1652 w 36110"/>
                <a:gd name="connsiteY75" fmla="*/ 20934 h 43570"/>
                <a:gd name="connsiteX76" fmla="*/ 2091 w 36110"/>
                <a:gd name="connsiteY76" fmla="*/ 22715 h 43570"/>
                <a:gd name="connsiteX77" fmla="*/ 2710 w 36110"/>
                <a:gd name="connsiteY77" fmla="*/ 23772 h 43570"/>
                <a:gd name="connsiteX78" fmla="*/ 3175 w 36110"/>
                <a:gd name="connsiteY78" fmla="*/ 24057 h 43570"/>
                <a:gd name="connsiteX79" fmla="*/ 3872 w 36110"/>
                <a:gd name="connsiteY79" fmla="*/ 23799 h 43570"/>
                <a:gd name="connsiteX80" fmla="*/ 14377 w 36110"/>
                <a:gd name="connsiteY80" fmla="*/ 19359 h 43570"/>
                <a:gd name="connsiteX81" fmla="*/ 5188 w 36110"/>
                <a:gd name="connsiteY81" fmla="*/ 10789 h 43570"/>
                <a:gd name="connsiteX82" fmla="*/ 3278 w 36110"/>
                <a:gd name="connsiteY82" fmla="*/ 9783 h 43570"/>
                <a:gd name="connsiteX83" fmla="*/ 1652 w 36110"/>
                <a:gd name="connsiteY83" fmla="*/ 11899 h 43570"/>
                <a:gd name="connsiteX84" fmla="*/ 1058 w 36110"/>
                <a:gd name="connsiteY84" fmla="*/ 12544 h 43570"/>
                <a:gd name="connsiteX85" fmla="*/ 336 w 36110"/>
                <a:gd name="connsiteY85" fmla="*/ 12338 h 43570"/>
                <a:gd name="connsiteX86" fmla="*/ 52 w 36110"/>
                <a:gd name="connsiteY86" fmla="*/ 11977 h 43570"/>
                <a:gd name="connsiteX87" fmla="*/ 0 w 36110"/>
                <a:gd name="connsiteY87" fmla="*/ 11538 h 43570"/>
                <a:gd name="connsiteX88" fmla="*/ 77 w 36110"/>
                <a:gd name="connsiteY88" fmla="*/ 8621 h 43570"/>
                <a:gd name="connsiteX89" fmla="*/ 155 w 36110"/>
                <a:gd name="connsiteY89" fmla="*/ 5653 h 43570"/>
                <a:gd name="connsiteX90" fmla="*/ 77 w 36110"/>
                <a:gd name="connsiteY90" fmla="*/ 3150 h 43570"/>
                <a:gd name="connsiteX91" fmla="*/ 0 w 36110"/>
                <a:gd name="connsiteY91" fmla="*/ 697 h 43570"/>
                <a:gd name="connsiteX92" fmla="*/ 155 w 36110"/>
                <a:gd name="connsiteY92" fmla="*/ 206 h 43570"/>
                <a:gd name="connsiteX93" fmla="*/ 439 w 36110"/>
                <a:gd name="connsiteY93" fmla="*/ 26 h 43570"/>
                <a:gd name="connsiteX94" fmla="*/ 594 w 36110"/>
                <a:gd name="connsiteY94" fmla="*/ 0 h 4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6110" h="43570">
                  <a:moveTo>
                    <a:pt x="594" y="0"/>
                  </a:moveTo>
                  <a:cubicBezTo>
                    <a:pt x="903" y="0"/>
                    <a:pt x="1144" y="60"/>
                    <a:pt x="1316" y="181"/>
                  </a:cubicBezTo>
                  <a:cubicBezTo>
                    <a:pt x="1471" y="284"/>
                    <a:pt x="1566" y="396"/>
                    <a:pt x="1600" y="516"/>
                  </a:cubicBezTo>
                  <a:cubicBezTo>
                    <a:pt x="1618" y="637"/>
                    <a:pt x="1635" y="852"/>
                    <a:pt x="1652" y="1162"/>
                  </a:cubicBezTo>
                  <a:cubicBezTo>
                    <a:pt x="1772" y="3622"/>
                    <a:pt x="2667" y="5859"/>
                    <a:pt x="4336" y="7873"/>
                  </a:cubicBezTo>
                  <a:cubicBezTo>
                    <a:pt x="4767" y="8372"/>
                    <a:pt x="5653" y="9250"/>
                    <a:pt x="6995" y="10506"/>
                  </a:cubicBezTo>
                  <a:cubicBezTo>
                    <a:pt x="8337" y="11744"/>
                    <a:pt x="9903" y="13190"/>
                    <a:pt x="11693" y="14842"/>
                  </a:cubicBezTo>
                  <a:cubicBezTo>
                    <a:pt x="13482" y="16476"/>
                    <a:pt x="14859" y="17767"/>
                    <a:pt x="15823" y="18714"/>
                  </a:cubicBezTo>
                  <a:lnTo>
                    <a:pt x="32135" y="11899"/>
                  </a:lnTo>
                  <a:cubicBezTo>
                    <a:pt x="32566" y="11710"/>
                    <a:pt x="32875" y="11581"/>
                    <a:pt x="33065" y="11512"/>
                  </a:cubicBezTo>
                  <a:cubicBezTo>
                    <a:pt x="33237" y="11426"/>
                    <a:pt x="33435" y="11297"/>
                    <a:pt x="33658" y="11125"/>
                  </a:cubicBezTo>
                  <a:cubicBezTo>
                    <a:pt x="33882" y="10936"/>
                    <a:pt x="34028" y="10772"/>
                    <a:pt x="34097" y="10634"/>
                  </a:cubicBezTo>
                  <a:cubicBezTo>
                    <a:pt x="34166" y="10479"/>
                    <a:pt x="34243" y="10239"/>
                    <a:pt x="34330" y="9912"/>
                  </a:cubicBezTo>
                  <a:cubicBezTo>
                    <a:pt x="34398" y="9568"/>
                    <a:pt x="34441" y="9224"/>
                    <a:pt x="34459" y="8879"/>
                  </a:cubicBezTo>
                  <a:cubicBezTo>
                    <a:pt x="34459" y="8518"/>
                    <a:pt x="34467" y="8010"/>
                    <a:pt x="34484" y="7356"/>
                  </a:cubicBezTo>
                  <a:cubicBezTo>
                    <a:pt x="34484" y="7150"/>
                    <a:pt x="34493" y="7004"/>
                    <a:pt x="34510" y="6918"/>
                  </a:cubicBezTo>
                  <a:cubicBezTo>
                    <a:pt x="34510" y="6814"/>
                    <a:pt x="34562" y="6702"/>
                    <a:pt x="34665" y="6582"/>
                  </a:cubicBezTo>
                  <a:cubicBezTo>
                    <a:pt x="34751" y="6461"/>
                    <a:pt x="34897" y="6401"/>
                    <a:pt x="35104" y="6401"/>
                  </a:cubicBezTo>
                  <a:cubicBezTo>
                    <a:pt x="35414" y="6401"/>
                    <a:pt x="35654" y="6470"/>
                    <a:pt x="35827" y="6608"/>
                  </a:cubicBezTo>
                  <a:cubicBezTo>
                    <a:pt x="35981" y="6728"/>
                    <a:pt x="36068" y="6849"/>
                    <a:pt x="36085" y="6969"/>
                  </a:cubicBezTo>
                  <a:cubicBezTo>
                    <a:pt x="36102" y="7073"/>
                    <a:pt x="36111" y="7219"/>
                    <a:pt x="36111" y="7408"/>
                  </a:cubicBezTo>
                  <a:cubicBezTo>
                    <a:pt x="36111" y="7856"/>
                    <a:pt x="36085" y="8837"/>
                    <a:pt x="36033" y="10351"/>
                  </a:cubicBezTo>
                  <a:cubicBezTo>
                    <a:pt x="35981" y="11865"/>
                    <a:pt x="35956" y="12838"/>
                    <a:pt x="35956" y="13267"/>
                  </a:cubicBezTo>
                  <a:lnTo>
                    <a:pt x="36111" y="19926"/>
                  </a:lnTo>
                  <a:cubicBezTo>
                    <a:pt x="36111" y="20461"/>
                    <a:pt x="35895" y="20727"/>
                    <a:pt x="35465" y="20727"/>
                  </a:cubicBezTo>
                  <a:cubicBezTo>
                    <a:pt x="35242" y="20727"/>
                    <a:pt x="35069" y="20710"/>
                    <a:pt x="34949" y="20675"/>
                  </a:cubicBezTo>
                  <a:cubicBezTo>
                    <a:pt x="34811" y="20624"/>
                    <a:pt x="34717" y="20538"/>
                    <a:pt x="34665" y="20417"/>
                  </a:cubicBezTo>
                  <a:cubicBezTo>
                    <a:pt x="34596" y="20297"/>
                    <a:pt x="34553" y="20193"/>
                    <a:pt x="34536" y="20107"/>
                  </a:cubicBezTo>
                  <a:cubicBezTo>
                    <a:pt x="34519" y="20021"/>
                    <a:pt x="34502" y="19875"/>
                    <a:pt x="34484" y="19669"/>
                  </a:cubicBezTo>
                  <a:cubicBezTo>
                    <a:pt x="34416" y="19032"/>
                    <a:pt x="34287" y="18473"/>
                    <a:pt x="34097" y="17991"/>
                  </a:cubicBezTo>
                  <a:cubicBezTo>
                    <a:pt x="33891" y="17492"/>
                    <a:pt x="33684" y="17139"/>
                    <a:pt x="33478" y="16933"/>
                  </a:cubicBezTo>
                  <a:cubicBezTo>
                    <a:pt x="33271" y="16709"/>
                    <a:pt x="33091" y="16597"/>
                    <a:pt x="32936" y="16597"/>
                  </a:cubicBezTo>
                  <a:lnTo>
                    <a:pt x="32187" y="16856"/>
                  </a:lnTo>
                  <a:lnTo>
                    <a:pt x="19565" y="22198"/>
                  </a:lnTo>
                  <a:lnTo>
                    <a:pt x="24753" y="26973"/>
                  </a:lnTo>
                  <a:lnTo>
                    <a:pt x="30458" y="32368"/>
                  </a:lnTo>
                  <a:cubicBezTo>
                    <a:pt x="31473" y="33314"/>
                    <a:pt x="32265" y="33788"/>
                    <a:pt x="32832" y="33788"/>
                  </a:cubicBezTo>
                  <a:cubicBezTo>
                    <a:pt x="33779" y="33788"/>
                    <a:pt x="34330" y="33082"/>
                    <a:pt x="34484" y="31671"/>
                  </a:cubicBezTo>
                  <a:cubicBezTo>
                    <a:pt x="34519" y="31241"/>
                    <a:pt x="34708" y="31026"/>
                    <a:pt x="35052" y="31026"/>
                  </a:cubicBezTo>
                  <a:cubicBezTo>
                    <a:pt x="35379" y="31026"/>
                    <a:pt x="35629" y="31095"/>
                    <a:pt x="35801" y="31232"/>
                  </a:cubicBezTo>
                  <a:cubicBezTo>
                    <a:pt x="35956" y="31353"/>
                    <a:pt x="36050" y="31473"/>
                    <a:pt x="36085" y="31594"/>
                  </a:cubicBezTo>
                  <a:cubicBezTo>
                    <a:pt x="36102" y="31697"/>
                    <a:pt x="36111" y="31826"/>
                    <a:pt x="36111" y="31981"/>
                  </a:cubicBezTo>
                  <a:cubicBezTo>
                    <a:pt x="36111" y="32618"/>
                    <a:pt x="36085" y="33607"/>
                    <a:pt x="36033" y="34949"/>
                  </a:cubicBezTo>
                  <a:cubicBezTo>
                    <a:pt x="35981" y="36274"/>
                    <a:pt x="35956" y="37264"/>
                    <a:pt x="35956" y="37918"/>
                  </a:cubicBezTo>
                  <a:cubicBezTo>
                    <a:pt x="35956" y="38468"/>
                    <a:pt x="35981" y="39303"/>
                    <a:pt x="36033" y="40422"/>
                  </a:cubicBezTo>
                  <a:cubicBezTo>
                    <a:pt x="36085" y="41540"/>
                    <a:pt x="36111" y="42357"/>
                    <a:pt x="36111" y="42873"/>
                  </a:cubicBezTo>
                  <a:cubicBezTo>
                    <a:pt x="36111" y="43080"/>
                    <a:pt x="36059" y="43243"/>
                    <a:pt x="35956" y="43364"/>
                  </a:cubicBezTo>
                  <a:cubicBezTo>
                    <a:pt x="35852" y="43484"/>
                    <a:pt x="35749" y="43545"/>
                    <a:pt x="35646" y="43545"/>
                  </a:cubicBezTo>
                  <a:lnTo>
                    <a:pt x="35517" y="43570"/>
                  </a:lnTo>
                  <a:cubicBezTo>
                    <a:pt x="35276" y="43570"/>
                    <a:pt x="35087" y="43553"/>
                    <a:pt x="34949" y="43519"/>
                  </a:cubicBezTo>
                  <a:cubicBezTo>
                    <a:pt x="34811" y="43467"/>
                    <a:pt x="34708" y="43372"/>
                    <a:pt x="34639" y="43235"/>
                  </a:cubicBezTo>
                  <a:cubicBezTo>
                    <a:pt x="34570" y="43080"/>
                    <a:pt x="34536" y="42968"/>
                    <a:pt x="34536" y="42899"/>
                  </a:cubicBezTo>
                  <a:cubicBezTo>
                    <a:pt x="34519" y="42831"/>
                    <a:pt x="34502" y="42667"/>
                    <a:pt x="34484" y="42409"/>
                  </a:cubicBezTo>
                  <a:cubicBezTo>
                    <a:pt x="34398" y="40946"/>
                    <a:pt x="34071" y="39596"/>
                    <a:pt x="33504" y="38356"/>
                  </a:cubicBezTo>
                  <a:cubicBezTo>
                    <a:pt x="32936" y="37100"/>
                    <a:pt x="31989" y="35861"/>
                    <a:pt x="30664" y="34640"/>
                  </a:cubicBezTo>
                  <a:cubicBezTo>
                    <a:pt x="30578" y="34536"/>
                    <a:pt x="30484" y="34424"/>
                    <a:pt x="30380" y="34304"/>
                  </a:cubicBezTo>
                  <a:cubicBezTo>
                    <a:pt x="30277" y="34167"/>
                    <a:pt x="30182" y="34046"/>
                    <a:pt x="30096" y="33943"/>
                  </a:cubicBezTo>
                  <a:lnTo>
                    <a:pt x="18094" y="22792"/>
                  </a:lnTo>
                  <a:lnTo>
                    <a:pt x="3330" y="29039"/>
                  </a:lnTo>
                  <a:cubicBezTo>
                    <a:pt x="2882" y="29227"/>
                    <a:pt x="2564" y="29408"/>
                    <a:pt x="2375" y="29580"/>
                  </a:cubicBezTo>
                  <a:cubicBezTo>
                    <a:pt x="2168" y="29753"/>
                    <a:pt x="1996" y="30105"/>
                    <a:pt x="1858" y="30639"/>
                  </a:cubicBezTo>
                  <a:cubicBezTo>
                    <a:pt x="1721" y="31172"/>
                    <a:pt x="1652" y="31955"/>
                    <a:pt x="1652" y="32987"/>
                  </a:cubicBezTo>
                  <a:cubicBezTo>
                    <a:pt x="1652" y="33280"/>
                    <a:pt x="1643" y="33495"/>
                    <a:pt x="1626" y="33632"/>
                  </a:cubicBezTo>
                  <a:cubicBezTo>
                    <a:pt x="1609" y="33771"/>
                    <a:pt x="1557" y="33900"/>
                    <a:pt x="1471" y="34020"/>
                  </a:cubicBezTo>
                  <a:cubicBezTo>
                    <a:pt x="1385" y="34140"/>
                    <a:pt x="1248" y="34200"/>
                    <a:pt x="1058" y="34200"/>
                  </a:cubicBezTo>
                  <a:cubicBezTo>
                    <a:pt x="731" y="34200"/>
                    <a:pt x="490" y="34140"/>
                    <a:pt x="336" y="34020"/>
                  </a:cubicBezTo>
                  <a:cubicBezTo>
                    <a:pt x="163" y="33882"/>
                    <a:pt x="69" y="33762"/>
                    <a:pt x="52" y="33659"/>
                  </a:cubicBezTo>
                  <a:cubicBezTo>
                    <a:pt x="17" y="33538"/>
                    <a:pt x="0" y="33400"/>
                    <a:pt x="0" y="33245"/>
                  </a:cubicBezTo>
                  <a:cubicBezTo>
                    <a:pt x="0" y="32816"/>
                    <a:pt x="26" y="31835"/>
                    <a:pt x="77" y="30303"/>
                  </a:cubicBezTo>
                  <a:cubicBezTo>
                    <a:pt x="129" y="28771"/>
                    <a:pt x="155" y="27782"/>
                    <a:pt x="155" y="27335"/>
                  </a:cubicBezTo>
                  <a:cubicBezTo>
                    <a:pt x="155" y="26595"/>
                    <a:pt x="129" y="25485"/>
                    <a:pt x="77" y="24005"/>
                  </a:cubicBezTo>
                  <a:cubicBezTo>
                    <a:pt x="26" y="22508"/>
                    <a:pt x="0" y="21398"/>
                    <a:pt x="0" y="20675"/>
                  </a:cubicBezTo>
                  <a:cubicBezTo>
                    <a:pt x="0" y="20142"/>
                    <a:pt x="215" y="19875"/>
                    <a:pt x="645" y="19875"/>
                  </a:cubicBezTo>
                  <a:cubicBezTo>
                    <a:pt x="921" y="19875"/>
                    <a:pt x="1136" y="19935"/>
                    <a:pt x="1291" y="20056"/>
                  </a:cubicBezTo>
                  <a:cubicBezTo>
                    <a:pt x="1445" y="20176"/>
                    <a:pt x="1540" y="20297"/>
                    <a:pt x="1575" y="20417"/>
                  </a:cubicBezTo>
                  <a:cubicBezTo>
                    <a:pt x="1609" y="20538"/>
                    <a:pt x="1635" y="20710"/>
                    <a:pt x="1652" y="20934"/>
                  </a:cubicBezTo>
                  <a:cubicBezTo>
                    <a:pt x="1721" y="21604"/>
                    <a:pt x="1867" y="22198"/>
                    <a:pt x="2091" y="22715"/>
                  </a:cubicBezTo>
                  <a:cubicBezTo>
                    <a:pt x="2297" y="23213"/>
                    <a:pt x="2504" y="23566"/>
                    <a:pt x="2710" y="23772"/>
                  </a:cubicBezTo>
                  <a:cubicBezTo>
                    <a:pt x="2900" y="23962"/>
                    <a:pt x="3054" y="24057"/>
                    <a:pt x="3175" y="24057"/>
                  </a:cubicBezTo>
                  <a:lnTo>
                    <a:pt x="3872" y="23799"/>
                  </a:lnTo>
                  <a:lnTo>
                    <a:pt x="14377" y="19359"/>
                  </a:lnTo>
                  <a:lnTo>
                    <a:pt x="5188" y="10789"/>
                  </a:lnTo>
                  <a:cubicBezTo>
                    <a:pt x="4431" y="10119"/>
                    <a:pt x="3794" y="9783"/>
                    <a:pt x="3278" y="9783"/>
                  </a:cubicBezTo>
                  <a:cubicBezTo>
                    <a:pt x="2349" y="9783"/>
                    <a:pt x="1807" y="10488"/>
                    <a:pt x="1652" y="11899"/>
                  </a:cubicBezTo>
                  <a:cubicBezTo>
                    <a:pt x="1583" y="12329"/>
                    <a:pt x="1385" y="12544"/>
                    <a:pt x="1058" y="12544"/>
                  </a:cubicBezTo>
                  <a:cubicBezTo>
                    <a:pt x="731" y="12544"/>
                    <a:pt x="490" y="12475"/>
                    <a:pt x="336" y="12338"/>
                  </a:cubicBezTo>
                  <a:cubicBezTo>
                    <a:pt x="163" y="12201"/>
                    <a:pt x="69" y="12080"/>
                    <a:pt x="52" y="11977"/>
                  </a:cubicBezTo>
                  <a:cubicBezTo>
                    <a:pt x="17" y="11856"/>
                    <a:pt x="0" y="11710"/>
                    <a:pt x="0" y="11538"/>
                  </a:cubicBezTo>
                  <a:cubicBezTo>
                    <a:pt x="0" y="10901"/>
                    <a:pt x="26" y="9929"/>
                    <a:pt x="77" y="8621"/>
                  </a:cubicBezTo>
                  <a:cubicBezTo>
                    <a:pt x="129" y="7297"/>
                    <a:pt x="155" y="6307"/>
                    <a:pt x="155" y="5653"/>
                  </a:cubicBezTo>
                  <a:cubicBezTo>
                    <a:pt x="155" y="5102"/>
                    <a:pt x="129" y="4268"/>
                    <a:pt x="77" y="3150"/>
                  </a:cubicBezTo>
                  <a:cubicBezTo>
                    <a:pt x="26" y="2031"/>
                    <a:pt x="0" y="1214"/>
                    <a:pt x="0" y="697"/>
                  </a:cubicBezTo>
                  <a:cubicBezTo>
                    <a:pt x="0" y="491"/>
                    <a:pt x="52" y="327"/>
                    <a:pt x="155" y="206"/>
                  </a:cubicBezTo>
                  <a:cubicBezTo>
                    <a:pt x="241" y="86"/>
                    <a:pt x="336" y="26"/>
                    <a:pt x="439" y="26"/>
                  </a:cubicBezTo>
                  <a:lnTo>
                    <a:pt x="594" y="0"/>
                  </a:lnTo>
                  <a:close/>
                </a:path>
              </a:pathLst>
            </a:custGeom>
            <a:solidFill>
              <a:srgbClr val="000000"/>
            </a:solidFill>
            <a:ln w="734" cap="flat">
              <a:noFill/>
              <a:prstDash val="solid"/>
              <a:miter/>
            </a:ln>
          </p:spPr>
          <p:txBody>
            <a:bodyPr rtlCol="0" anchor="ctr"/>
            <a:lstStyle/>
            <a:p>
              <a:endParaRPr lang="en-DE"/>
            </a:p>
          </p:txBody>
        </p:sp>
        <p:sp>
          <p:nvSpPr>
            <p:cNvPr id="133" name="Freeform 132">
              <a:extLst>
                <a:ext uri="{FF2B5EF4-FFF2-40B4-BE49-F238E27FC236}">
                  <a16:creationId xmlns:a16="http://schemas.microsoft.com/office/drawing/2014/main" id="{76E813A0-8C9A-ED02-6E8C-49920D9DF405}"/>
                </a:ext>
              </a:extLst>
            </p:cNvPr>
            <p:cNvSpPr/>
            <p:nvPr/>
          </p:nvSpPr>
          <p:spPr>
            <a:xfrm>
              <a:off x="7363733" y="2887642"/>
              <a:ext cx="16767" cy="20055"/>
            </a:xfrm>
            <a:custGeom>
              <a:avLst/>
              <a:gdLst>
                <a:gd name="connsiteX0" fmla="*/ 11058 w 16767"/>
                <a:gd name="connsiteY0" fmla="*/ 0 h 20055"/>
                <a:gd name="connsiteX1" fmla="*/ 11762 w 16767"/>
                <a:gd name="connsiteY1" fmla="*/ 162 h 20055"/>
                <a:gd name="connsiteX2" fmla="*/ 13190 w 16767"/>
                <a:gd name="connsiteY2" fmla="*/ 722 h 20055"/>
                <a:gd name="connsiteX3" fmla="*/ 14852 w 16767"/>
                <a:gd name="connsiteY3" fmla="*/ 1626 h 20055"/>
                <a:gd name="connsiteX4" fmla="*/ 16207 w 16767"/>
                <a:gd name="connsiteY4" fmla="*/ 3017 h 20055"/>
                <a:gd name="connsiteX5" fmla="*/ 16767 w 16767"/>
                <a:gd name="connsiteY5" fmla="*/ 4842 h 20055"/>
                <a:gd name="connsiteX6" fmla="*/ 15900 w 16767"/>
                <a:gd name="connsiteY6" fmla="*/ 7010 h 20055"/>
                <a:gd name="connsiteX7" fmla="*/ 13732 w 16767"/>
                <a:gd name="connsiteY7" fmla="*/ 7877 h 20055"/>
                <a:gd name="connsiteX8" fmla="*/ 12015 w 16767"/>
                <a:gd name="connsiteY8" fmla="*/ 7498 h 20055"/>
                <a:gd name="connsiteX9" fmla="*/ 3397 w 16767"/>
                <a:gd name="connsiteY9" fmla="*/ 5095 h 20055"/>
                <a:gd name="connsiteX10" fmla="*/ 813 w 16767"/>
                <a:gd name="connsiteY10" fmla="*/ 7101 h 20055"/>
                <a:gd name="connsiteX11" fmla="*/ 1193 w 16767"/>
                <a:gd name="connsiteY11" fmla="*/ 9034 h 20055"/>
                <a:gd name="connsiteX12" fmla="*/ 2060 w 16767"/>
                <a:gd name="connsiteY12" fmla="*/ 10588 h 20055"/>
                <a:gd name="connsiteX13" fmla="*/ 3270 w 16767"/>
                <a:gd name="connsiteY13" fmla="*/ 11798 h 20055"/>
                <a:gd name="connsiteX14" fmla="*/ 4427 w 16767"/>
                <a:gd name="connsiteY14" fmla="*/ 12647 h 20055"/>
                <a:gd name="connsiteX15" fmla="*/ 5330 w 16767"/>
                <a:gd name="connsiteY15" fmla="*/ 13135 h 20055"/>
                <a:gd name="connsiteX16" fmla="*/ 7173 w 16767"/>
                <a:gd name="connsiteY16" fmla="*/ 13605 h 20055"/>
                <a:gd name="connsiteX17" fmla="*/ 9648 w 16767"/>
                <a:gd name="connsiteY17" fmla="*/ 14237 h 20055"/>
                <a:gd name="connsiteX18" fmla="*/ 12991 w 16767"/>
                <a:gd name="connsiteY18" fmla="*/ 15050 h 20055"/>
                <a:gd name="connsiteX19" fmla="*/ 15719 w 16767"/>
                <a:gd name="connsiteY19" fmla="*/ 15755 h 20055"/>
                <a:gd name="connsiteX20" fmla="*/ 16496 w 16767"/>
                <a:gd name="connsiteY20" fmla="*/ 16333 h 20055"/>
                <a:gd name="connsiteX21" fmla="*/ 16767 w 16767"/>
                <a:gd name="connsiteY21" fmla="*/ 17128 h 20055"/>
                <a:gd name="connsiteX22" fmla="*/ 16496 w 16767"/>
                <a:gd name="connsiteY22" fmla="*/ 17887 h 20055"/>
                <a:gd name="connsiteX23" fmla="*/ 15755 w 16767"/>
                <a:gd name="connsiteY23" fmla="*/ 18194 h 20055"/>
                <a:gd name="connsiteX24" fmla="*/ 15412 w 16767"/>
                <a:gd name="connsiteY24" fmla="*/ 18140 h 20055"/>
                <a:gd name="connsiteX25" fmla="*/ 14762 w 16767"/>
                <a:gd name="connsiteY25" fmla="*/ 17996 h 20055"/>
                <a:gd name="connsiteX26" fmla="*/ 14165 w 16767"/>
                <a:gd name="connsiteY26" fmla="*/ 17869 h 20055"/>
                <a:gd name="connsiteX27" fmla="*/ 5619 w 16767"/>
                <a:gd name="connsiteY27" fmla="*/ 15719 h 20055"/>
                <a:gd name="connsiteX28" fmla="*/ 3577 w 16767"/>
                <a:gd name="connsiteY28" fmla="*/ 15231 h 20055"/>
                <a:gd name="connsiteX29" fmla="*/ 2511 w 16767"/>
                <a:gd name="connsiteY29" fmla="*/ 15122 h 20055"/>
                <a:gd name="connsiteX30" fmla="*/ 813 w 16767"/>
                <a:gd name="connsiteY30" fmla="*/ 16279 h 20055"/>
                <a:gd name="connsiteX31" fmla="*/ 1933 w 16767"/>
                <a:gd name="connsiteY31" fmla="*/ 17833 h 20055"/>
                <a:gd name="connsiteX32" fmla="*/ 5222 w 16767"/>
                <a:gd name="connsiteY32" fmla="*/ 18971 h 20055"/>
                <a:gd name="connsiteX33" fmla="*/ 5944 w 16767"/>
                <a:gd name="connsiteY33" fmla="*/ 19242 h 20055"/>
                <a:gd name="connsiteX34" fmla="*/ 6071 w 16767"/>
                <a:gd name="connsiteY34" fmla="*/ 19604 h 20055"/>
                <a:gd name="connsiteX35" fmla="*/ 5691 w 16767"/>
                <a:gd name="connsiteY35" fmla="*/ 20056 h 20055"/>
                <a:gd name="connsiteX36" fmla="*/ 5005 w 16767"/>
                <a:gd name="connsiteY36" fmla="*/ 19911 h 20055"/>
                <a:gd name="connsiteX37" fmla="*/ 3559 w 16767"/>
                <a:gd name="connsiteY37" fmla="*/ 19495 h 20055"/>
                <a:gd name="connsiteX38" fmla="*/ 2114 w 16767"/>
                <a:gd name="connsiteY38" fmla="*/ 18935 h 20055"/>
                <a:gd name="connsiteX39" fmla="*/ 1482 w 16767"/>
                <a:gd name="connsiteY39" fmla="*/ 18574 h 20055"/>
                <a:gd name="connsiteX40" fmla="*/ 849 w 16767"/>
                <a:gd name="connsiteY40" fmla="*/ 18086 h 20055"/>
                <a:gd name="connsiteX41" fmla="*/ 217 w 16767"/>
                <a:gd name="connsiteY41" fmla="*/ 17255 h 20055"/>
                <a:gd name="connsiteX42" fmla="*/ 0 w 16767"/>
                <a:gd name="connsiteY42" fmla="*/ 16171 h 20055"/>
                <a:gd name="connsiteX43" fmla="*/ 867 w 16767"/>
                <a:gd name="connsiteY43" fmla="*/ 13858 h 20055"/>
                <a:gd name="connsiteX44" fmla="*/ 3216 w 16767"/>
                <a:gd name="connsiteY44" fmla="*/ 12756 h 20055"/>
                <a:gd name="connsiteX45" fmla="*/ 0 w 16767"/>
                <a:gd name="connsiteY45" fmla="*/ 6992 h 20055"/>
                <a:gd name="connsiteX46" fmla="*/ 1048 w 16767"/>
                <a:gd name="connsiteY46" fmla="*/ 3867 h 20055"/>
                <a:gd name="connsiteX47" fmla="*/ 3957 w 16767"/>
                <a:gd name="connsiteY47" fmla="*/ 2728 h 20055"/>
                <a:gd name="connsiteX48" fmla="*/ 4951 w 16767"/>
                <a:gd name="connsiteY48" fmla="*/ 2818 h 20055"/>
                <a:gd name="connsiteX49" fmla="*/ 6179 w 16767"/>
                <a:gd name="connsiteY49" fmla="*/ 3072 h 20055"/>
                <a:gd name="connsiteX50" fmla="*/ 7390 w 16767"/>
                <a:gd name="connsiteY50" fmla="*/ 3379 h 20055"/>
                <a:gd name="connsiteX51" fmla="*/ 8763 w 16767"/>
                <a:gd name="connsiteY51" fmla="*/ 3812 h 20055"/>
                <a:gd name="connsiteX52" fmla="*/ 9956 w 16767"/>
                <a:gd name="connsiteY52" fmla="*/ 4228 h 20055"/>
                <a:gd name="connsiteX53" fmla="*/ 11166 w 16767"/>
                <a:gd name="connsiteY53" fmla="*/ 4662 h 20055"/>
                <a:gd name="connsiteX54" fmla="*/ 12088 w 16767"/>
                <a:gd name="connsiteY54" fmla="*/ 4987 h 20055"/>
                <a:gd name="connsiteX55" fmla="*/ 14726 w 16767"/>
                <a:gd name="connsiteY55" fmla="*/ 5655 h 20055"/>
                <a:gd name="connsiteX56" fmla="*/ 15647 w 16767"/>
                <a:gd name="connsiteY56" fmla="*/ 5456 h 20055"/>
                <a:gd name="connsiteX57" fmla="*/ 15936 w 16767"/>
                <a:gd name="connsiteY57" fmla="*/ 4769 h 20055"/>
                <a:gd name="connsiteX58" fmla="*/ 14689 w 16767"/>
                <a:gd name="connsiteY58" fmla="*/ 2565 h 20055"/>
                <a:gd name="connsiteX59" fmla="*/ 11365 w 16767"/>
                <a:gd name="connsiteY59" fmla="*/ 993 h 20055"/>
                <a:gd name="connsiteX60" fmla="*/ 10805 w 16767"/>
                <a:gd name="connsiteY60" fmla="*/ 777 h 20055"/>
                <a:gd name="connsiteX61" fmla="*/ 10696 w 16767"/>
                <a:gd name="connsiteY61" fmla="*/ 433 h 20055"/>
                <a:gd name="connsiteX62" fmla="*/ 11058 w 16767"/>
                <a:gd name="connsiteY62" fmla="*/ 0 h 2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767" h="20055">
                  <a:moveTo>
                    <a:pt x="11058" y="0"/>
                  </a:moveTo>
                  <a:cubicBezTo>
                    <a:pt x="11154" y="0"/>
                    <a:pt x="11389" y="54"/>
                    <a:pt x="11762" y="162"/>
                  </a:cubicBezTo>
                  <a:cubicBezTo>
                    <a:pt x="12136" y="270"/>
                    <a:pt x="12612" y="457"/>
                    <a:pt x="13190" y="722"/>
                  </a:cubicBezTo>
                  <a:cubicBezTo>
                    <a:pt x="13768" y="976"/>
                    <a:pt x="14322" y="1277"/>
                    <a:pt x="14852" y="1626"/>
                  </a:cubicBezTo>
                  <a:cubicBezTo>
                    <a:pt x="15370" y="1975"/>
                    <a:pt x="15822" y="2439"/>
                    <a:pt x="16207" y="3017"/>
                  </a:cubicBezTo>
                  <a:cubicBezTo>
                    <a:pt x="16581" y="3584"/>
                    <a:pt x="16767" y="4192"/>
                    <a:pt x="16767" y="4842"/>
                  </a:cubicBezTo>
                  <a:cubicBezTo>
                    <a:pt x="16767" y="5709"/>
                    <a:pt x="16478" y="6432"/>
                    <a:pt x="15900" y="7010"/>
                  </a:cubicBezTo>
                  <a:cubicBezTo>
                    <a:pt x="15322" y="7588"/>
                    <a:pt x="14599" y="7877"/>
                    <a:pt x="13732" y="7877"/>
                  </a:cubicBezTo>
                  <a:cubicBezTo>
                    <a:pt x="13250" y="7877"/>
                    <a:pt x="12678" y="7751"/>
                    <a:pt x="12015" y="7498"/>
                  </a:cubicBezTo>
                  <a:cubicBezTo>
                    <a:pt x="7739" y="5896"/>
                    <a:pt x="4866" y="5095"/>
                    <a:pt x="3397" y="5095"/>
                  </a:cubicBezTo>
                  <a:cubicBezTo>
                    <a:pt x="1674" y="5095"/>
                    <a:pt x="813" y="5764"/>
                    <a:pt x="813" y="7101"/>
                  </a:cubicBezTo>
                  <a:cubicBezTo>
                    <a:pt x="813" y="7763"/>
                    <a:pt x="940" y="8408"/>
                    <a:pt x="1193" y="9034"/>
                  </a:cubicBezTo>
                  <a:cubicBezTo>
                    <a:pt x="1433" y="9648"/>
                    <a:pt x="1723" y="10166"/>
                    <a:pt x="2060" y="10588"/>
                  </a:cubicBezTo>
                  <a:cubicBezTo>
                    <a:pt x="2397" y="11009"/>
                    <a:pt x="2801" y="11412"/>
                    <a:pt x="3270" y="11798"/>
                  </a:cubicBezTo>
                  <a:cubicBezTo>
                    <a:pt x="3728" y="12172"/>
                    <a:pt x="4113" y="12455"/>
                    <a:pt x="4427" y="12647"/>
                  </a:cubicBezTo>
                  <a:cubicBezTo>
                    <a:pt x="4728" y="12828"/>
                    <a:pt x="5029" y="12990"/>
                    <a:pt x="5330" y="13135"/>
                  </a:cubicBezTo>
                  <a:lnTo>
                    <a:pt x="7173" y="13605"/>
                  </a:lnTo>
                  <a:cubicBezTo>
                    <a:pt x="7510" y="13677"/>
                    <a:pt x="8335" y="13888"/>
                    <a:pt x="9648" y="14237"/>
                  </a:cubicBezTo>
                  <a:lnTo>
                    <a:pt x="12991" y="15050"/>
                  </a:lnTo>
                  <a:cubicBezTo>
                    <a:pt x="14653" y="15436"/>
                    <a:pt x="15563" y="15671"/>
                    <a:pt x="15719" y="15755"/>
                  </a:cubicBezTo>
                  <a:cubicBezTo>
                    <a:pt x="16057" y="15875"/>
                    <a:pt x="16316" y="16068"/>
                    <a:pt x="16496" y="16333"/>
                  </a:cubicBezTo>
                  <a:cubicBezTo>
                    <a:pt x="16677" y="16598"/>
                    <a:pt x="16767" y="16863"/>
                    <a:pt x="16767" y="17128"/>
                  </a:cubicBezTo>
                  <a:cubicBezTo>
                    <a:pt x="16767" y="17429"/>
                    <a:pt x="16677" y="17682"/>
                    <a:pt x="16496" y="17887"/>
                  </a:cubicBezTo>
                  <a:cubicBezTo>
                    <a:pt x="16316" y="18092"/>
                    <a:pt x="16069" y="18194"/>
                    <a:pt x="15755" y="18194"/>
                  </a:cubicBezTo>
                  <a:cubicBezTo>
                    <a:pt x="15707" y="18194"/>
                    <a:pt x="15593" y="18176"/>
                    <a:pt x="15412" y="18140"/>
                  </a:cubicBezTo>
                  <a:cubicBezTo>
                    <a:pt x="15231" y="18104"/>
                    <a:pt x="15015" y="18056"/>
                    <a:pt x="14762" y="17996"/>
                  </a:cubicBezTo>
                  <a:cubicBezTo>
                    <a:pt x="14509" y="17936"/>
                    <a:pt x="14310" y="17894"/>
                    <a:pt x="14165" y="17869"/>
                  </a:cubicBezTo>
                  <a:lnTo>
                    <a:pt x="5619" y="15719"/>
                  </a:lnTo>
                  <a:cubicBezTo>
                    <a:pt x="4583" y="15454"/>
                    <a:pt x="3903" y="15291"/>
                    <a:pt x="3577" y="15231"/>
                  </a:cubicBezTo>
                  <a:cubicBezTo>
                    <a:pt x="3240" y="15158"/>
                    <a:pt x="2885" y="15122"/>
                    <a:pt x="2511" y="15122"/>
                  </a:cubicBezTo>
                  <a:cubicBezTo>
                    <a:pt x="1379" y="15122"/>
                    <a:pt x="813" y="15508"/>
                    <a:pt x="813" y="16279"/>
                  </a:cubicBezTo>
                  <a:cubicBezTo>
                    <a:pt x="813" y="16905"/>
                    <a:pt x="1186" y="17423"/>
                    <a:pt x="1933" y="17833"/>
                  </a:cubicBezTo>
                  <a:cubicBezTo>
                    <a:pt x="2680" y="18243"/>
                    <a:pt x="3776" y="18622"/>
                    <a:pt x="5222" y="18971"/>
                  </a:cubicBezTo>
                  <a:cubicBezTo>
                    <a:pt x="5619" y="19079"/>
                    <a:pt x="5860" y="19170"/>
                    <a:pt x="5944" y="19242"/>
                  </a:cubicBezTo>
                  <a:cubicBezTo>
                    <a:pt x="6029" y="19303"/>
                    <a:pt x="6071" y="19423"/>
                    <a:pt x="6071" y="19604"/>
                  </a:cubicBezTo>
                  <a:cubicBezTo>
                    <a:pt x="6059" y="19905"/>
                    <a:pt x="5932" y="20056"/>
                    <a:pt x="5691" y="20056"/>
                  </a:cubicBezTo>
                  <a:cubicBezTo>
                    <a:pt x="5631" y="20056"/>
                    <a:pt x="5402" y="20007"/>
                    <a:pt x="5005" y="19911"/>
                  </a:cubicBezTo>
                  <a:cubicBezTo>
                    <a:pt x="4607" y="19815"/>
                    <a:pt x="4126" y="19676"/>
                    <a:pt x="3559" y="19495"/>
                  </a:cubicBezTo>
                  <a:cubicBezTo>
                    <a:pt x="2981" y="19303"/>
                    <a:pt x="2499" y="19116"/>
                    <a:pt x="2114" y="18935"/>
                  </a:cubicBezTo>
                  <a:cubicBezTo>
                    <a:pt x="1825" y="18779"/>
                    <a:pt x="1614" y="18658"/>
                    <a:pt x="1482" y="18574"/>
                  </a:cubicBezTo>
                  <a:cubicBezTo>
                    <a:pt x="1337" y="18478"/>
                    <a:pt x="1126" y="18315"/>
                    <a:pt x="849" y="18086"/>
                  </a:cubicBezTo>
                  <a:cubicBezTo>
                    <a:pt x="560" y="17845"/>
                    <a:pt x="349" y="17568"/>
                    <a:pt x="217" y="17255"/>
                  </a:cubicBezTo>
                  <a:cubicBezTo>
                    <a:pt x="72" y="16930"/>
                    <a:pt x="0" y="16568"/>
                    <a:pt x="0" y="16171"/>
                  </a:cubicBezTo>
                  <a:cubicBezTo>
                    <a:pt x="0" y="15280"/>
                    <a:pt x="289" y="14508"/>
                    <a:pt x="867" y="13858"/>
                  </a:cubicBezTo>
                  <a:cubicBezTo>
                    <a:pt x="1433" y="13208"/>
                    <a:pt x="2216" y="12841"/>
                    <a:pt x="3216" y="12756"/>
                  </a:cubicBezTo>
                  <a:cubicBezTo>
                    <a:pt x="1072" y="11154"/>
                    <a:pt x="0" y="9233"/>
                    <a:pt x="0" y="6992"/>
                  </a:cubicBezTo>
                  <a:cubicBezTo>
                    <a:pt x="0" y="5667"/>
                    <a:pt x="349" y="4625"/>
                    <a:pt x="1048" y="3867"/>
                  </a:cubicBezTo>
                  <a:cubicBezTo>
                    <a:pt x="1747" y="3108"/>
                    <a:pt x="2716" y="2728"/>
                    <a:pt x="3957" y="2728"/>
                  </a:cubicBezTo>
                  <a:cubicBezTo>
                    <a:pt x="4246" y="2728"/>
                    <a:pt x="4577" y="2758"/>
                    <a:pt x="4951" y="2818"/>
                  </a:cubicBezTo>
                  <a:cubicBezTo>
                    <a:pt x="5312" y="2867"/>
                    <a:pt x="5722" y="2951"/>
                    <a:pt x="6179" y="3072"/>
                  </a:cubicBezTo>
                  <a:cubicBezTo>
                    <a:pt x="6637" y="3180"/>
                    <a:pt x="7041" y="3283"/>
                    <a:pt x="7390" y="3379"/>
                  </a:cubicBezTo>
                  <a:cubicBezTo>
                    <a:pt x="7739" y="3475"/>
                    <a:pt x="8197" y="3619"/>
                    <a:pt x="8763" y="3812"/>
                  </a:cubicBezTo>
                  <a:cubicBezTo>
                    <a:pt x="9317" y="4005"/>
                    <a:pt x="9715" y="4144"/>
                    <a:pt x="9956" y="4228"/>
                  </a:cubicBezTo>
                  <a:cubicBezTo>
                    <a:pt x="10196" y="4313"/>
                    <a:pt x="10600" y="4457"/>
                    <a:pt x="11166" y="4662"/>
                  </a:cubicBezTo>
                  <a:cubicBezTo>
                    <a:pt x="11720" y="4854"/>
                    <a:pt x="12027" y="4963"/>
                    <a:pt x="12088" y="4987"/>
                  </a:cubicBezTo>
                  <a:cubicBezTo>
                    <a:pt x="13208" y="5432"/>
                    <a:pt x="14087" y="5655"/>
                    <a:pt x="14726" y="5655"/>
                  </a:cubicBezTo>
                  <a:cubicBezTo>
                    <a:pt x="15147" y="5655"/>
                    <a:pt x="15454" y="5589"/>
                    <a:pt x="15647" y="5456"/>
                  </a:cubicBezTo>
                  <a:cubicBezTo>
                    <a:pt x="15840" y="5312"/>
                    <a:pt x="15936" y="5083"/>
                    <a:pt x="15936" y="4769"/>
                  </a:cubicBezTo>
                  <a:cubicBezTo>
                    <a:pt x="15936" y="3927"/>
                    <a:pt x="15521" y="3192"/>
                    <a:pt x="14689" y="2565"/>
                  </a:cubicBezTo>
                  <a:cubicBezTo>
                    <a:pt x="13846" y="1927"/>
                    <a:pt x="12738" y="1403"/>
                    <a:pt x="11365" y="993"/>
                  </a:cubicBezTo>
                  <a:cubicBezTo>
                    <a:pt x="11064" y="897"/>
                    <a:pt x="10877" y="825"/>
                    <a:pt x="10805" y="777"/>
                  </a:cubicBezTo>
                  <a:cubicBezTo>
                    <a:pt x="10732" y="716"/>
                    <a:pt x="10696" y="602"/>
                    <a:pt x="10696" y="433"/>
                  </a:cubicBezTo>
                  <a:cubicBezTo>
                    <a:pt x="10696" y="145"/>
                    <a:pt x="10817" y="0"/>
                    <a:pt x="11058" y="0"/>
                  </a:cubicBezTo>
                  <a:close/>
                </a:path>
              </a:pathLst>
            </a:custGeom>
            <a:solidFill>
              <a:srgbClr val="000000"/>
            </a:solidFill>
            <a:ln w="734"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7E743F30-B16A-C9F1-DD68-8BCEA6C72EA1}"/>
                </a:ext>
              </a:extLst>
            </p:cNvPr>
            <p:cNvSpPr/>
            <p:nvPr/>
          </p:nvSpPr>
          <p:spPr>
            <a:xfrm>
              <a:off x="7330723" y="2874216"/>
              <a:ext cx="52862" cy="7975"/>
            </a:xfrm>
            <a:custGeom>
              <a:avLst/>
              <a:gdLst>
                <a:gd name="connsiteX0" fmla="*/ 51649 w 52862"/>
                <a:gd name="connsiteY0" fmla="*/ 7976 h 7975"/>
                <a:gd name="connsiteX1" fmla="*/ 51649 w 52862"/>
                <a:gd name="connsiteY1" fmla="*/ 3536 h 7975"/>
                <a:gd name="connsiteX2" fmla="*/ 1213 w 52862"/>
                <a:gd name="connsiteY2" fmla="*/ 3536 h 7975"/>
                <a:gd name="connsiteX3" fmla="*/ 1213 w 52862"/>
                <a:gd name="connsiteY3" fmla="*/ 7976 h 7975"/>
                <a:gd name="connsiteX4" fmla="*/ 0 w 52862"/>
                <a:gd name="connsiteY4" fmla="*/ 7976 h 7975"/>
                <a:gd name="connsiteX5" fmla="*/ 0 w 52862"/>
                <a:gd name="connsiteY5" fmla="*/ 0 h 7975"/>
                <a:gd name="connsiteX6" fmla="*/ 52862 w 52862"/>
                <a:gd name="connsiteY6" fmla="*/ 0 h 7975"/>
                <a:gd name="connsiteX7" fmla="*/ 52862 w 52862"/>
                <a:gd name="connsiteY7" fmla="*/ 7976 h 7975"/>
                <a:gd name="connsiteX8" fmla="*/ 51649 w 52862"/>
                <a:gd name="connsiteY8" fmla="*/ 7976 h 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862" h="7975">
                  <a:moveTo>
                    <a:pt x="51649" y="7976"/>
                  </a:moveTo>
                  <a:lnTo>
                    <a:pt x="51649" y="3536"/>
                  </a:lnTo>
                  <a:lnTo>
                    <a:pt x="1213" y="3536"/>
                  </a:lnTo>
                  <a:lnTo>
                    <a:pt x="1213" y="7976"/>
                  </a:lnTo>
                  <a:lnTo>
                    <a:pt x="0" y="7976"/>
                  </a:lnTo>
                  <a:lnTo>
                    <a:pt x="0" y="0"/>
                  </a:lnTo>
                  <a:lnTo>
                    <a:pt x="52862" y="0"/>
                  </a:lnTo>
                  <a:lnTo>
                    <a:pt x="52862" y="7976"/>
                  </a:lnTo>
                  <a:lnTo>
                    <a:pt x="51649" y="7976"/>
                  </a:lnTo>
                  <a:close/>
                </a:path>
              </a:pathLst>
            </a:custGeom>
            <a:solidFill>
              <a:srgbClr val="000000"/>
            </a:solidFill>
            <a:ln w="734"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0150A4EC-44DB-BEAF-E8D1-3DD8AB07DA11}"/>
                </a:ext>
              </a:extLst>
            </p:cNvPr>
            <p:cNvSpPr/>
            <p:nvPr/>
          </p:nvSpPr>
          <p:spPr>
            <a:xfrm>
              <a:off x="7330827" y="2847306"/>
              <a:ext cx="52655" cy="20339"/>
            </a:xfrm>
            <a:custGeom>
              <a:avLst/>
              <a:gdLst>
                <a:gd name="connsiteX0" fmla="*/ 52010 w 52655"/>
                <a:gd name="connsiteY0" fmla="*/ 20339 h 20339"/>
                <a:gd name="connsiteX1" fmla="*/ 51184 w 52655"/>
                <a:gd name="connsiteY1" fmla="*/ 20133 h 20339"/>
                <a:gd name="connsiteX2" fmla="*/ 1316 w 52655"/>
                <a:gd name="connsiteY2" fmla="*/ 1471 h 20339"/>
                <a:gd name="connsiteX3" fmla="*/ 981 w 52655"/>
                <a:gd name="connsiteY3" fmla="*/ 1342 h 20339"/>
                <a:gd name="connsiteX4" fmla="*/ 516 w 52655"/>
                <a:gd name="connsiteY4" fmla="*/ 1136 h 20339"/>
                <a:gd name="connsiteX5" fmla="*/ 155 w 52655"/>
                <a:gd name="connsiteY5" fmla="*/ 904 h 20339"/>
                <a:gd name="connsiteX6" fmla="*/ 0 w 52655"/>
                <a:gd name="connsiteY6" fmla="*/ 516 h 20339"/>
                <a:gd name="connsiteX7" fmla="*/ 645 w 52655"/>
                <a:gd name="connsiteY7" fmla="*/ 0 h 20339"/>
                <a:gd name="connsiteX8" fmla="*/ 1316 w 52655"/>
                <a:gd name="connsiteY8" fmla="*/ 155 h 20339"/>
                <a:gd name="connsiteX9" fmla="*/ 51236 w 52655"/>
                <a:gd name="connsiteY9" fmla="*/ 18869 h 20339"/>
                <a:gd name="connsiteX10" fmla="*/ 52398 w 52655"/>
                <a:gd name="connsiteY10" fmla="*/ 19384 h 20339"/>
                <a:gd name="connsiteX11" fmla="*/ 52656 w 52655"/>
                <a:gd name="connsiteY11" fmla="*/ 19875 h 20339"/>
                <a:gd name="connsiteX12" fmla="*/ 52010 w 52655"/>
                <a:gd name="connsiteY12" fmla="*/ 20339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55" h="20339">
                  <a:moveTo>
                    <a:pt x="52010" y="20339"/>
                  </a:moveTo>
                  <a:cubicBezTo>
                    <a:pt x="51838" y="20339"/>
                    <a:pt x="51563" y="20270"/>
                    <a:pt x="51184" y="20133"/>
                  </a:cubicBezTo>
                  <a:lnTo>
                    <a:pt x="1316" y="1471"/>
                  </a:lnTo>
                  <a:cubicBezTo>
                    <a:pt x="1282" y="1471"/>
                    <a:pt x="1170" y="1428"/>
                    <a:pt x="981" y="1342"/>
                  </a:cubicBezTo>
                  <a:cubicBezTo>
                    <a:pt x="792" y="1256"/>
                    <a:pt x="637" y="1187"/>
                    <a:pt x="516" y="1136"/>
                  </a:cubicBezTo>
                  <a:cubicBezTo>
                    <a:pt x="379" y="1084"/>
                    <a:pt x="258" y="1006"/>
                    <a:pt x="155" y="904"/>
                  </a:cubicBezTo>
                  <a:cubicBezTo>
                    <a:pt x="52" y="783"/>
                    <a:pt x="0" y="654"/>
                    <a:pt x="0" y="516"/>
                  </a:cubicBezTo>
                  <a:cubicBezTo>
                    <a:pt x="0" y="172"/>
                    <a:pt x="215" y="0"/>
                    <a:pt x="645" y="0"/>
                  </a:cubicBezTo>
                  <a:cubicBezTo>
                    <a:pt x="680" y="0"/>
                    <a:pt x="903" y="51"/>
                    <a:pt x="1316" y="155"/>
                  </a:cubicBezTo>
                  <a:lnTo>
                    <a:pt x="51236" y="18869"/>
                  </a:lnTo>
                  <a:cubicBezTo>
                    <a:pt x="51838" y="19075"/>
                    <a:pt x="52226" y="19247"/>
                    <a:pt x="52398" y="19384"/>
                  </a:cubicBezTo>
                  <a:cubicBezTo>
                    <a:pt x="52570" y="19505"/>
                    <a:pt x="52656" y="19669"/>
                    <a:pt x="52656" y="19875"/>
                  </a:cubicBezTo>
                  <a:cubicBezTo>
                    <a:pt x="52656" y="20184"/>
                    <a:pt x="52441" y="20339"/>
                    <a:pt x="52010" y="20339"/>
                  </a:cubicBezTo>
                  <a:close/>
                </a:path>
              </a:pathLst>
            </a:custGeom>
            <a:solidFill>
              <a:srgbClr val="000000"/>
            </a:solidFill>
            <a:ln w="734"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6B85FD1B-4770-B1F4-5CAF-2035B47EB78B}"/>
                </a:ext>
              </a:extLst>
            </p:cNvPr>
            <p:cNvSpPr/>
            <p:nvPr/>
          </p:nvSpPr>
          <p:spPr>
            <a:xfrm>
              <a:off x="7347578" y="2813513"/>
              <a:ext cx="23385" cy="27953"/>
            </a:xfrm>
            <a:custGeom>
              <a:avLst/>
              <a:gdLst>
                <a:gd name="connsiteX0" fmla="*/ 1265 w 23385"/>
                <a:gd name="connsiteY0" fmla="*/ 0 h 27953"/>
                <a:gd name="connsiteX1" fmla="*/ 3072 w 23385"/>
                <a:gd name="connsiteY1" fmla="*/ 2581 h 27953"/>
                <a:gd name="connsiteX2" fmla="*/ 3072 w 23385"/>
                <a:gd name="connsiteY2" fmla="*/ 8388 h 27953"/>
                <a:gd name="connsiteX3" fmla="*/ 8828 w 23385"/>
                <a:gd name="connsiteY3" fmla="*/ 6763 h 27953"/>
                <a:gd name="connsiteX4" fmla="*/ 14532 w 23385"/>
                <a:gd name="connsiteY4" fmla="*/ 7976 h 27953"/>
                <a:gd name="connsiteX5" fmla="*/ 19178 w 23385"/>
                <a:gd name="connsiteY5" fmla="*/ 11073 h 27953"/>
                <a:gd name="connsiteX6" fmla="*/ 22250 w 23385"/>
                <a:gd name="connsiteY6" fmla="*/ 15332 h 27953"/>
                <a:gd name="connsiteX7" fmla="*/ 23385 w 23385"/>
                <a:gd name="connsiteY7" fmla="*/ 20029 h 27953"/>
                <a:gd name="connsiteX8" fmla="*/ 20985 w 23385"/>
                <a:gd name="connsiteY8" fmla="*/ 25760 h 27953"/>
                <a:gd name="connsiteX9" fmla="*/ 15022 w 23385"/>
                <a:gd name="connsiteY9" fmla="*/ 27953 h 27953"/>
                <a:gd name="connsiteX10" fmla="*/ 11047 w 23385"/>
                <a:gd name="connsiteY10" fmla="*/ 27308 h 27953"/>
                <a:gd name="connsiteX11" fmla="*/ 7021 w 23385"/>
                <a:gd name="connsiteY11" fmla="*/ 25373 h 27953"/>
                <a:gd name="connsiteX12" fmla="*/ 3485 w 23385"/>
                <a:gd name="connsiteY12" fmla="*/ 22456 h 27953"/>
                <a:gd name="connsiteX13" fmla="*/ 955 w 23385"/>
                <a:gd name="connsiteY13" fmla="*/ 18610 h 27953"/>
                <a:gd name="connsiteX14" fmla="*/ 0 w 23385"/>
                <a:gd name="connsiteY14" fmla="*/ 14119 h 27953"/>
                <a:gd name="connsiteX15" fmla="*/ 0 w 23385"/>
                <a:gd name="connsiteY15" fmla="*/ 2064 h 27953"/>
                <a:gd name="connsiteX16" fmla="*/ 52 w 23385"/>
                <a:gd name="connsiteY16" fmla="*/ 1084 h 27953"/>
                <a:gd name="connsiteX17" fmla="*/ 387 w 23385"/>
                <a:gd name="connsiteY17" fmla="*/ 361 h 27953"/>
                <a:gd name="connsiteX18" fmla="*/ 1265 w 23385"/>
                <a:gd name="connsiteY18" fmla="*/ 0 h 27953"/>
                <a:gd name="connsiteX19" fmla="*/ 8208 w 23385"/>
                <a:gd name="connsiteY19" fmla="*/ 10144 h 27953"/>
                <a:gd name="connsiteX20" fmla="*/ 7047 w 23385"/>
                <a:gd name="connsiteY20" fmla="*/ 10221 h 27953"/>
                <a:gd name="connsiteX21" fmla="*/ 5730 w 23385"/>
                <a:gd name="connsiteY21" fmla="*/ 10582 h 27953"/>
                <a:gd name="connsiteX22" fmla="*/ 4414 w 23385"/>
                <a:gd name="connsiteY22" fmla="*/ 11357 h 27953"/>
                <a:gd name="connsiteX23" fmla="*/ 3459 w 23385"/>
                <a:gd name="connsiteY23" fmla="*/ 12802 h 27953"/>
                <a:gd name="connsiteX24" fmla="*/ 3072 w 23385"/>
                <a:gd name="connsiteY24" fmla="*/ 14996 h 27953"/>
                <a:gd name="connsiteX25" fmla="*/ 4052 w 23385"/>
                <a:gd name="connsiteY25" fmla="*/ 18739 h 27953"/>
                <a:gd name="connsiteX26" fmla="*/ 7460 w 23385"/>
                <a:gd name="connsiteY26" fmla="*/ 22198 h 27953"/>
                <a:gd name="connsiteX27" fmla="*/ 12209 w 23385"/>
                <a:gd name="connsiteY27" fmla="*/ 24056 h 27953"/>
                <a:gd name="connsiteX28" fmla="*/ 16494 w 23385"/>
                <a:gd name="connsiteY28" fmla="*/ 24675 h 27953"/>
                <a:gd name="connsiteX29" fmla="*/ 20727 w 23385"/>
                <a:gd name="connsiteY29" fmla="*/ 23360 h 27953"/>
                <a:gd name="connsiteX30" fmla="*/ 22198 w 23385"/>
                <a:gd name="connsiteY30" fmla="*/ 19978 h 27953"/>
                <a:gd name="connsiteX31" fmla="*/ 21062 w 23385"/>
                <a:gd name="connsiteY31" fmla="*/ 16390 h 27953"/>
                <a:gd name="connsiteX32" fmla="*/ 17707 w 23385"/>
                <a:gd name="connsiteY32" fmla="*/ 13009 h 27953"/>
                <a:gd name="connsiteX33" fmla="*/ 13009 w 23385"/>
                <a:gd name="connsiteY33" fmla="*/ 10944 h 27953"/>
                <a:gd name="connsiteX34" fmla="*/ 8208 w 23385"/>
                <a:gd name="connsiteY34" fmla="*/ 10144 h 2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385" h="27953">
                  <a:moveTo>
                    <a:pt x="1265" y="0"/>
                  </a:moveTo>
                  <a:cubicBezTo>
                    <a:pt x="2469" y="0"/>
                    <a:pt x="3072" y="860"/>
                    <a:pt x="3072" y="2581"/>
                  </a:cubicBezTo>
                  <a:lnTo>
                    <a:pt x="3072" y="8388"/>
                  </a:lnTo>
                  <a:cubicBezTo>
                    <a:pt x="4620" y="7305"/>
                    <a:pt x="6539" y="6763"/>
                    <a:pt x="8828" y="6763"/>
                  </a:cubicBezTo>
                  <a:cubicBezTo>
                    <a:pt x="10789" y="6763"/>
                    <a:pt x="12691" y="7167"/>
                    <a:pt x="14532" y="7976"/>
                  </a:cubicBezTo>
                  <a:cubicBezTo>
                    <a:pt x="16356" y="8767"/>
                    <a:pt x="17905" y="9800"/>
                    <a:pt x="19178" y="11073"/>
                  </a:cubicBezTo>
                  <a:cubicBezTo>
                    <a:pt x="20451" y="12329"/>
                    <a:pt x="21475" y="13749"/>
                    <a:pt x="22250" y="15332"/>
                  </a:cubicBezTo>
                  <a:cubicBezTo>
                    <a:pt x="23007" y="16915"/>
                    <a:pt x="23385" y="18481"/>
                    <a:pt x="23385" y="20029"/>
                  </a:cubicBezTo>
                  <a:cubicBezTo>
                    <a:pt x="23385" y="22387"/>
                    <a:pt x="22585" y="24297"/>
                    <a:pt x="20985" y="25760"/>
                  </a:cubicBezTo>
                  <a:cubicBezTo>
                    <a:pt x="19385" y="27222"/>
                    <a:pt x="17397" y="27953"/>
                    <a:pt x="15022" y="27953"/>
                  </a:cubicBezTo>
                  <a:cubicBezTo>
                    <a:pt x="13766" y="27953"/>
                    <a:pt x="12441" y="27738"/>
                    <a:pt x="11047" y="27308"/>
                  </a:cubicBezTo>
                  <a:cubicBezTo>
                    <a:pt x="9654" y="26861"/>
                    <a:pt x="8311" y="26216"/>
                    <a:pt x="7021" y="25373"/>
                  </a:cubicBezTo>
                  <a:cubicBezTo>
                    <a:pt x="5713" y="24529"/>
                    <a:pt x="4534" y="23557"/>
                    <a:pt x="3485" y="22456"/>
                  </a:cubicBezTo>
                  <a:cubicBezTo>
                    <a:pt x="2435" y="21337"/>
                    <a:pt x="1592" y="20055"/>
                    <a:pt x="955" y="18610"/>
                  </a:cubicBezTo>
                  <a:cubicBezTo>
                    <a:pt x="318" y="17147"/>
                    <a:pt x="0" y="15651"/>
                    <a:pt x="0" y="14119"/>
                  </a:cubicBezTo>
                  <a:lnTo>
                    <a:pt x="0" y="2064"/>
                  </a:lnTo>
                  <a:cubicBezTo>
                    <a:pt x="0" y="1635"/>
                    <a:pt x="17" y="1308"/>
                    <a:pt x="52" y="1084"/>
                  </a:cubicBezTo>
                  <a:cubicBezTo>
                    <a:pt x="69" y="843"/>
                    <a:pt x="181" y="602"/>
                    <a:pt x="387" y="361"/>
                  </a:cubicBezTo>
                  <a:cubicBezTo>
                    <a:pt x="576" y="120"/>
                    <a:pt x="869" y="0"/>
                    <a:pt x="1265" y="0"/>
                  </a:cubicBezTo>
                  <a:moveTo>
                    <a:pt x="8208" y="10144"/>
                  </a:moveTo>
                  <a:cubicBezTo>
                    <a:pt x="7795" y="10144"/>
                    <a:pt x="7408" y="10169"/>
                    <a:pt x="7047" y="10221"/>
                  </a:cubicBezTo>
                  <a:cubicBezTo>
                    <a:pt x="6668" y="10273"/>
                    <a:pt x="6229" y="10393"/>
                    <a:pt x="5730" y="10582"/>
                  </a:cubicBezTo>
                  <a:cubicBezTo>
                    <a:pt x="5214" y="10772"/>
                    <a:pt x="4775" y="11030"/>
                    <a:pt x="4414" y="11357"/>
                  </a:cubicBezTo>
                  <a:cubicBezTo>
                    <a:pt x="4035" y="11683"/>
                    <a:pt x="3717" y="12165"/>
                    <a:pt x="3459" y="12802"/>
                  </a:cubicBezTo>
                  <a:cubicBezTo>
                    <a:pt x="3201" y="13422"/>
                    <a:pt x="3072" y="14153"/>
                    <a:pt x="3072" y="14996"/>
                  </a:cubicBezTo>
                  <a:cubicBezTo>
                    <a:pt x="3072" y="16183"/>
                    <a:pt x="3399" y="17431"/>
                    <a:pt x="4052" y="18739"/>
                  </a:cubicBezTo>
                  <a:cubicBezTo>
                    <a:pt x="4706" y="20047"/>
                    <a:pt x="5842" y="21200"/>
                    <a:pt x="7460" y="22198"/>
                  </a:cubicBezTo>
                  <a:cubicBezTo>
                    <a:pt x="8836" y="23024"/>
                    <a:pt x="10419" y="23643"/>
                    <a:pt x="12209" y="24056"/>
                  </a:cubicBezTo>
                  <a:cubicBezTo>
                    <a:pt x="13998" y="24469"/>
                    <a:pt x="15427" y="24675"/>
                    <a:pt x="16494" y="24675"/>
                  </a:cubicBezTo>
                  <a:cubicBezTo>
                    <a:pt x="18318" y="24675"/>
                    <a:pt x="19729" y="24237"/>
                    <a:pt x="20727" y="23360"/>
                  </a:cubicBezTo>
                  <a:cubicBezTo>
                    <a:pt x="21708" y="22465"/>
                    <a:pt x="22198" y="21338"/>
                    <a:pt x="22198" y="19978"/>
                  </a:cubicBezTo>
                  <a:cubicBezTo>
                    <a:pt x="22198" y="18859"/>
                    <a:pt x="21819" y="17663"/>
                    <a:pt x="21062" y="16390"/>
                  </a:cubicBezTo>
                  <a:cubicBezTo>
                    <a:pt x="20288" y="15117"/>
                    <a:pt x="19169" y="13990"/>
                    <a:pt x="17707" y="13009"/>
                  </a:cubicBezTo>
                  <a:cubicBezTo>
                    <a:pt x="16433" y="12149"/>
                    <a:pt x="14868" y="11460"/>
                    <a:pt x="13009" y="10944"/>
                  </a:cubicBezTo>
                  <a:cubicBezTo>
                    <a:pt x="11151" y="10410"/>
                    <a:pt x="9550" y="10144"/>
                    <a:pt x="8208" y="10144"/>
                  </a:cubicBezTo>
                  <a:close/>
                </a:path>
              </a:pathLst>
            </a:custGeom>
            <a:solidFill>
              <a:srgbClr val="000000"/>
            </a:solidFill>
            <a:ln w="734"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7912C729-5CB9-3033-8E04-2D5D387C7EE2}"/>
                </a:ext>
              </a:extLst>
            </p:cNvPr>
            <p:cNvSpPr/>
            <p:nvPr/>
          </p:nvSpPr>
          <p:spPr>
            <a:xfrm>
              <a:off x="7330481" y="2793369"/>
              <a:ext cx="24644" cy="14779"/>
            </a:xfrm>
            <a:custGeom>
              <a:avLst/>
              <a:gdLst>
                <a:gd name="connsiteX0" fmla="*/ 24645 w 24644"/>
                <a:gd name="connsiteY0" fmla="*/ 14779 h 14779"/>
                <a:gd name="connsiteX1" fmla="*/ 23778 w 24644"/>
                <a:gd name="connsiteY1" fmla="*/ 14726 h 14779"/>
                <a:gd name="connsiteX2" fmla="*/ 23272 w 24644"/>
                <a:gd name="connsiteY2" fmla="*/ 14364 h 14779"/>
                <a:gd name="connsiteX3" fmla="*/ 15358 w 24644"/>
                <a:gd name="connsiteY3" fmla="*/ 7264 h 14779"/>
                <a:gd name="connsiteX4" fmla="*/ 7173 w 24644"/>
                <a:gd name="connsiteY4" fmla="*/ 3379 h 14779"/>
                <a:gd name="connsiteX5" fmla="*/ 2927 w 24644"/>
                <a:gd name="connsiteY5" fmla="*/ 4680 h 14779"/>
                <a:gd name="connsiteX6" fmla="*/ 1156 w 24644"/>
                <a:gd name="connsiteY6" fmla="*/ 8330 h 14779"/>
                <a:gd name="connsiteX7" fmla="*/ 2150 w 24644"/>
                <a:gd name="connsiteY7" fmla="*/ 11329 h 14779"/>
                <a:gd name="connsiteX8" fmla="*/ 4915 w 24644"/>
                <a:gd name="connsiteY8" fmla="*/ 13334 h 14779"/>
                <a:gd name="connsiteX9" fmla="*/ 4878 w 24644"/>
                <a:gd name="connsiteY9" fmla="*/ 12846 h 14779"/>
                <a:gd name="connsiteX10" fmla="*/ 5457 w 24644"/>
                <a:gd name="connsiteY10" fmla="*/ 11419 h 14779"/>
                <a:gd name="connsiteX11" fmla="*/ 6812 w 24644"/>
                <a:gd name="connsiteY11" fmla="*/ 10895 h 14779"/>
                <a:gd name="connsiteX12" fmla="*/ 8293 w 24644"/>
                <a:gd name="connsiteY12" fmla="*/ 11545 h 14779"/>
                <a:gd name="connsiteX13" fmla="*/ 8763 w 24644"/>
                <a:gd name="connsiteY13" fmla="*/ 12810 h 14779"/>
                <a:gd name="connsiteX14" fmla="*/ 8709 w 24644"/>
                <a:gd name="connsiteY14" fmla="*/ 13406 h 14779"/>
                <a:gd name="connsiteX15" fmla="*/ 8149 w 24644"/>
                <a:gd name="connsiteY15" fmla="*/ 14256 h 14779"/>
                <a:gd name="connsiteX16" fmla="*/ 6703 w 24644"/>
                <a:gd name="connsiteY16" fmla="*/ 14779 h 14779"/>
                <a:gd name="connsiteX17" fmla="*/ 2060 w 24644"/>
                <a:gd name="connsiteY17" fmla="*/ 12828 h 14779"/>
                <a:gd name="connsiteX18" fmla="*/ 0 w 24644"/>
                <a:gd name="connsiteY18" fmla="*/ 7859 h 14779"/>
                <a:gd name="connsiteX19" fmla="*/ 2024 w 24644"/>
                <a:gd name="connsiteY19" fmla="*/ 2241 h 14779"/>
                <a:gd name="connsiteX20" fmla="*/ 7173 w 24644"/>
                <a:gd name="connsiteY20" fmla="*/ 0 h 14779"/>
                <a:gd name="connsiteX21" fmla="*/ 9287 w 24644"/>
                <a:gd name="connsiteY21" fmla="*/ 343 h 14779"/>
                <a:gd name="connsiteX22" fmla="*/ 11058 w 24644"/>
                <a:gd name="connsiteY22" fmla="*/ 1120 h 14779"/>
                <a:gd name="connsiteX23" fmla="*/ 13081 w 24644"/>
                <a:gd name="connsiteY23" fmla="*/ 2746 h 14779"/>
                <a:gd name="connsiteX24" fmla="*/ 15213 w 24644"/>
                <a:gd name="connsiteY24" fmla="*/ 4897 h 14779"/>
                <a:gd name="connsiteX25" fmla="*/ 17978 w 24644"/>
                <a:gd name="connsiteY25" fmla="*/ 8004 h 14779"/>
                <a:gd name="connsiteX26" fmla="*/ 21790 w 24644"/>
                <a:gd name="connsiteY26" fmla="*/ 11925 h 14779"/>
                <a:gd name="connsiteX27" fmla="*/ 21790 w 24644"/>
                <a:gd name="connsiteY27" fmla="*/ 5258 h 14779"/>
                <a:gd name="connsiteX28" fmla="*/ 21501 w 24644"/>
                <a:gd name="connsiteY28" fmla="*/ 1753 h 14779"/>
                <a:gd name="connsiteX29" fmla="*/ 18213 w 24644"/>
                <a:gd name="connsiteY29" fmla="*/ 940 h 14779"/>
                <a:gd name="connsiteX30" fmla="*/ 18213 w 24644"/>
                <a:gd name="connsiteY30" fmla="*/ 0 h 14779"/>
                <a:gd name="connsiteX31" fmla="*/ 24645 w 24644"/>
                <a:gd name="connsiteY31" fmla="*/ 1048 h 14779"/>
                <a:gd name="connsiteX32" fmla="*/ 24645 w 24644"/>
                <a:gd name="connsiteY32" fmla="*/ 14779 h 1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44" h="14779">
                  <a:moveTo>
                    <a:pt x="24645" y="14779"/>
                  </a:moveTo>
                  <a:cubicBezTo>
                    <a:pt x="24199" y="14779"/>
                    <a:pt x="23910" y="14762"/>
                    <a:pt x="23778" y="14726"/>
                  </a:cubicBezTo>
                  <a:cubicBezTo>
                    <a:pt x="23645" y="14677"/>
                    <a:pt x="23477" y="14557"/>
                    <a:pt x="23272" y="14364"/>
                  </a:cubicBezTo>
                  <a:lnTo>
                    <a:pt x="15358" y="7264"/>
                  </a:lnTo>
                  <a:cubicBezTo>
                    <a:pt x="12443" y="4674"/>
                    <a:pt x="9715" y="3379"/>
                    <a:pt x="7173" y="3379"/>
                  </a:cubicBezTo>
                  <a:cubicBezTo>
                    <a:pt x="5523" y="3379"/>
                    <a:pt x="4107" y="3812"/>
                    <a:pt x="2927" y="4680"/>
                  </a:cubicBezTo>
                  <a:cubicBezTo>
                    <a:pt x="1747" y="5535"/>
                    <a:pt x="1156" y="6752"/>
                    <a:pt x="1156" y="8330"/>
                  </a:cubicBezTo>
                  <a:cubicBezTo>
                    <a:pt x="1156" y="9413"/>
                    <a:pt x="1488" y="10413"/>
                    <a:pt x="2150" y="11329"/>
                  </a:cubicBezTo>
                  <a:cubicBezTo>
                    <a:pt x="2813" y="12244"/>
                    <a:pt x="3734" y="12913"/>
                    <a:pt x="4915" y="13334"/>
                  </a:cubicBezTo>
                  <a:cubicBezTo>
                    <a:pt x="4890" y="13262"/>
                    <a:pt x="4878" y="13099"/>
                    <a:pt x="4878" y="12846"/>
                  </a:cubicBezTo>
                  <a:cubicBezTo>
                    <a:pt x="4878" y="12232"/>
                    <a:pt x="5071" y="11756"/>
                    <a:pt x="5457" y="11419"/>
                  </a:cubicBezTo>
                  <a:cubicBezTo>
                    <a:pt x="5842" y="11070"/>
                    <a:pt x="6294" y="10895"/>
                    <a:pt x="6812" y="10895"/>
                  </a:cubicBezTo>
                  <a:cubicBezTo>
                    <a:pt x="7474" y="10895"/>
                    <a:pt x="7968" y="11112"/>
                    <a:pt x="8293" y="11545"/>
                  </a:cubicBezTo>
                  <a:cubicBezTo>
                    <a:pt x="8606" y="11967"/>
                    <a:pt x="8763" y="12389"/>
                    <a:pt x="8763" y="12810"/>
                  </a:cubicBezTo>
                  <a:cubicBezTo>
                    <a:pt x="8763" y="12979"/>
                    <a:pt x="8745" y="13178"/>
                    <a:pt x="8709" y="13406"/>
                  </a:cubicBezTo>
                  <a:cubicBezTo>
                    <a:pt x="8673" y="13623"/>
                    <a:pt x="8486" y="13907"/>
                    <a:pt x="8149" y="14256"/>
                  </a:cubicBezTo>
                  <a:cubicBezTo>
                    <a:pt x="7799" y="14605"/>
                    <a:pt x="7318" y="14779"/>
                    <a:pt x="6703" y="14779"/>
                  </a:cubicBezTo>
                  <a:cubicBezTo>
                    <a:pt x="4981" y="14779"/>
                    <a:pt x="3433" y="14129"/>
                    <a:pt x="2060" y="12828"/>
                  </a:cubicBezTo>
                  <a:cubicBezTo>
                    <a:pt x="687" y="11515"/>
                    <a:pt x="0" y="9859"/>
                    <a:pt x="0" y="7859"/>
                  </a:cubicBezTo>
                  <a:cubicBezTo>
                    <a:pt x="0" y="5595"/>
                    <a:pt x="675" y="3723"/>
                    <a:pt x="2024" y="2241"/>
                  </a:cubicBezTo>
                  <a:cubicBezTo>
                    <a:pt x="3361" y="747"/>
                    <a:pt x="5077" y="0"/>
                    <a:pt x="7173" y="0"/>
                  </a:cubicBezTo>
                  <a:cubicBezTo>
                    <a:pt x="7908" y="0"/>
                    <a:pt x="8612" y="115"/>
                    <a:pt x="9287" y="343"/>
                  </a:cubicBezTo>
                  <a:cubicBezTo>
                    <a:pt x="9949" y="560"/>
                    <a:pt x="10540" y="819"/>
                    <a:pt x="11058" y="1120"/>
                  </a:cubicBezTo>
                  <a:cubicBezTo>
                    <a:pt x="11576" y="1409"/>
                    <a:pt x="12250" y="1951"/>
                    <a:pt x="13081" y="2746"/>
                  </a:cubicBezTo>
                  <a:cubicBezTo>
                    <a:pt x="13912" y="3541"/>
                    <a:pt x="14623" y="4258"/>
                    <a:pt x="15213" y="4897"/>
                  </a:cubicBezTo>
                  <a:cubicBezTo>
                    <a:pt x="15804" y="5535"/>
                    <a:pt x="16725" y="6571"/>
                    <a:pt x="17978" y="8004"/>
                  </a:cubicBezTo>
                  <a:lnTo>
                    <a:pt x="21790" y="11925"/>
                  </a:lnTo>
                  <a:lnTo>
                    <a:pt x="21790" y="5258"/>
                  </a:lnTo>
                  <a:cubicBezTo>
                    <a:pt x="21790" y="3090"/>
                    <a:pt x="21694" y="1921"/>
                    <a:pt x="21501" y="1753"/>
                  </a:cubicBezTo>
                  <a:cubicBezTo>
                    <a:pt x="21152" y="1512"/>
                    <a:pt x="20056" y="1241"/>
                    <a:pt x="18213" y="940"/>
                  </a:cubicBezTo>
                  <a:lnTo>
                    <a:pt x="18213" y="0"/>
                  </a:lnTo>
                  <a:lnTo>
                    <a:pt x="24645" y="1048"/>
                  </a:lnTo>
                  <a:lnTo>
                    <a:pt x="24645" y="14779"/>
                  </a:lnTo>
                  <a:close/>
                </a:path>
              </a:pathLst>
            </a:custGeom>
            <a:solidFill>
              <a:srgbClr val="000000"/>
            </a:solidFill>
            <a:ln w="734"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22B52557-21C4-AF63-438E-4CAD10B2D700}"/>
                </a:ext>
              </a:extLst>
            </p:cNvPr>
            <p:cNvSpPr/>
            <p:nvPr/>
          </p:nvSpPr>
          <p:spPr>
            <a:xfrm>
              <a:off x="7347630" y="2781627"/>
              <a:ext cx="32935" cy="6246"/>
            </a:xfrm>
            <a:custGeom>
              <a:avLst/>
              <a:gdLst>
                <a:gd name="connsiteX0" fmla="*/ 4698 w 32935"/>
                <a:gd name="connsiteY0" fmla="*/ 5446 h 6246"/>
                <a:gd name="connsiteX1" fmla="*/ 2736 w 32935"/>
                <a:gd name="connsiteY1" fmla="*/ 6246 h 6246"/>
                <a:gd name="connsiteX2" fmla="*/ 826 w 32935"/>
                <a:gd name="connsiteY2" fmla="*/ 5446 h 6246"/>
                <a:gd name="connsiteX3" fmla="*/ 0 w 32935"/>
                <a:gd name="connsiteY3" fmla="*/ 3433 h 6246"/>
                <a:gd name="connsiteX4" fmla="*/ 774 w 32935"/>
                <a:gd name="connsiteY4" fmla="*/ 1497 h 6246"/>
                <a:gd name="connsiteX5" fmla="*/ 2762 w 32935"/>
                <a:gd name="connsiteY5" fmla="*/ 697 h 6246"/>
                <a:gd name="connsiteX6" fmla="*/ 4775 w 32935"/>
                <a:gd name="connsiteY6" fmla="*/ 1549 h 6246"/>
                <a:gd name="connsiteX7" fmla="*/ 5549 w 32935"/>
                <a:gd name="connsiteY7" fmla="*/ 3433 h 6246"/>
                <a:gd name="connsiteX8" fmla="*/ 4698 w 32935"/>
                <a:gd name="connsiteY8" fmla="*/ 5446 h 6246"/>
                <a:gd name="connsiteX9" fmla="*/ 21888 w 32935"/>
                <a:gd name="connsiteY9" fmla="*/ 5446 h 6246"/>
                <a:gd name="connsiteX10" fmla="*/ 19927 w 32935"/>
                <a:gd name="connsiteY10" fmla="*/ 6195 h 6246"/>
                <a:gd name="connsiteX11" fmla="*/ 17991 w 32935"/>
                <a:gd name="connsiteY11" fmla="*/ 5472 h 6246"/>
                <a:gd name="connsiteX12" fmla="*/ 17139 w 32935"/>
                <a:gd name="connsiteY12" fmla="*/ 3381 h 6246"/>
                <a:gd name="connsiteX13" fmla="*/ 18662 w 32935"/>
                <a:gd name="connsiteY13" fmla="*/ 904 h 6246"/>
                <a:gd name="connsiteX14" fmla="*/ 22688 w 32935"/>
                <a:gd name="connsiteY14" fmla="*/ 0 h 6246"/>
                <a:gd name="connsiteX15" fmla="*/ 27954 w 32935"/>
                <a:gd name="connsiteY15" fmla="*/ 1110 h 6246"/>
                <a:gd name="connsiteX16" fmla="*/ 31722 w 32935"/>
                <a:gd name="connsiteY16" fmla="*/ 3304 h 6246"/>
                <a:gd name="connsiteX17" fmla="*/ 32936 w 32935"/>
                <a:gd name="connsiteY17" fmla="*/ 4827 h 6246"/>
                <a:gd name="connsiteX18" fmla="*/ 32368 w 32935"/>
                <a:gd name="connsiteY18" fmla="*/ 5343 h 6246"/>
                <a:gd name="connsiteX19" fmla="*/ 31774 w 32935"/>
                <a:gd name="connsiteY19" fmla="*/ 4982 h 6246"/>
                <a:gd name="connsiteX20" fmla="*/ 22688 w 32935"/>
                <a:gd name="connsiteY20" fmla="*/ 1162 h 6246"/>
                <a:gd name="connsiteX21" fmla="*/ 21888 w 32935"/>
                <a:gd name="connsiteY21" fmla="*/ 1265 h 6246"/>
                <a:gd name="connsiteX22" fmla="*/ 21992 w 32935"/>
                <a:gd name="connsiteY22" fmla="*/ 1394 h 6246"/>
                <a:gd name="connsiteX23" fmla="*/ 22740 w 32935"/>
                <a:gd name="connsiteY23" fmla="*/ 3381 h 6246"/>
                <a:gd name="connsiteX24" fmla="*/ 21888 w 32935"/>
                <a:gd name="connsiteY24" fmla="*/ 5446 h 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935" h="6246">
                  <a:moveTo>
                    <a:pt x="4698" y="5446"/>
                  </a:moveTo>
                  <a:cubicBezTo>
                    <a:pt x="4130" y="5979"/>
                    <a:pt x="3476" y="6246"/>
                    <a:pt x="2736" y="6246"/>
                  </a:cubicBezTo>
                  <a:cubicBezTo>
                    <a:pt x="1996" y="6246"/>
                    <a:pt x="1359" y="5979"/>
                    <a:pt x="826" y="5446"/>
                  </a:cubicBezTo>
                  <a:cubicBezTo>
                    <a:pt x="275" y="4913"/>
                    <a:pt x="0" y="4242"/>
                    <a:pt x="0" y="3433"/>
                  </a:cubicBezTo>
                  <a:cubicBezTo>
                    <a:pt x="0" y="2659"/>
                    <a:pt x="258" y="2014"/>
                    <a:pt x="774" y="1497"/>
                  </a:cubicBezTo>
                  <a:cubicBezTo>
                    <a:pt x="1273" y="964"/>
                    <a:pt x="1936" y="697"/>
                    <a:pt x="2762" y="697"/>
                  </a:cubicBezTo>
                  <a:cubicBezTo>
                    <a:pt x="3571" y="697"/>
                    <a:pt x="4242" y="981"/>
                    <a:pt x="4775" y="1549"/>
                  </a:cubicBezTo>
                  <a:cubicBezTo>
                    <a:pt x="5291" y="2099"/>
                    <a:pt x="5549" y="2727"/>
                    <a:pt x="5549" y="3433"/>
                  </a:cubicBezTo>
                  <a:cubicBezTo>
                    <a:pt x="5549" y="4242"/>
                    <a:pt x="5266" y="4913"/>
                    <a:pt x="4698" y="5446"/>
                  </a:cubicBezTo>
                  <a:moveTo>
                    <a:pt x="21888" y="5446"/>
                  </a:moveTo>
                  <a:cubicBezTo>
                    <a:pt x="21320" y="5945"/>
                    <a:pt x="20666" y="6195"/>
                    <a:pt x="19927" y="6195"/>
                  </a:cubicBezTo>
                  <a:cubicBezTo>
                    <a:pt x="19187" y="6195"/>
                    <a:pt x="18541" y="5954"/>
                    <a:pt x="17991" y="5472"/>
                  </a:cubicBezTo>
                  <a:cubicBezTo>
                    <a:pt x="17423" y="4973"/>
                    <a:pt x="17139" y="4276"/>
                    <a:pt x="17139" y="3381"/>
                  </a:cubicBezTo>
                  <a:cubicBezTo>
                    <a:pt x="17139" y="2331"/>
                    <a:pt x="17647" y="1505"/>
                    <a:pt x="18662" y="904"/>
                  </a:cubicBezTo>
                  <a:cubicBezTo>
                    <a:pt x="19660" y="301"/>
                    <a:pt x="21002" y="0"/>
                    <a:pt x="22688" y="0"/>
                  </a:cubicBezTo>
                  <a:cubicBezTo>
                    <a:pt x="24512" y="0"/>
                    <a:pt x="26268" y="370"/>
                    <a:pt x="27954" y="1110"/>
                  </a:cubicBezTo>
                  <a:cubicBezTo>
                    <a:pt x="29658" y="1850"/>
                    <a:pt x="30914" y="2581"/>
                    <a:pt x="31722" y="3304"/>
                  </a:cubicBezTo>
                  <a:cubicBezTo>
                    <a:pt x="32531" y="4027"/>
                    <a:pt x="32936" y="4534"/>
                    <a:pt x="32936" y="4827"/>
                  </a:cubicBezTo>
                  <a:cubicBezTo>
                    <a:pt x="32936" y="5171"/>
                    <a:pt x="32746" y="5343"/>
                    <a:pt x="32368" y="5343"/>
                  </a:cubicBezTo>
                  <a:cubicBezTo>
                    <a:pt x="32230" y="5343"/>
                    <a:pt x="32032" y="5223"/>
                    <a:pt x="31774" y="4982"/>
                  </a:cubicBezTo>
                  <a:cubicBezTo>
                    <a:pt x="29055" y="2452"/>
                    <a:pt x="26027" y="1178"/>
                    <a:pt x="22688" y="1162"/>
                  </a:cubicBezTo>
                  <a:cubicBezTo>
                    <a:pt x="22155" y="1162"/>
                    <a:pt x="21888" y="1196"/>
                    <a:pt x="21888" y="1265"/>
                  </a:cubicBezTo>
                  <a:lnTo>
                    <a:pt x="21992" y="1394"/>
                  </a:lnTo>
                  <a:cubicBezTo>
                    <a:pt x="22491" y="1996"/>
                    <a:pt x="22740" y="2659"/>
                    <a:pt x="22740" y="3381"/>
                  </a:cubicBezTo>
                  <a:cubicBezTo>
                    <a:pt x="22740" y="4259"/>
                    <a:pt x="22456" y="4947"/>
                    <a:pt x="21888" y="5446"/>
                  </a:cubicBezTo>
                  <a:close/>
                </a:path>
              </a:pathLst>
            </a:custGeom>
            <a:solidFill>
              <a:srgbClr val="000000"/>
            </a:solidFill>
            <a:ln w="734"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451EB09F-955A-ED62-2715-ADFBAB54B144}"/>
                </a:ext>
              </a:extLst>
            </p:cNvPr>
            <p:cNvSpPr/>
            <p:nvPr/>
          </p:nvSpPr>
          <p:spPr>
            <a:xfrm>
              <a:off x="7347011" y="2736296"/>
              <a:ext cx="23953" cy="28651"/>
            </a:xfrm>
            <a:custGeom>
              <a:avLst/>
              <a:gdLst>
                <a:gd name="connsiteX0" fmla="*/ 15797 w 23953"/>
                <a:gd name="connsiteY0" fmla="*/ 0 h 28651"/>
                <a:gd name="connsiteX1" fmla="*/ 16803 w 23953"/>
                <a:gd name="connsiteY1" fmla="*/ 233 h 28651"/>
                <a:gd name="connsiteX2" fmla="*/ 18842 w 23953"/>
                <a:gd name="connsiteY2" fmla="*/ 1033 h 28651"/>
                <a:gd name="connsiteX3" fmla="*/ 21217 w 23953"/>
                <a:gd name="connsiteY3" fmla="*/ 2323 h 28651"/>
                <a:gd name="connsiteX4" fmla="*/ 23153 w 23953"/>
                <a:gd name="connsiteY4" fmla="*/ 4311 h 28651"/>
                <a:gd name="connsiteX5" fmla="*/ 23953 w 23953"/>
                <a:gd name="connsiteY5" fmla="*/ 6918 h 28651"/>
                <a:gd name="connsiteX6" fmla="*/ 22714 w 23953"/>
                <a:gd name="connsiteY6" fmla="*/ 10015 h 28651"/>
                <a:gd name="connsiteX7" fmla="*/ 19617 w 23953"/>
                <a:gd name="connsiteY7" fmla="*/ 11254 h 28651"/>
                <a:gd name="connsiteX8" fmla="*/ 17165 w 23953"/>
                <a:gd name="connsiteY8" fmla="*/ 10712 h 28651"/>
                <a:gd name="connsiteX9" fmla="*/ 4853 w 23953"/>
                <a:gd name="connsiteY9" fmla="*/ 7279 h 28651"/>
                <a:gd name="connsiteX10" fmla="*/ 1162 w 23953"/>
                <a:gd name="connsiteY10" fmla="*/ 10144 h 28651"/>
                <a:gd name="connsiteX11" fmla="*/ 1704 w 23953"/>
                <a:gd name="connsiteY11" fmla="*/ 12906 h 28651"/>
                <a:gd name="connsiteX12" fmla="*/ 2942 w 23953"/>
                <a:gd name="connsiteY12" fmla="*/ 15126 h 28651"/>
                <a:gd name="connsiteX13" fmla="*/ 4672 w 23953"/>
                <a:gd name="connsiteY13" fmla="*/ 16856 h 28651"/>
                <a:gd name="connsiteX14" fmla="*/ 6324 w 23953"/>
                <a:gd name="connsiteY14" fmla="*/ 18068 h 28651"/>
                <a:gd name="connsiteX15" fmla="*/ 7614 w 23953"/>
                <a:gd name="connsiteY15" fmla="*/ 18766 h 28651"/>
                <a:gd name="connsiteX16" fmla="*/ 10247 w 23953"/>
                <a:gd name="connsiteY16" fmla="*/ 19436 h 28651"/>
                <a:gd name="connsiteX17" fmla="*/ 13783 w 23953"/>
                <a:gd name="connsiteY17" fmla="*/ 20340 h 28651"/>
                <a:gd name="connsiteX18" fmla="*/ 18559 w 23953"/>
                <a:gd name="connsiteY18" fmla="*/ 21502 h 28651"/>
                <a:gd name="connsiteX19" fmla="*/ 22456 w 23953"/>
                <a:gd name="connsiteY19" fmla="*/ 22508 h 28651"/>
                <a:gd name="connsiteX20" fmla="*/ 23566 w 23953"/>
                <a:gd name="connsiteY20" fmla="*/ 23334 h 28651"/>
                <a:gd name="connsiteX21" fmla="*/ 23953 w 23953"/>
                <a:gd name="connsiteY21" fmla="*/ 24470 h 28651"/>
                <a:gd name="connsiteX22" fmla="*/ 23566 w 23953"/>
                <a:gd name="connsiteY22" fmla="*/ 25554 h 28651"/>
                <a:gd name="connsiteX23" fmla="*/ 22508 w 23953"/>
                <a:gd name="connsiteY23" fmla="*/ 25993 h 28651"/>
                <a:gd name="connsiteX24" fmla="*/ 22017 w 23953"/>
                <a:gd name="connsiteY24" fmla="*/ 25915 h 28651"/>
                <a:gd name="connsiteX25" fmla="*/ 21088 w 23953"/>
                <a:gd name="connsiteY25" fmla="*/ 25709 h 28651"/>
                <a:gd name="connsiteX26" fmla="*/ 20236 w 23953"/>
                <a:gd name="connsiteY26" fmla="*/ 25528 h 28651"/>
                <a:gd name="connsiteX27" fmla="*/ 8027 w 23953"/>
                <a:gd name="connsiteY27" fmla="*/ 22457 h 28651"/>
                <a:gd name="connsiteX28" fmla="*/ 5111 w 23953"/>
                <a:gd name="connsiteY28" fmla="*/ 21759 h 28651"/>
                <a:gd name="connsiteX29" fmla="*/ 3588 w 23953"/>
                <a:gd name="connsiteY29" fmla="*/ 21604 h 28651"/>
                <a:gd name="connsiteX30" fmla="*/ 1162 w 23953"/>
                <a:gd name="connsiteY30" fmla="*/ 23257 h 28651"/>
                <a:gd name="connsiteX31" fmla="*/ 2762 w 23953"/>
                <a:gd name="connsiteY31" fmla="*/ 25476 h 28651"/>
                <a:gd name="connsiteX32" fmla="*/ 7460 w 23953"/>
                <a:gd name="connsiteY32" fmla="*/ 27103 h 28651"/>
                <a:gd name="connsiteX33" fmla="*/ 8492 w 23953"/>
                <a:gd name="connsiteY33" fmla="*/ 27490 h 28651"/>
                <a:gd name="connsiteX34" fmla="*/ 8673 w 23953"/>
                <a:gd name="connsiteY34" fmla="*/ 28006 h 28651"/>
                <a:gd name="connsiteX35" fmla="*/ 8131 w 23953"/>
                <a:gd name="connsiteY35" fmla="*/ 28651 h 28651"/>
                <a:gd name="connsiteX36" fmla="*/ 7150 w 23953"/>
                <a:gd name="connsiteY36" fmla="*/ 28445 h 28651"/>
                <a:gd name="connsiteX37" fmla="*/ 5085 w 23953"/>
                <a:gd name="connsiteY37" fmla="*/ 27851 h 28651"/>
                <a:gd name="connsiteX38" fmla="*/ 3020 w 23953"/>
                <a:gd name="connsiteY38" fmla="*/ 27051 h 28651"/>
                <a:gd name="connsiteX39" fmla="*/ 2117 w 23953"/>
                <a:gd name="connsiteY39" fmla="*/ 26535 h 28651"/>
                <a:gd name="connsiteX40" fmla="*/ 1213 w 23953"/>
                <a:gd name="connsiteY40" fmla="*/ 25838 h 28651"/>
                <a:gd name="connsiteX41" fmla="*/ 310 w 23953"/>
                <a:gd name="connsiteY41" fmla="*/ 24650 h 28651"/>
                <a:gd name="connsiteX42" fmla="*/ 0 w 23953"/>
                <a:gd name="connsiteY42" fmla="*/ 23102 h 28651"/>
                <a:gd name="connsiteX43" fmla="*/ 1239 w 23953"/>
                <a:gd name="connsiteY43" fmla="*/ 19798 h 28651"/>
                <a:gd name="connsiteX44" fmla="*/ 4594 w 23953"/>
                <a:gd name="connsiteY44" fmla="*/ 18223 h 28651"/>
                <a:gd name="connsiteX45" fmla="*/ 0 w 23953"/>
                <a:gd name="connsiteY45" fmla="*/ 9989 h 28651"/>
                <a:gd name="connsiteX46" fmla="*/ 1497 w 23953"/>
                <a:gd name="connsiteY46" fmla="*/ 5524 h 28651"/>
                <a:gd name="connsiteX47" fmla="*/ 5653 w 23953"/>
                <a:gd name="connsiteY47" fmla="*/ 3898 h 28651"/>
                <a:gd name="connsiteX48" fmla="*/ 7072 w 23953"/>
                <a:gd name="connsiteY48" fmla="*/ 4027 h 28651"/>
                <a:gd name="connsiteX49" fmla="*/ 8828 w 23953"/>
                <a:gd name="connsiteY49" fmla="*/ 4388 h 28651"/>
                <a:gd name="connsiteX50" fmla="*/ 10557 w 23953"/>
                <a:gd name="connsiteY50" fmla="*/ 4827 h 28651"/>
                <a:gd name="connsiteX51" fmla="*/ 12519 w 23953"/>
                <a:gd name="connsiteY51" fmla="*/ 5447 h 28651"/>
                <a:gd name="connsiteX52" fmla="*/ 14222 w 23953"/>
                <a:gd name="connsiteY52" fmla="*/ 6040 h 28651"/>
                <a:gd name="connsiteX53" fmla="*/ 15952 w 23953"/>
                <a:gd name="connsiteY53" fmla="*/ 6660 h 28651"/>
                <a:gd name="connsiteX54" fmla="*/ 17268 w 23953"/>
                <a:gd name="connsiteY54" fmla="*/ 7124 h 28651"/>
                <a:gd name="connsiteX55" fmla="*/ 21036 w 23953"/>
                <a:gd name="connsiteY55" fmla="*/ 8079 h 28651"/>
                <a:gd name="connsiteX56" fmla="*/ 22353 w 23953"/>
                <a:gd name="connsiteY56" fmla="*/ 7796 h 28651"/>
                <a:gd name="connsiteX57" fmla="*/ 22766 w 23953"/>
                <a:gd name="connsiteY57" fmla="*/ 6815 h 28651"/>
                <a:gd name="connsiteX58" fmla="*/ 20985 w 23953"/>
                <a:gd name="connsiteY58" fmla="*/ 3665 h 28651"/>
                <a:gd name="connsiteX59" fmla="*/ 16235 w 23953"/>
                <a:gd name="connsiteY59" fmla="*/ 1420 h 28651"/>
                <a:gd name="connsiteX60" fmla="*/ 15435 w 23953"/>
                <a:gd name="connsiteY60" fmla="*/ 1110 h 28651"/>
                <a:gd name="connsiteX61" fmla="*/ 15280 w 23953"/>
                <a:gd name="connsiteY61" fmla="*/ 620 h 28651"/>
                <a:gd name="connsiteX62" fmla="*/ 15797 w 23953"/>
                <a:gd name="connsiteY62" fmla="*/ 0 h 2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3953" h="28651">
                  <a:moveTo>
                    <a:pt x="15797" y="0"/>
                  </a:moveTo>
                  <a:cubicBezTo>
                    <a:pt x="15934" y="0"/>
                    <a:pt x="16270" y="78"/>
                    <a:pt x="16803" y="233"/>
                  </a:cubicBezTo>
                  <a:cubicBezTo>
                    <a:pt x="17337" y="388"/>
                    <a:pt x="18016" y="655"/>
                    <a:pt x="18842" y="1033"/>
                  </a:cubicBezTo>
                  <a:cubicBezTo>
                    <a:pt x="19668" y="1394"/>
                    <a:pt x="20460" y="1824"/>
                    <a:pt x="21217" y="2323"/>
                  </a:cubicBezTo>
                  <a:cubicBezTo>
                    <a:pt x="21957" y="2822"/>
                    <a:pt x="22602" y="3485"/>
                    <a:pt x="23153" y="4311"/>
                  </a:cubicBezTo>
                  <a:cubicBezTo>
                    <a:pt x="23686" y="5120"/>
                    <a:pt x="23953" y="5988"/>
                    <a:pt x="23953" y="6918"/>
                  </a:cubicBezTo>
                  <a:cubicBezTo>
                    <a:pt x="23953" y="8157"/>
                    <a:pt x="23540" y="9189"/>
                    <a:pt x="22714" y="10015"/>
                  </a:cubicBezTo>
                  <a:cubicBezTo>
                    <a:pt x="21888" y="10842"/>
                    <a:pt x="20856" y="11254"/>
                    <a:pt x="19617" y="11254"/>
                  </a:cubicBezTo>
                  <a:cubicBezTo>
                    <a:pt x="18929" y="11254"/>
                    <a:pt x="18111" y="11074"/>
                    <a:pt x="17165" y="10712"/>
                  </a:cubicBezTo>
                  <a:cubicBezTo>
                    <a:pt x="11056" y="8424"/>
                    <a:pt x="6952" y="7279"/>
                    <a:pt x="4853" y="7279"/>
                  </a:cubicBezTo>
                  <a:cubicBezTo>
                    <a:pt x="2392" y="7279"/>
                    <a:pt x="1162" y="8234"/>
                    <a:pt x="1162" y="10144"/>
                  </a:cubicBezTo>
                  <a:cubicBezTo>
                    <a:pt x="1162" y="11091"/>
                    <a:pt x="1342" y="12011"/>
                    <a:pt x="1704" y="12906"/>
                  </a:cubicBezTo>
                  <a:cubicBezTo>
                    <a:pt x="2048" y="13784"/>
                    <a:pt x="2461" y="14524"/>
                    <a:pt x="2942" y="15126"/>
                  </a:cubicBezTo>
                  <a:cubicBezTo>
                    <a:pt x="3424" y="15728"/>
                    <a:pt x="4001" y="16305"/>
                    <a:pt x="4672" y="16856"/>
                  </a:cubicBezTo>
                  <a:cubicBezTo>
                    <a:pt x="5326" y="17389"/>
                    <a:pt x="5876" y="17793"/>
                    <a:pt x="6324" y="18068"/>
                  </a:cubicBezTo>
                  <a:cubicBezTo>
                    <a:pt x="6754" y="18326"/>
                    <a:pt x="7184" y="18559"/>
                    <a:pt x="7614" y="18766"/>
                  </a:cubicBezTo>
                  <a:lnTo>
                    <a:pt x="10247" y="19436"/>
                  </a:lnTo>
                  <a:cubicBezTo>
                    <a:pt x="10729" y="19540"/>
                    <a:pt x="11908" y="19841"/>
                    <a:pt x="13783" y="20340"/>
                  </a:cubicBezTo>
                  <a:lnTo>
                    <a:pt x="18559" y="21502"/>
                  </a:lnTo>
                  <a:cubicBezTo>
                    <a:pt x="20933" y="22052"/>
                    <a:pt x="22232" y="22388"/>
                    <a:pt x="22456" y="22508"/>
                  </a:cubicBezTo>
                  <a:cubicBezTo>
                    <a:pt x="22938" y="22680"/>
                    <a:pt x="23308" y="22956"/>
                    <a:pt x="23566" y="23334"/>
                  </a:cubicBezTo>
                  <a:cubicBezTo>
                    <a:pt x="23824" y="23712"/>
                    <a:pt x="23953" y="24091"/>
                    <a:pt x="23953" y="24470"/>
                  </a:cubicBezTo>
                  <a:cubicBezTo>
                    <a:pt x="23953" y="24899"/>
                    <a:pt x="23824" y="25261"/>
                    <a:pt x="23566" y="25554"/>
                  </a:cubicBezTo>
                  <a:cubicBezTo>
                    <a:pt x="23308" y="25846"/>
                    <a:pt x="22955" y="25993"/>
                    <a:pt x="22508" y="25993"/>
                  </a:cubicBezTo>
                  <a:cubicBezTo>
                    <a:pt x="22439" y="25993"/>
                    <a:pt x="22275" y="25967"/>
                    <a:pt x="22017" y="25915"/>
                  </a:cubicBezTo>
                  <a:cubicBezTo>
                    <a:pt x="21759" y="25863"/>
                    <a:pt x="21450" y="25795"/>
                    <a:pt x="21088" y="25709"/>
                  </a:cubicBezTo>
                  <a:cubicBezTo>
                    <a:pt x="20727" y="25623"/>
                    <a:pt x="20443" y="25563"/>
                    <a:pt x="20236" y="25528"/>
                  </a:cubicBezTo>
                  <a:lnTo>
                    <a:pt x="8027" y="22457"/>
                  </a:lnTo>
                  <a:cubicBezTo>
                    <a:pt x="6548" y="22078"/>
                    <a:pt x="5575" y="21845"/>
                    <a:pt x="5111" y="21759"/>
                  </a:cubicBezTo>
                  <a:cubicBezTo>
                    <a:pt x="4629" y="21656"/>
                    <a:pt x="4121" y="21604"/>
                    <a:pt x="3588" y="21604"/>
                  </a:cubicBezTo>
                  <a:cubicBezTo>
                    <a:pt x="1970" y="21604"/>
                    <a:pt x="1162" y="22155"/>
                    <a:pt x="1162" y="23257"/>
                  </a:cubicBezTo>
                  <a:cubicBezTo>
                    <a:pt x="1162" y="24152"/>
                    <a:pt x="1695" y="24891"/>
                    <a:pt x="2762" y="25476"/>
                  </a:cubicBezTo>
                  <a:cubicBezTo>
                    <a:pt x="3829" y="26062"/>
                    <a:pt x="5395" y="26604"/>
                    <a:pt x="7460" y="27103"/>
                  </a:cubicBezTo>
                  <a:cubicBezTo>
                    <a:pt x="8027" y="27258"/>
                    <a:pt x="8372" y="27386"/>
                    <a:pt x="8492" y="27490"/>
                  </a:cubicBezTo>
                  <a:cubicBezTo>
                    <a:pt x="8612" y="27576"/>
                    <a:pt x="8673" y="27748"/>
                    <a:pt x="8673" y="28006"/>
                  </a:cubicBezTo>
                  <a:cubicBezTo>
                    <a:pt x="8655" y="28436"/>
                    <a:pt x="8475" y="28651"/>
                    <a:pt x="8131" y="28651"/>
                  </a:cubicBezTo>
                  <a:cubicBezTo>
                    <a:pt x="8045" y="28651"/>
                    <a:pt x="7718" y="28582"/>
                    <a:pt x="7150" y="28445"/>
                  </a:cubicBezTo>
                  <a:cubicBezTo>
                    <a:pt x="6582" y="28308"/>
                    <a:pt x="5894" y="28109"/>
                    <a:pt x="5085" y="27851"/>
                  </a:cubicBezTo>
                  <a:cubicBezTo>
                    <a:pt x="4259" y="27576"/>
                    <a:pt x="3571" y="27309"/>
                    <a:pt x="3020" y="27051"/>
                  </a:cubicBezTo>
                  <a:cubicBezTo>
                    <a:pt x="2607" y="26827"/>
                    <a:pt x="2306" y="26655"/>
                    <a:pt x="2117" y="26535"/>
                  </a:cubicBezTo>
                  <a:cubicBezTo>
                    <a:pt x="1910" y="26397"/>
                    <a:pt x="1609" y="26165"/>
                    <a:pt x="1213" y="25838"/>
                  </a:cubicBezTo>
                  <a:cubicBezTo>
                    <a:pt x="800" y="25494"/>
                    <a:pt x="499" y="25098"/>
                    <a:pt x="310" y="24650"/>
                  </a:cubicBezTo>
                  <a:cubicBezTo>
                    <a:pt x="103" y="24185"/>
                    <a:pt x="0" y="23670"/>
                    <a:pt x="0" y="23102"/>
                  </a:cubicBezTo>
                  <a:cubicBezTo>
                    <a:pt x="0" y="21829"/>
                    <a:pt x="413" y="20727"/>
                    <a:pt x="1239" y="19798"/>
                  </a:cubicBezTo>
                  <a:cubicBezTo>
                    <a:pt x="2048" y="18869"/>
                    <a:pt x="3166" y="18344"/>
                    <a:pt x="4594" y="18223"/>
                  </a:cubicBezTo>
                  <a:cubicBezTo>
                    <a:pt x="1531" y="15935"/>
                    <a:pt x="0" y="13190"/>
                    <a:pt x="0" y="9989"/>
                  </a:cubicBezTo>
                  <a:cubicBezTo>
                    <a:pt x="0" y="8096"/>
                    <a:pt x="499" y="6608"/>
                    <a:pt x="1497" y="5524"/>
                  </a:cubicBezTo>
                  <a:cubicBezTo>
                    <a:pt x="2495" y="4440"/>
                    <a:pt x="3880" y="3898"/>
                    <a:pt x="5653" y="3898"/>
                  </a:cubicBezTo>
                  <a:cubicBezTo>
                    <a:pt x="6066" y="3898"/>
                    <a:pt x="6539" y="3941"/>
                    <a:pt x="7072" y="4027"/>
                  </a:cubicBezTo>
                  <a:cubicBezTo>
                    <a:pt x="7589" y="4096"/>
                    <a:pt x="8174" y="4216"/>
                    <a:pt x="8828" y="4388"/>
                  </a:cubicBezTo>
                  <a:cubicBezTo>
                    <a:pt x="9482" y="4543"/>
                    <a:pt x="10058" y="4689"/>
                    <a:pt x="10557" y="4827"/>
                  </a:cubicBezTo>
                  <a:cubicBezTo>
                    <a:pt x="11056" y="4964"/>
                    <a:pt x="11710" y="5171"/>
                    <a:pt x="12519" y="5447"/>
                  </a:cubicBezTo>
                  <a:cubicBezTo>
                    <a:pt x="13310" y="5722"/>
                    <a:pt x="13878" y="5920"/>
                    <a:pt x="14222" y="6040"/>
                  </a:cubicBezTo>
                  <a:cubicBezTo>
                    <a:pt x="14566" y="6161"/>
                    <a:pt x="15143" y="6367"/>
                    <a:pt x="15952" y="6660"/>
                  </a:cubicBezTo>
                  <a:cubicBezTo>
                    <a:pt x="16743" y="6935"/>
                    <a:pt x="17182" y="7090"/>
                    <a:pt x="17268" y="7124"/>
                  </a:cubicBezTo>
                  <a:cubicBezTo>
                    <a:pt x="18868" y="7761"/>
                    <a:pt x="20124" y="8079"/>
                    <a:pt x="21036" y="8079"/>
                  </a:cubicBezTo>
                  <a:cubicBezTo>
                    <a:pt x="21639" y="8079"/>
                    <a:pt x="22078" y="7984"/>
                    <a:pt x="22353" y="7796"/>
                  </a:cubicBezTo>
                  <a:cubicBezTo>
                    <a:pt x="22628" y="7589"/>
                    <a:pt x="22766" y="7262"/>
                    <a:pt x="22766" y="6815"/>
                  </a:cubicBezTo>
                  <a:cubicBezTo>
                    <a:pt x="22766" y="5610"/>
                    <a:pt x="22172" y="4560"/>
                    <a:pt x="20985" y="3665"/>
                  </a:cubicBezTo>
                  <a:cubicBezTo>
                    <a:pt x="19780" y="2754"/>
                    <a:pt x="18197" y="2005"/>
                    <a:pt x="16235" y="1420"/>
                  </a:cubicBezTo>
                  <a:cubicBezTo>
                    <a:pt x="15805" y="1283"/>
                    <a:pt x="15539" y="1179"/>
                    <a:pt x="15435" y="1110"/>
                  </a:cubicBezTo>
                  <a:cubicBezTo>
                    <a:pt x="15332" y="1024"/>
                    <a:pt x="15280" y="861"/>
                    <a:pt x="15280" y="620"/>
                  </a:cubicBezTo>
                  <a:cubicBezTo>
                    <a:pt x="15280" y="206"/>
                    <a:pt x="15453" y="0"/>
                    <a:pt x="15797" y="0"/>
                  </a:cubicBezTo>
                  <a:close/>
                </a:path>
              </a:pathLst>
            </a:custGeom>
            <a:solidFill>
              <a:srgbClr val="000000"/>
            </a:solidFill>
            <a:ln w="734"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6104C94F-D50A-58EC-141C-B84B01BB120F}"/>
                </a:ext>
              </a:extLst>
            </p:cNvPr>
            <p:cNvSpPr/>
            <p:nvPr/>
          </p:nvSpPr>
          <p:spPr>
            <a:xfrm>
              <a:off x="7356096" y="2683681"/>
              <a:ext cx="2116" cy="35207"/>
            </a:xfrm>
            <a:custGeom>
              <a:avLst/>
              <a:gdLst>
                <a:gd name="connsiteX0" fmla="*/ 310 w 2116"/>
                <a:gd name="connsiteY0" fmla="*/ 310 h 35207"/>
                <a:gd name="connsiteX1" fmla="*/ 1058 w 2116"/>
                <a:gd name="connsiteY1" fmla="*/ 0 h 35207"/>
                <a:gd name="connsiteX2" fmla="*/ 1807 w 2116"/>
                <a:gd name="connsiteY2" fmla="*/ 310 h 35207"/>
                <a:gd name="connsiteX3" fmla="*/ 2117 w 2116"/>
                <a:gd name="connsiteY3" fmla="*/ 1059 h 35207"/>
                <a:gd name="connsiteX4" fmla="*/ 2117 w 2116"/>
                <a:gd name="connsiteY4" fmla="*/ 34149 h 35207"/>
                <a:gd name="connsiteX5" fmla="*/ 1807 w 2116"/>
                <a:gd name="connsiteY5" fmla="*/ 34898 h 35207"/>
                <a:gd name="connsiteX6" fmla="*/ 1058 w 2116"/>
                <a:gd name="connsiteY6" fmla="*/ 35208 h 35207"/>
                <a:gd name="connsiteX7" fmla="*/ 310 w 2116"/>
                <a:gd name="connsiteY7" fmla="*/ 34898 h 35207"/>
                <a:gd name="connsiteX8" fmla="*/ 0 w 2116"/>
                <a:gd name="connsiteY8" fmla="*/ 34149 h 35207"/>
                <a:gd name="connsiteX9" fmla="*/ 0 w 2116"/>
                <a:gd name="connsiteY9" fmla="*/ 1059 h 35207"/>
                <a:gd name="connsiteX10" fmla="*/ 310 w 2116"/>
                <a:gd name="connsiteY10" fmla="*/ 310 h 3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6" h="35207">
                  <a:moveTo>
                    <a:pt x="310" y="310"/>
                  </a:moveTo>
                  <a:cubicBezTo>
                    <a:pt x="516" y="104"/>
                    <a:pt x="766" y="0"/>
                    <a:pt x="1058" y="0"/>
                  </a:cubicBezTo>
                  <a:cubicBezTo>
                    <a:pt x="1351" y="0"/>
                    <a:pt x="1600" y="104"/>
                    <a:pt x="1807" y="310"/>
                  </a:cubicBezTo>
                  <a:cubicBezTo>
                    <a:pt x="2013" y="516"/>
                    <a:pt x="2117" y="766"/>
                    <a:pt x="2117" y="1059"/>
                  </a:cubicBezTo>
                  <a:lnTo>
                    <a:pt x="2117" y="34149"/>
                  </a:lnTo>
                  <a:cubicBezTo>
                    <a:pt x="2117" y="34441"/>
                    <a:pt x="2013" y="34691"/>
                    <a:pt x="1807" y="34898"/>
                  </a:cubicBezTo>
                  <a:cubicBezTo>
                    <a:pt x="1600" y="35104"/>
                    <a:pt x="1351" y="35208"/>
                    <a:pt x="1058" y="35208"/>
                  </a:cubicBezTo>
                  <a:cubicBezTo>
                    <a:pt x="766" y="35208"/>
                    <a:pt x="516" y="35104"/>
                    <a:pt x="310" y="34898"/>
                  </a:cubicBezTo>
                  <a:cubicBezTo>
                    <a:pt x="103" y="34691"/>
                    <a:pt x="0" y="34441"/>
                    <a:pt x="0" y="34149"/>
                  </a:cubicBezTo>
                  <a:lnTo>
                    <a:pt x="0" y="1059"/>
                  </a:lnTo>
                  <a:cubicBezTo>
                    <a:pt x="0" y="766"/>
                    <a:pt x="103" y="516"/>
                    <a:pt x="310" y="310"/>
                  </a:cubicBezTo>
                  <a:close/>
                </a:path>
              </a:pathLst>
            </a:custGeom>
            <a:solidFill>
              <a:srgbClr val="000000"/>
            </a:solidFill>
            <a:ln w="734"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11069A12-2121-7980-220F-DC6BD0CDD751}"/>
                </a:ext>
              </a:extLst>
            </p:cNvPr>
            <p:cNvSpPr/>
            <p:nvPr/>
          </p:nvSpPr>
          <p:spPr>
            <a:xfrm>
              <a:off x="7335163" y="2646050"/>
              <a:ext cx="35207" cy="17448"/>
            </a:xfrm>
            <a:custGeom>
              <a:avLst/>
              <a:gdLst>
                <a:gd name="connsiteX0" fmla="*/ 5033 w 35207"/>
                <a:gd name="connsiteY0" fmla="*/ 17448 h 17448"/>
                <a:gd name="connsiteX1" fmla="*/ 3381 w 35207"/>
                <a:gd name="connsiteY1" fmla="*/ 17448 h 17448"/>
                <a:gd name="connsiteX2" fmla="*/ 0 w 35207"/>
                <a:gd name="connsiteY2" fmla="*/ 7821 h 17448"/>
                <a:gd name="connsiteX3" fmla="*/ 207 w 35207"/>
                <a:gd name="connsiteY3" fmla="*/ 6763 h 17448"/>
                <a:gd name="connsiteX4" fmla="*/ 1368 w 35207"/>
                <a:gd name="connsiteY4" fmla="*/ 6608 h 17448"/>
                <a:gd name="connsiteX5" fmla="*/ 31026 w 35207"/>
                <a:gd name="connsiteY5" fmla="*/ 6608 h 17448"/>
                <a:gd name="connsiteX6" fmla="*/ 33091 w 35207"/>
                <a:gd name="connsiteY6" fmla="*/ 5833 h 17448"/>
                <a:gd name="connsiteX7" fmla="*/ 33581 w 35207"/>
                <a:gd name="connsiteY7" fmla="*/ 1678 h 17448"/>
                <a:gd name="connsiteX8" fmla="*/ 33581 w 35207"/>
                <a:gd name="connsiteY8" fmla="*/ 0 h 17448"/>
                <a:gd name="connsiteX9" fmla="*/ 35207 w 35207"/>
                <a:gd name="connsiteY9" fmla="*/ 0 h 17448"/>
                <a:gd name="connsiteX10" fmla="*/ 35052 w 35207"/>
                <a:gd name="connsiteY10" fmla="*/ 8569 h 17448"/>
                <a:gd name="connsiteX11" fmla="*/ 35207 w 35207"/>
                <a:gd name="connsiteY11" fmla="*/ 17113 h 17448"/>
                <a:gd name="connsiteX12" fmla="*/ 33581 w 35207"/>
                <a:gd name="connsiteY12" fmla="*/ 17113 h 17448"/>
                <a:gd name="connsiteX13" fmla="*/ 33581 w 35207"/>
                <a:gd name="connsiteY13" fmla="*/ 15435 h 17448"/>
                <a:gd name="connsiteX14" fmla="*/ 33116 w 35207"/>
                <a:gd name="connsiteY14" fmla="*/ 11306 h 17448"/>
                <a:gd name="connsiteX15" fmla="*/ 31026 w 35207"/>
                <a:gd name="connsiteY15" fmla="*/ 10505 h 17448"/>
                <a:gd name="connsiteX16" fmla="*/ 3639 w 35207"/>
                <a:gd name="connsiteY16" fmla="*/ 10505 h 17448"/>
                <a:gd name="connsiteX17" fmla="*/ 5033 w 35207"/>
                <a:gd name="connsiteY17" fmla="*/ 17448 h 1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07" h="17448">
                  <a:moveTo>
                    <a:pt x="5033" y="17448"/>
                  </a:moveTo>
                  <a:lnTo>
                    <a:pt x="3381" y="17448"/>
                  </a:lnTo>
                  <a:cubicBezTo>
                    <a:pt x="3381" y="13216"/>
                    <a:pt x="2254" y="10007"/>
                    <a:pt x="0" y="7821"/>
                  </a:cubicBezTo>
                  <a:cubicBezTo>
                    <a:pt x="0" y="7219"/>
                    <a:pt x="69" y="6866"/>
                    <a:pt x="207" y="6763"/>
                  </a:cubicBezTo>
                  <a:cubicBezTo>
                    <a:pt x="344" y="6659"/>
                    <a:pt x="731" y="6608"/>
                    <a:pt x="1368" y="6608"/>
                  </a:cubicBezTo>
                  <a:lnTo>
                    <a:pt x="31026" y="6608"/>
                  </a:lnTo>
                  <a:cubicBezTo>
                    <a:pt x="32075" y="6608"/>
                    <a:pt x="32764" y="6350"/>
                    <a:pt x="33091" y="5833"/>
                  </a:cubicBezTo>
                  <a:cubicBezTo>
                    <a:pt x="33417" y="5317"/>
                    <a:pt x="33581" y="3932"/>
                    <a:pt x="33581" y="1678"/>
                  </a:cubicBezTo>
                  <a:lnTo>
                    <a:pt x="33581" y="0"/>
                  </a:lnTo>
                  <a:lnTo>
                    <a:pt x="35207" y="0"/>
                  </a:lnTo>
                  <a:cubicBezTo>
                    <a:pt x="35104" y="1239"/>
                    <a:pt x="35052" y="4096"/>
                    <a:pt x="35052" y="8569"/>
                  </a:cubicBezTo>
                  <a:cubicBezTo>
                    <a:pt x="35052" y="13043"/>
                    <a:pt x="35104" y="15892"/>
                    <a:pt x="35207" y="17113"/>
                  </a:cubicBezTo>
                  <a:lnTo>
                    <a:pt x="33581" y="17113"/>
                  </a:lnTo>
                  <a:lnTo>
                    <a:pt x="33581" y="15435"/>
                  </a:lnTo>
                  <a:cubicBezTo>
                    <a:pt x="33581" y="13216"/>
                    <a:pt x="33426" y="11839"/>
                    <a:pt x="33116" y="11306"/>
                  </a:cubicBezTo>
                  <a:cubicBezTo>
                    <a:pt x="32789" y="10772"/>
                    <a:pt x="32093" y="10505"/>
                    <a:pt x="31026" y="10505"/>
                  </a:cubicBezTo>
                  <a:lnTo>
                    <a:pt x="3639" y="10505"/>
                  </a:lnTo>
                  <a:cubicBezTo>
                    <a:pt x="4569" y="12347"/>
                    <a:pt x="5033" y="14661"/>
                    <a:pt x="5033" y="17448"/>
                  </a:cubicBezTo>
                  <a:close/>
                </a:path>
              </a:pathLst>
            </a:custGeom>
            <a:solidFill>
              <a:srgbClr val="000000"/>
            </a:solidFill>
            <a:ln w="734"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F148B3B6-38F4-D0A6-707E-134EA86A1D9E}"/>
                </a:ext>
              </a:extLst>
            </p:cNvPr>
            <p:cNvSpPr/>
            <p:nvPr/>
          </p:nvSpPr>
          <p:spPr>
            <a:xfrm>
              <a:off x="7330723" y="2625906"/>
              <a:ext cx="52862" cy="12260"/>
            </a:xfrm>
            <a:custGeom>
              <a:avLst/>
              <a:gdLst>
                <a:gd name="connsiteX0" fmla="*/ 52346 w 52862"/>
                <a:gd name="connsiteY0" fmla="*/ 12261 h 12260"/>
                <a:gd name="connsiteX1" fmla="*/ 51443 w 52862"/>
                <a:gd name="connsiteY1" fmla="*/ 11589 h 12260"/>
                <a:gd name="connsiteX2" fmla="*/ 26431 w 52862"/>
                <a:gd name="connsiteY2" fmla="*/ 3072 h 12260"/>
                <a:gd name="connsiteX3" fmla="*/ 1755 w 52862"/>
                <a:gd name="connsiteY3" fmla="*/ 11254 h 12260"/>
                <a:gd name="connsiteX4" fmla="*/ 516 w 52862"/>
                <a:gd name="connsiteY4" fmla="*/ 12261 h 12260"/>
                <a:gd name="connsiteX5" fmla="*/ 0 w 52862"/>
                <a:gd name="connsiteY5" fmla="*/ 11744 h 12260"/>
                <a:gd name="connsiteX6" fmla="*/ 1058 w 52862"/>
                <a:gd name="connsiteY6" fmla="*/ 10118 h 12260"/>
                <a:gd name="connsiteX7" fmla="*/ 4543 w 52862"/>
                <a:gd name="connsiteY7" fmla="*/ 6892 h 12260"/>
                <a:gd name="connsiteX8" fmla="*/ 9938 w 52862"/>
                <a:gd name="connsiteY8" fmla="*/ 3485 h 12260"/>
                <a:gd name="connsiteX9" fmla="*/ 26431 w 52862"/>
                <a:gd name="connsiteY9" fmla="*/ 0 h 12260"/>
                <a:gd name="connsiteX10" fmla="*/ 42563 w 52862"/>
                <a:gd name="connsiteY10" fmla="*/ 3330 h 12260"/>
                <a:gd name="connsiteX11" fmla="*/ 48113 w 52862"/>
                <a:gd name="connsiteY11" fmla="*/ 6737 h 12260"/>
                <a:gd name="connsiteX12" fmla="*/ 51752 w 52862"/>
                <a:gd name="connsiteY12" fmla="*/ 10041 h 12260"/>
                <a:gd name="connsiteX13" fmla="*/ 52862 w 52862"/>
                <a:gd name="connsiteY13" fmla="*/ 11744 h 12260"/>
                <a:gd name="connsiteX14" fmla="*/ 52346 w 52862"/>
                <a:gd name="connsiteY14" fmla="*/ 12261 h 1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2" h="12260">
                  <a:moveTo>
                    <a:pt x="52346" y="12261"/>
                  </a:moveTo>
                  <a:cubicBezTo>
                    <a:pt x="52174" y="12261"/>
                    <a:pt x="51873" y="12037"/>
                    <a:pt x="51443" y="11589"/>
                  </a:cubicBezTo>
                  <a:cubicBezTo>
                    <a:pt x="45661" y="5911"/>
                    <a:pt x="37324" y="3072"/>
                    <a:pt x="26431" y="3072"/>
                  </a:cubicBezTo>
                  <a:cubicBezTo>
                    <a:pt x="15504" y="3072"/>
                    <a:pt x="7279" y="5799"/>
                    <a:pt x="1755" y="11254"/>
                  </a:cubicBezTo>
                  <a:cubicBezTo>
                    <a:pt x="1119" y="11925"/>
                    <a:pt x="706" y="12261"/>
                    <a:pt x="516" y="12261"/>
                  </a:cubicBezTo>
                  <a:cubicBezTo>
                    <a:pt x="172" y="12261"/>
                    <a:pt x="0" y="12089"/>
                    <a:pt x="0" y="11744"/>
                  </a:cubicBezTo>
                  <a:cubicBezTo>
                    <a:pt x="0" y="11503"/>
                    <a:pt x="353" y="10961"/>
                    <a:pt x="1058" y="10118"/>
                  </a:cubicBezTo>
                  <a:cubicBezTo>
                    <a:pt x="1764" y="9258"/>
                    <a:pt x="2925" y="8183"/>
                    <a:pt x="4543" y="6892"/>
                  </a:cubicBezTo>
                  <a:cubicBezTo>
                    <a:pt x="6160" y="5584"/>
                    <a:pt x="7959" y="4448"/>
                    <a:pt x="9938" y="3485"/>
                  </a:cubicBezTo>
                  <a:cubicBezTo>
                    <a:pt x="14739" y="1162"/>
                    <a:pt x="20236" y="0"/>
                    <a:pt x="26431" y="0"/>
                  </a:cubicBezTo>
                  <a:cubicBezTo>
                    <a:pt x="32385" y="0"/>
                    <a:pt x="37762" y="1110"/>
                    <a:pt x="42563" y="3330"/>
                  </a:cubicBezTo>
                  <a:cubicBezTo>
                    <a:pt x="44577" y="4277"/>
                    <a:pt x="46427" y="5412"/>
                    <a:pt x="48113" y="6737"/>
                  </a:cubicBezTo>
                  <a:cubicBezTo>
                    <a:pt x="49799" y="8062"/>
                    <a:pt x="51012" y="9163"/>
                    <a:pt x="51752" y="10041"/>
                  </a:cubicBezTo>
                  <a:cubicBezTo>
                    <a:pt x="52492" y="10919"/>
                    <a:pt x="52862" y="11487"/>
                    <a:pt x="52862" y="11744"/>
                  </a:cubicBezTo>
                  <a:cubicBezTo>
                    <a:pt x="52862" y="12089"/>
                    <a:pt x="52690" y="12261"/>
                    <a:pt x="52346" y="12261"/>
                  </a:cubicBezTo>
                  <a:close/>
                </a:path>
              </a:pathLst>
            </a:custGeom>
            <a:solidFill>
              <a:srgbClr val="000000"/>
            </a:solidFill>
            <a:ln w="734" cap="flat">
              <a:noFill/>
              <a:prstDash val="solid"/>
              <a:miter/>
            </a:ln>
          </p:spPr>
          <p:txBody>
            <a:bodyPr rtlCol="0" anchor="ctr"/>
            <a:lstStyle/>
            <a:p>
              <a:endParaRPr lang="en-DE"/>
            </a:p>
          </p:txBody>
        </p:sp>
      </p:grpSp>
      <p:sp>
        <p:nvSpPr>
          <p:cNvPr id="143" name="Freeform 142">
            <a:extLst>
              <a:ext uri="{FF2B5EF4-FFF2-40B4-BE49-F238E27FC236}">
                <a16:creationId xmlns:a16="http://schemas.microsoft.com/office/drawing/2014/main" id="{5F93159F-4632-1DC3-32E8-F23423A5785B}"/>
              </a:ext>
            </a:extLst>
          </p:cNvPr>
          <p:cNvSpPr/>
          <p:nvPr/>
        </p:nvSpPr>
        <p:spPr>
          <a:xfrm>
            <a:off x="7639105" y="2565024"/>
            <a:ext cx="1363810" cy="929968"/>
          </a:xfrm>
          <a:custGeom>
            <a:avLst/>
            <a:gdLst>
              <a:gd name="connsiteX0" fmla="*/ 0 w 1363810"/>
              <a:gd name="connsiteY0" fmla="*/ 929968 h 929968"/>
              <a:gd name="connsiteX1" fmla="*/ 1366 w 1363810"/>
              <a:gd name="connsiteY1" fmla="*/ 929968 h 929968"/>
              <a:gd name="connsiteX2" fmla="*/ 2731 w 1363810"/>
              <a:gd name="connsiteY2" fmla="*/ 929968 h 929968"/>
              <a:gd name="connsiteX3" fmla="*/ 4096 w 1363810"/>
              <a:gd name="connsiteY3" fmla="*/ 929968 h 929968"/>
              <a:gd name="connsiteX4" fmla="*/ 5461 w 1363810"/>
              <a:gd name="connsiteY4" fmla="*/ 929961 h 929968"/>
              <a:gd name="connsiteX5" fmla="*/ 6826 w 1363810"/>
              <a:gd name="connsiteY5" fmla="*/ 929953 h 929968"/>
              <a:gd name="connsiteX6" fmla="*/ 8192 w 1363810"/>
              <a:gd name="connsiteY6" fmla="*/ 929946 h 929968"/>
              <a:gd name="connsiteX7" fmla="*/ 9557 w 1363810"/>
              <a:gd name="connsiteY7" fmla="*/ 929924 h 929968"/>
              <a:gd name="connsiteX8" fmla="*/ 10922 w 1363810"/>
              <a:gd name="connsiteY8" fmla="*/ 929902 h 929968"/>
              <a:gd name="connsiteX9" fmla="*/ 12287 w 1363810"/>
              <a:gd name="connsiteY9" fmla="*/ 929865 h 929968"/>
              <a:gd name="connsiteX10" fmla="*/ 13652 w 1363810"/>
              <a:gd name="connsiteY10" fmla="*/ 929821 h 929968"/>
              <a:gd name="connsiteX11" fmla="*/ 15017 w 1363810"/>
              <a:gd name="connsiteY11" fmla="*/ 929770 h 929968"/>
              <a:gd name="connsiteX12" fmla="*/ 16382 w 1363810"/>
              <a:gd name="connsiteY12" fmla="*/ 929696 h 929968"/>
              <a:gd name="connsiteX13" fmla="*/ 17747 w 1363810"/>
              <a:gd name="connsiteY13" fmla="*/ 929615 h 929968"/>
              <a:gd name="connsiteX14" fmla="*/ 19112 w 1363810"/>
              <a:gd name="connsiteY14" fmla="*/ 929513 h 929968"/>
              <a:gd name="connsiteX15" fmla="*/ 20477 w 1363810"/>
              <a:gd name="connsiteY15" fmla="*/ 929395 h 929968"/>
              <a:gd name="connsiteX16" fmla="*/ 21843 w 1363810"/>
              <a:gd name="connsiteY16" fmla="*/ 929255 h 929968"/>
              <a:gd name="connsiteX17" fmla="*/ 23208 w 1363810"/>
              <a:gd name="connsiteY17" fmla="*/ 929101 h 929968"/>
              <a:gd name="connsiteX18" fmla="*/ 24573 w 1363810"/>
              <a:gd name="connsiteY18" fmla="*/ 928918 h 929968"/>
              <a:gd name="connsiteX19" fmla="*/ 25938 w 1363810"/>
              <a:gd name="connsiteY19" fmla="*/ 928719 h 929968"/>
              <a:gd name="connsiteX20" fmla="*/ 27304 w 1363810"/>
              <a:gd name="connsiteY20" fmla="*/ 928484 h 929968"/>
              <a:gd name="connsiteX21" fmla="*/ 28669 w 1363810"/>
              <a:gd name="connsiteY21" fmla="*/ 928227 h 929968"/>
              <a:gd name="connsiteX22" fmla="*/ 30034 w 1363810"/>
              <a:gd name="connsiteY22" fmla="*/ 927940 h 929968"/>
              <a:gd name="connsiteX23" fmla="*/ 31399 w 1363810"/>
              <a:gd name="connsiteY23" fmla="*/ 927632 h 929968"/>
              <a:gd name="connsiteX24" fmla="*/ 32764 w 1363810"/>
              <a:gd name="connsiteY24" fmla="*/ 927279 h 929968"/>
              <a:gd name="connsiteX25" fmla="*/ 34130 w 1363810"/>
              <a:gd name="connsiteY25" fmla="*/ 926905 h 929968"/>
              <a:gd name="connsiteX26" fmla="*/ 35495 w 1363810"/>
              <a:gd name="connsiteY26" fmla="*/ 926493 h 929968"/>
              <a:gd name="connsiteX27" fmla="*/ 36860 w 1363810"/>
              <a:gd name="connsiteY27" fmla="*/ 926045 h 929968"/>
              <a:gd name="connsiteX28" fmla="*/ 38225 w 1363810"/>
              <a:gd name="connsiteY28" fmla="*/ 925560 h 929968"/>
              <a:gd name="connsiteX29" fmla="*/ 39590 w 1363810"/>
              <a:gd name="connsiteY29" fmla="*/ 925031 h 929968"/>
              <a:gd name="connsiteX30" fmla="*/ 40956 w 1363810"/>
              <a:gd name="connsiteY30" fmla="*/ 924473 h 929968"/>
              <a:gd name="connsiteX31" fmla="*/ 42321 w 1363810"/>
              <a:gd name="connsiteY31" fmla="*/ 923870 h 929968"/>
              <a:gd name="connsiteX32" fmla="*/ 43686 w 1363810"/>
              <a:gd name="connsiteY32" fmla="*/ 923231 h 929968"/>
              <a:gd name="connsiteX33" fmla="*/ 45051 w 1363810"/>
              <a:gd name="connsiteY33" fmla="*/ 922541 h 929968"/>
              <a:gd name="connsiteX34" fmla="*/ 46416 w 1363810"/>
              <a:gd name="connsiteY34" fmla="*/ 921813 h 929968"/>
              <a:gd name="connsiteX35" fmla="*/ 47781 w 1363810"/>
              <a:gd name="connsiteY35" fmla="*/ 921042 h 929968"/>
              <a:gd name="connsiteX36" fmla="*/ 49146 w 1363810"/>
              <a:gd name="connsiteY36" fmla="*/ 920226 h 929968"/>
              <a:gd name="connsiteX37" fmla="*/ 50512 w 1363810"/>
              <a:gd name="connsiteY37" fmla="*/ 919359 h 929968"/>
              <a:gd name="connsiteX38" fmla="*/ 51877 w 1363810"/>
              <a:gd name="connsiteY38" fmla="*/ 918448 h 929968"/>
              <a:gd name="connsiteX39" fmla="*/ 53242 w 1363810"/>
              <a:gd name="connsiteY39" fmla="*/ 917486 h 929968"/>
              <a:gd name="connsiteX40" fmla="*/ 54607 w 1363810"/>
              <a:gd name="connsiteY40" fmla="*/ 916480 h 929968"/>
              <a:gd name="connsiteX41" fmla="*/ 55972 w 1363810"/>
              <a:gd name="connsiteY41" fmla="*/ 915422 h 929968"/>
              <a:gd name="connsiteX42" fmla="*/ 57337 w 1363810"/>
              <a:gd name="connsiteY42" fmla="*/ 914312 h 929968"/>
              <a:gd name="connsiteX43" fmla="*/ 58702 w 1363810"/>
              <a:gd name="connsiteY43" fmla="*/ 913152 h 929968"/>
              <a:gd name="connsiteX44" fmla="*/ 60068 w 1363810"/>
              <a:gd name="connsiteY44" fmla="*/ 911939 h 929968"/>
              <a:gd name="connsiteX45" fmla="*/ 61433 w 1363810"/>
              <a:gd name="connsiteY45" fmla="*/ 910676 h 929968"/>
              <a:gd name="connsiteX46" fmla="*/ 62798 w 1363810"/>
              <a:gd name="connsiteY46" fmla="*/ 909353 h 929968"/>
              <a:gd name="connsiteX47" fmla="*/ 64163 w 1363810"/>
              <a:gd name="connsiteY47" fmla="*/ 907987 h 929968"/>
              <a:gd name="connsiteX48" fmla="*/ 65528 w 1363810"/>
              <a:gd name="connsiteY48" fmla="*/ 906561 h 929968"/>
              <a:gd name="connsiteX49" fmla="*/ 66894 w 1363810"/>
              <a:gd name="connsiteY49" fmla="*/ 905078 h 929968"/>
              <a:gd name="connsiteX50" fmla="*/ 68259 w 1363810"/>
              <a:gd name="connsiteY50" fmla="*/ 903542 h 929968"/>
              <a:gd name="connsiteX51" fmla="*/ 69624 w 1363810"/>
              <a:gd name="connsiteY51" fmla="*/ 901955 h 929968"/>
              <a:gd name="connsiteX52" fmla="*/ 70989 w 1363810"/>
              <a:gd name="connsiteY52" fmla="*/ 900310 h 929968"/>
              <a:gd name="connsiteX53" fmla="*/ 72355 w 1363810"/>
              <a:gd name="connsiteY53" fmla="*/ 898605 h 929968"/>
              <a:gd name="connsiteX54" fmla="*/ 73720 w 1363810"/>
              <a:gd name="connsiteY54" fmla="*/ 896849 h 929968"/>
              <a:gd name="connsiteX55" fmla="*/ 75085 w 1363810"/>
              <a:gd name="connsiteY55" fmla="*/ 895035 h 929968"/>
              <a:gd name="connsiteX56" fmla="*/ 76450 w 1363810"/>
              <a:gd name="connsiteY56" fmla="*/ 893161 h 929968"/>
              <a:gd name="connsiteX57" fmla="*/ 77815 w 1363810"/>
              <a:gd name="connsiteY57" fmla="*/ 891236 h 929968"/>
              <a:gd name="connsiteX58" fmla="*/ 79181 w 1363810"/>
              <a:gd name="connsiteY58" fmla="*/ 889245 h 929968"/>
              <a:gd name="connsiteX59" fmla="*/ 80546 w 1363810"/>
              <a:gd name="connsiteY59" fmla="*/ 887203 h 929968"/>
              <a:gd name="connsiteX60" fmla="*/ 81911 w 1363810"/>
              <a:gd name="connsiteY60" fmla="*/ 885102 h 929968"/>
              <a:gd name="connsiteX61" fmla="*/ 83276 w 1363810"/>
              <a:gd name="connsiteY61" fmla="*/ 882949 h 929968"/>
              <a:gd name="connsiteX62" fmla="*/ 84641 w 1363810"/>
              <a:gd name="connsiteY62" fmla="*/ 880731 h 929968"/>
              <a:gd name="connsiteX63" fmla="*/ 86006 w 1363810"/>
              <a:gd name="connsiteY63" fmla="*/ 878460 h 929968"/>
              <a:gd name="connsiteX64" fmla="*/ 87371 w 1363810"/>
              <a:gd name="connsiteY64" fmla="*/ 876131 h 929968"/>
              <a:gd name="connsiteX65" fmla="*/ 88736 w 1363810"/>
              <a:gd name="connsiteY65" fmla="*/ 873744 h 929968"/>
              <a:gd name="connsiteX66" fmla="*/ 90101 w 1363810"/>
              <a:gd name="connsiteY66" fmla="*/ 871297 h 929968"/>
              <a:gd name="connsiteX67" fmla="*/ 91466 w 1363810"/>
              <a:gd name="connsiteY67" fmla="*/ 868792 h 929968"/>
              <a:gd name="connsiteX68" fmla="*/ 92832 w 1363810"/>
              <a:gd name="connsiteY68" fmla="*/ 866236 h 929968"/>
              <a:gd name="connsiteX69" fmla="*/ 94197 w 1363810"/>
              <a:gd name="connsiteY69" fmla="*/ 863620 h 929968"/>
              <a:gd name="connsiteX70" fmla="*/ 95562 w 1363810"/>
              <a:gd name="connsiteY70" fmla="*/ 860946 h 929968"/>
              <a:gd name="connsiteX71" fmla="*/ 96927 w 1363810"/>
              <a:gd name="connsiteY71" fmla="*/ 858220 h 929968"/>
              <a:gd name="connsiteX72" fmla="*/ 98293 w 1363810"/>
              <a:gd name="connsiteY72" fmla="*/ 855436 h 929968"/>
              <a:gd name="connsiteX73" fmla="*/ 99658 w 1363810"/>
              <a:gd name="connsiteY73" fmla="*/ 852593 h 929968"/>
              <a:gd name="connsiteX74" fmla="*/ 101023 w 1363810"/>
              <a:gd name="connsiteY74" fmla="*/ 849698 h 929968"/>
              <a:gd name="connsiteX75" fmla="*/ 102388 w 1363810"/>
              <a:gd name="connsiteY75" fmla="*/ 846745 h 929968"/>
              <a:gd name="connsiteX76" fmla="*/ 103753 w 1363810"/>
              <a:gd name="connsiteY76" fmla="*/ 843740 h 929968"/>
              <a:gd name="connsiteX77" fmla="*/ 105119 w 1363810"/>
              <a:gd name="connsiteY77" fmla="*/ 840676 h 929968"/>
              <a:gd name="connsiteX78" fmla="*/ 106484 w 1363810"/>
              <a:gd name="connsiteY78" fmla="*/ 837561 h 929968"/>
              <a:gd name="connsiteX79" fmla="*/ 107849 w 1363810"/>
              <a:gd name="connsiteY79" fmla="*/ 834395 h 929968"/>
              <a:gd name="connsiteX80" fmla="*/ 109214 w 1363810"/>
              <a:gd name="connsiteY80" fmla="*/ 831177 h 929968"/>
              <a:gd name="connsiteX81" fmla="*/ 110579 w 1363810"/>
              <a:gd name="connsiteY81" fmla="*/ 827900 h 929968"/>
              <a:gd name="connsiteX82" fmla="*/ 111945 w 1363810"/>
              <a:gd name="connsiteY82" fmla="*/ 824572 h 929968"/>
              <a:gd name="connsiteX83" fmla="*/ 113310 w 1363810"/>
              <a:gd name="connsiteY83" fmla="*/ 821200 h 929968"/>
              <a:gd name="connsiteX84" fmla="*/ 114675 w 1363810"/>
              <a:gd name="connsiteY84" fmla="*/ 817769 h 929968"/>
              <a:gd name="connsiteX85" fmla="*/ 116040 w 1363810"/>
              <a:gd name="connsiteY85" fmla="*/ 814287 h 929968"/>
              <a:gd name="connsiteX86" fmla="*/ 117405 w 1363810"/>
              <a:gd name="connsiteY86" fmla="*/ 810753 h 929968"/>
              <a:gd name="connsiteX87" fmla="*/ 118770 w 1363810"/>
              <a:gd name="connsiteY87" fmla="*/ 807175 h 929968"/>
              <a:gd name="connsiteX88" fmla="*/ 120135 w 1363810"/>
              <a:gd name="connsiteY88" fmla="*/ 803546 h 929968"/>
              <a:gd name="connsiteX89" fmla="*/ 121500 w 1363810"/>
              <a:gd name="connsiteY89" fmla="*/ 799873 h 929968"/>
              <a:gd name="connsiteX90" fmla="*/ 122865 w 1363810"/>
              <a:gd name="connsiteY90" fmla="*/ 796148 h 929968"/>
              <a:gd name="connsiteX91" fmla="*/ 124231 w 1363810"/>
              <a:gd name="connsiteY91" fmla="*/ 792372 h 929968"/>
              <a:gd name="connsiteX92" fmla="*/ 125596 w 1363810"/>
              <a:gd name="connsiteY92" fmla="*/ 788552 h 929968"/>
              <a:gd name="connsiteX93" fmla="*/ 126961 w 1363810"/>
              <a:gd name="connsiteY93" fmla="*/ 784687 h 929968"/>
              <a:gd name="connsiteX94" fmla="*/ 128326 w 1363810"/>
              <a:gd name="connsiteY94" fmla="*/ 780779 h 929968"/>
              <a:gd name="connsiteX95" fmla="*/ 129691 w 1363810"/>
              <a:gd name="connsiteY95" fmla="*/ 776826 h 929968"/>
              <a:gd name="connsiteX96" fmla="*/ 131057 w 1363810"/>
              <a:gd name="connsiteY96" fmla="*/ 772822 h 929968"/>
              <a:gd name="connsiteX97" fmla="*/ 132422 w 1363810"/>
              <a:gd name="connsiteY97" fmla="*/ 768782 h 929968"/>
              <a:gd name="connsiteX98" fmla="*/ 133787 w 1363810"/>
              <a:gd name="connsiteY98" fmla="*/ 764697 h 929968"/>
              <a:gd name="connsiteX99" fmla="*/ 135152 w 1363810"/>
              <a:gd name="connsiteY99" fmla="*/ 760575 h 929968"/>
              <a:gd name="connsiteX100" fmla="*/ 136517 w 1363810"/>
              <a:gd name="connsiteY100" fmla="*/ 756410 h 929968"/>
              <a:gd name="connsiteX101" fmla="*/ 137883 w 1363810"/>
              <a:gd name="connsiteY101" fmla="*/ 752200 h 929968"/>
              <a:gd name="connsiteX102" fmla="*/ 139248 w 1363810"/>
              <a:gd name="connsiteY102" fmla="*/ 747954 h 929968"/>
              <a:gd name="connsiteX103" fmla="*/ 140613 w 1363810"/>
              <a:gd name="connsiteY103" fmla="*/ 743670 h 929968"/>
              <a:gd name="connsiteX104" fmla="*/ 141978 w 1363810"/>
              <a:gd name="connsiteY104" fmla="*/ 739343 h 929968"/>
              <a:gd name="connsiteX105" fmla="*/ 143343 w 1363810"/>
              <a:gd name="connsiteY105" fmla="*/ 734987 h 929968"/>
              <a:gd name="connsiteX106" fmla="*/ 144709 w 1363810"/>
              <a:gd name="connsiteY106" fmla="*/ 730586 h 929968"/>
              <a:gd name="connsiteX107" fmla="*/ 146074 w 1363810"/>
              <a:gd name="connsiteY107" fmla="*/ 726156 h 929968"/>
              <a:gd name="connsiteX108" fmla="*/ 147439 w 1363810"/>
              <a:gd name="connsiteY108" fmla="*/ 721689 h 929968"/>
              <a:gd name="connsiteX109" fmla="*/ 148804 w 1363810"/>
              <a:gd name="connsiteY109" fmla="*/ 717186 h 929968"/>
              <a:gd name="connsiteX110" fmla="*/ 150170 w 1363810"/>
              <a:gd name="connsiteY110" fmla="*/ 712653 h 929968"/>
              <a:gd name="connsiteX111" fmla="*/ 151535 w 1363810"/>
              <a:gd name="connsiteY111" fmla="*/ 708083 h 929968"/>
              <a:gd name="connsiteX112" fmla="*/ 152900 w 1363810"/>
              <a:gd name="connsiteY112" fmla="*/ 703484 h 929968"/>
              <a:gd name="connsiteX113" fmla="*/ 154265 w 1363810"/>
              <a:gd name="connsiteY113" fmla="*/ 698856 h 929968"/>
              <a:gd name="connsiteX114" fmla="*/ 155630 w 1363810"/>
              <a:gd name="connsiteY114" fmla="*/ 694190 h 929968"/>
              <a:gd name="connsiteX115" fmla="*/ 156995 w 1363810"/>
              <a:gd name="connsiteY115" fmla="*/ 689503 h 929968"/>
              <a:gd name="connsiteX116" fmla="*/ 158360 w 1363810"/>
              <a:gd name="connsiteY116" fmla="*/ 684787 h 929968"/>
              <a:gd name="connsiteX117" fmla="*/ 159725 w 1363810"/>
              <a:gd name="connsiteY117" fmla="*/ 680041 h 929968"/>
              <a:gd name="connsiteX118" fmla="*/ 161090 w 1363810"/>
              <a:gd name="connsiteY118" fmla="*/ 675273 h 929968"/>
              <a:gd name="connsiteX119" fmla="*/ 162455 w 1363810"/>
              <a:gd name="connsiteY119" fmla="*/ 670472 h 929968"/>
              <a:gd name="connsiteX120" fmla="*/ 163821 w 1363810"/>
              <a:gd name="connsiteY120" fmla="*/ 665649 h 929968"/>
              <a:gd name="connsiteX121" fmla="*/ 165186 w 1363810"/>
              <a:gd name="connsiteY121" fmla="*/ 660802 h 929968"/>
              <a:gd name="connsiteX122" fmla="*/ 166551 w 1363810"/>
              <a:gd name="connsiteY122" fmla="*/ 655932 h 929968"/>
              <a:gd name="connsiteX123" fmla="*/ 167916 w 1363810"/>
              <a:gd name="connsiteY123" fmla="*/ 651039 h 929968"/>
              <a:gd name="connsiteX124" fmla="*/ 169282 w 1363810"/>
              <a:gd name="connsiteY124" fmla="*/ 646125 h 929968"/>
              <a:gd name="connsiteX125" fmla="*/ 170647 w 1363810"/>
              <a:gd name="connsiteY125" fmla="*/ 641189 h 929968"/>
              <a:gd name="connsiteX126" fmla="*/ 172012 w 1363810"/>
              <a:gd name="connsiteY126" fmla="*/ 636234 h 929968"/>
              <a:gd name="connsiteX127" fmla="*/ 173377 w 1363810"/>
              <a:gd name="connsiteY127" fmla="*/ 631260 h 929968"/>
              <a:gd name="connsiteX128" fmla="*/ 174742 w 1363810"/>
              <a:gd name="connsiteY128" fmla="*/ 626267 h 929968"/>
              <a:gd name="connsiteX129" fmla="*/ 176108 w 1363810"/>
              <a:gd name="connsiteY129" fmla="*/ 621257 h 929968"/>
              <a:gd name="connsiteX130" fmla="*/ 177473 w 1363810"/>
              <a:gd name="connsiteY130" fmla="*/ 616230 h 929968"/>
              <a:gd name="connsiteX131" fmla="*/ 178838 w 1363810"/>
              <a:gd name="connsiteY131" fmla="*/ 611187 h 929968"/>
              <a:gd name="connsiteX132" fmla="*/ 180203 w 1363810"/>
              <a:gd name="connsiteY132" fmla="*/ 606129 h 929968"/>
              <a:gd name="connsiteX133" fmla="*/ 181568 w 1363810"/>
              <a:gd name="connsiteY133" fmla="*/ 601058 h 929968"/>
              <a:gd name="connsiteX134" fmla="*/ 182934 w 1363810"/>
              <a:gd name="connsiteY134" fmla="*/ 595972 h 929968"/>
              <a:gd name="connsiteX135" fmla="*/ 184299 w 1363810"/>
              <a:gd name="connsiteY135" fmla="*/ 590875 h 929968"/>
              <a:gd name="connsiteX136" fmla="*/ 185664 w 1363810"/>
              <a:gd name="connsiteY136" fmla="*/ 585765 h 929968"/>
              <a:gd name="connsiteX137" fmla="*/ 187029 w 1363810"/>
              <a:gd name="connsiteY137" fmla="*/ 580645 h 929968"/>
              <a:gd name="connsiteX138" fmla="*/ 188394 w 1363810"/>
              <a:gd name="connsiteY138" fmla="*/ 575515 h 929968"/>
              <a:gd name="connsiteX139" fmla="*/ 189759 w 1363810"/>
              <a:gd name="connsiteY139" fmla="*/ 570375 h 929968"/>
              <a:gd name="connsiteX140" fmla="*/ 191124 w 1363810"/>
              <a:gd name="connsiteY140" fmla="*/ 565226 h 929968"/>
              <a:gd name="connsiteX141" fmla="*/ 192489 w 1363810"/>
              <a:gd name="connsiteY141" fmla="*/ 560071 h 929968"/>
              <a:gd name="connsiteX142" fmla="*/ 193854 w 1363810"/>
              <a:gd name="connsiteY142" fmla="*/ 554909 h 929968"/>
              <a:gd name="connsiteX143" fmla="*/ 195220 w 1363810"/>
              <a:gd name="connsiteY143" fmla="*/ 549740 h 929968"/>
              <a:gd name="connsiteX144" fmla="*/ 196585 w 1363810"/>
              <a:gd name="connsiteY144" fmla="*/ 544566 h 929968"/>
              <a:gd name="connsiteX145" fmla="*/ 197950 w 1363810"/>
              <a:gd name="connsiteY145" fmla="*/ 539387 h 929968"/>
              <a:gd name="connsiteX146" fmla="*/ 199315 w 1363810"/>
              <a:gd name="connsiteY146" fmla="*/ 534206 h 929968"/>
              <a:gd name="connsiteX147" fmla="*/ 200680 w 1363810"/>
              <a:gd name="connsiteY147" fmla="*/ 529020 h 929968"/>
              <a:gd name="connsiteX148" fmla="*/ 202046 w 1363810"/>
              <a:gd name="connsiteY148" fmla="*/ 523834 h 929968"/>
              <a:gd name="connsiteX149" fmla="*/ 203411 w 1363810"/>
              <a:gd name="connsiteY149" fmla="*/ 518645 h 929968"/>
              <a:gd name="connsiteX150" fmla="*/ 204776 w 1363810"/>
              <a:gd name="connsiteY150" fmla="*/ 513456 h 929968"/>
              <a:gd name="connsiteX151" fmla="*/ 206141 w 1363810"/>
              <a:gd name="connsiteY151" fmla="*/ 508267 h 929968"/>
              <a:gd name="connsiteX152" fmla="*/ 207506 w 1363810"/>
              <a:gd name="connsiteY152" fmla="*/ 503079 h 929968"/>
              <a:gd name="connsiteX153" fmla="*/ 208872 w 1363810"/>
              <a:gd name="connsiteY153" fmla="*/ 497892 h 929968"/>
              <a:gd name="connsiteX154" fmla="*/ 210237 w 1363810"/>
              <a:gd name="connsiteY154" fmla="*/ 492709 h 929968"/>
              <a:gd name="connsiteX155" fmla="*/ 211602 w 1363810"/>
              <a:gd name="connsiteY155" fmla="*/ 487528 h 929968"/>
              <a:gd name="connsiteX156" fmla="*/ 212967 w 1363810"/>
              <a:gd name="connsiteY156" fmla="*/ 482351 h 929968"/>
              <a:gd name="connsiteX157" fmla="*/ 214332 w 1363810"/>
              <a:gd name="connsiteY157" fmla="*/ 477178 h 929968"/>
              <a:gd name="connsiteX158" fmla="*/ 215698 w 1363810"/>
              <a:gd name="connsiteY158" fmla="*/ 472011 h 929968"/>
              <a:gd name="connsiteX159" fmla="*/ 217063 w 1363810"/>
              <a:gd name="connsiteY159" fmla="*/ 466850 h 929968"/>
              <a:gd name="connsiteX160" fmla="*/ 218428 w 1363810"/>
              <a:gd name="connsiteY160" fmla="*/ 461695 h 929968"/>
              <a:gd name="connsiteX161" fmla="*/ 219793 w 1363810"/>
              <a:gd name="connsiteY161" fmla="*/ 456547 h 929968"/>
              <a:gd name="connsiteX162" fmla="*/ 221158 w 1363810"/>
              <a:gd name="connsiteY162" fmla="*/ 451408 h 929968"/>
              <a:gd name="connsiteX163" fmla="*/ 222523 w 1363810"/>
              <a:gd name="connsiteY163" fmla="*/ 446278 h 929968"/>
              <a:gd name="connsiteX164" fmla="*/ 223888 w 1363810"/>
              <a:gd name="connsiteY164" fmla="*/ 441157 h 929968"/>
              <a:gd name="connsiteX165" fmla="*/ 225254 w 1363810"/>
              <a:gd name="connsiteY165" fmla="*/ 436046 h 929968"/>
              <a:gd name="connsiteX166" fmla="*/ 226619 w 1363810"/>
              <a:gd name="connsiteY166" fmla="*/ 430946 h 929968"/>
              <a:gd name="connsiteX167" fmla="*/ 227984 w 1363810"/>
              <a:gd name="connsiteY167" fmla="*/ 425857 h 929968"/>
              <a:gd name="connsiteX168" fmla="*/ 229349 w 1363810"/>
              <a:gd name="connsiteY168" fmla="*/ 420779 h 929968"/>
              <a:gd name="connsiteX169" fmla="*/ 230714 w 1363810"/>
              <a:gd name="connsiteY169" fmla="*/ 415715 h 929968"/>
              <a:gd name="connsiteX170" fmla="*/ 232079 w 1363810"/>
              <a:gd name="connsiteY170" fmla="*/ 410664 h 929968"/>
              <a:gd name="connsiteX171" fmla="*/ 233444 w 1363810"/>
              <a:gd name="connsiteY171" fmla="*/ 405627 h 929968"/>
              <a:gd name="connsiteX172" fmla="*/ 234810 w 1363810"/>
              <a:gd name="connsiteY172" fmla="*/ 400605 h 929968"/>
              <a:gd name="connsiteX173" fmla="*/ 236175 w 1363810"/>
              <a:gd name="connsiteY173" fmla="*/ 395597 h 929968"/>
              <a:gd name="connsiteX174" fmla="*/ 237540 w 1363810"/>
              <a:gd name="connsiteY174" fmla="*/ 390605 h 929968"/>
              <a:gd name="connsiteX175" fmla="*/ 238905 w 1363810"/>
              <a:gd name="connsiteY175" fmla="*/ 385629 h 929968"/>
              <a:gd name="connsiteX176" fmla="*/ 240270 w 1363810"/>
              <a:gd name="connsiteY176" fmla="*/ 380671 h 929968"/>
              <a:gd name="connsiteX177" fmla="*/ 241636 w 1363810"/>
              <a:gd name="connsiteY177" fmla="*/ 375729 h 929968"/>
              <a:gd name="connsiteX178" fmla="*/ 243001 w 1363810"/>
              <a:gd name="connsiteY178" fmla="*/ 370806 h 929968"/>
              <a:gd name="connsiteX179" fmla="*/ 244366 w 1363810"/>
              <a:gd name="connsiteY179" fmla="*/ 365902 h 929968"/>
              <a:gd name="connsiteX180" fmla="*/ 245731 w 1363810"/>
              <a:gd name="connsiteY180" fmla="*/ 361016 h 929968"/>
              <a:gd name="connsiteX181" fmla="*/ 247097 w 1363810"/>
              <a:gd name="connsiteY181" fmla="*/ 356150 h 929968"/>
              <a:gd name="connsiteX182" fmla="*/ 248462 w 1363810"/>
              <a:gd name="connsiteY182" fmla="*/ 351305 h 929968"/>
              <a:gd name="connsiteX183" fmla="*/ 249827 w 1363810"/>
              <a:gd name="connsiteY183" fmla="*/ 346480 h 929968"/>
              <a:gd name="connsiteX184" fmla="*/ 251192 w 1363810"/>
              <a:gd name="connsiteY184" fmla="*/ 341677 h 929968"/>
              <a:gd name="connsiteX185" fmla="*/ 252557 w 1363810"/>
              <a:gd name="connsiteY185" fmla="*/ 336895 h 929968"/>
              <a:gd name="connsiteX186" fmla="*/ 253923 w 1363810"/>
              <a:gd name="connsiteY186" fmla="*/ 332136 h 929968"/>
              <a:gd name="connsiteX187" fmla="*/ 255288 w 1363810"/>
              <a:gd name="connsiteY187" fmla="*/ 327398 h 929968"/>
              <a:gd name="connsiteX188" fmla="*/ 256653 w 1363810"/>
              <a:gd name="connsiteY188" fmla="*/ 322685 h 929968"/>
              <a:gd name="connsiteX189" fmla="*/ 258018 w 1363810"/>
              <a:gd name="connsiteY189" fmla="*/ 317995 h 929968"/>
              <a:gd name="connsiteX190" fmla="*/ 259383 w 1363810"/>
              <a:gd name="connsiteY190" fmla="*/ 313330 h 929968"/>
              <a:gd name="connsiteX191" fmla="*/ 260748 w 1363810"/>
              <a:gd name="connsiteY191" fmla="*/ 308689 h 929968"/>
              <a:gd name="connsiteX192" fmla="*/ 262113 w 1363810"/>
              <a:gd name="connsiteY192" fmla="*/ 304073 h 929968"/>
              <a:gd name="connsiteX193" fmla="*/ 263478 w 1363810"/>
              <a:gd name="connsiteY193" fmla="*/ 299483 h 929968"/>
              <a:gd name="connsiteX194" fmla="*/ 264843 w 1363810"/>
              <a:gd name="connsiteY194" fmla="*/ 294919 h 929968"/>
              <a:gd name="connsiteX195" fmla="*/ 266208 w 1363810"/>
              <a:gd name="connsiteY195" fmla="*/ 290381 h 929968"/>
              <a:gd name="connsiteX196" fmla="*/ 267574 w 1363810"/>
              <a:gd name="connsiteY196" fmla="*/ 285870 h 929968"/>
              <a:gd name="connsiteX197" fmla="*/ 268939 w 1363810"/>
              <a:gd name="connsiteY197" fmla="*/ 281387 h 929968"/>
              <a:gd name="connsiteX198" fmla="*/ 270304 w 1363810"/>
              <a:gd name="connsiteY198" fmla="*/ 276931 h 929968"/>
              <a:gd name="connsiteX199" fmla="*/ 271669 w 1363810"/>
              <a:gd name="connsiteY199" fmla="*/ 272503 h 929968"/>
              <a:gd name="connsiteX200" fmla="*/ 273035 w 1363810"/>
              <a:gd name="connsiteY200" fmla="*/ 268104 h 929968"/>
              <a:gd name="connsiteX201" fmla="*/ 274400 w 1363810"/>
              <a:gd name="connsiteY201" fmla="*/ 263733 h 929968"/>
              <a:gd name="connsiteX202" fmla="*/ 275765 w 1363810"/>
              <a:gd name="connsiteY202" fmla="*/ 259392 h 929968"/>
              <a:gd name="connsiteX203" fmla="*/ 277130 w 1363810"/>
              <a:gd name="connsiteY203" fmla="*/ 255080 h 929968"/>
              <a:gd name="connsiteX204" fmla="*/ 278495 w 1363810"/>
              <a:gd name="connsiteY204" fmla="*/ 250799 h 929968"/>
              <a:gd name="connsiteX205" fmla="*/ 279861 w 1363810"/>
              <a:gd name="connsiteY205" fmla="*/ 246547 h 929968"/>
              <a:gd name="connsiteX206" fmla="*/ 281226 w 1363810"/>
              <a:gd name="connsiteY206" fmla="*/ 242326 h 929968"/>
              <a:gd name="connsiteX207" fmla="*/ 282591 w 1363810"/>
              <a:gd name="connsiteY207" fmla="*/ 238137 h 929968"/>
              <a:gd name="connsiteX208" fmla="*/ 283956 w 1363810"/>
              <a:gd name="connsiteY208" fmla="*/ 233978 h 929968"/>
              <a:gd name="connsiteX209" fmla="*/ 285321 w 1363810"/>
              <a:gd name="connsiteY209" fmla="*/ 229852 h 929968"/>
              <a:gd name="connsiteX210" fmla="*/ 286687 w 1363810"/>
              <a:gd name="connsiteY210" fmla="*/ 225757 h 929968"/>
              <a:gd name="connsiteX211" fmla="*/ 288052 w 1363810"/>
              <a:gd name="connsiteY211" fmla="*/ 221695 h 929968"/>
              <a:gd name="connsiteX212" fmla="*/ 289417 w 1363810"/>
              <a:gd name="connsiteY212" fmla="*/ 217665 h 929968"/>
              <a:gd name="connsiteX213" fmla="*/ 290782 w 1363810"/>
              <a:gd name="connsiteY213" fmla="*/ 213668 h 929968"/>
              <a:gd name="connsiteX214" fmla="*/ 292147 w 1363810"/>
              <a:gd name="connsiteY214" fmla="*/ 209703 h 929968"/>
              <a:gd name="connsiteX215" fmla="*/ 293512 w 1363810"/>
              <a:gd name="connsiteY215" fmla="*/ 205773 h 929968"/>
              <a:gd name="connsiteX216" fmla="*/ 294877 w 1363810"/>
              <a:gd name="connsiteY216" fmla="*/ 201876 h 929968"/>
              <a:gd name="connsiteX217" fmla="*/ 296242 w 1363810"/>
              <a:gd name="connsiteY217" fmla="*/ 198013 h 929968"/>
              <a:gd name="connsiteX218" fmla="*/ 297607 w 1363810"/>
              <a:gd name="connsiteY218" fmla="*/ 194185 h 929968"/>
              <a:gd name="connsiteX219" fmla="*/ 298973 w 1363810"/>
              <a:gd name="connsiteY219" fmla="*/ 190390 h 929968"/>
              <a:gd name="connsiteX220" fmla="*/ 300338 w 1363810"/>
              <a:gd name="connsiteY220" fmla="*/ 186631 h 929968"/>
              <a:gd name="connsiteX221" fmla="*/ 301703 w 1363810"/>
              <a:gd name="connsiteY221" fmla="*/ 182906 h 929968"/>
              <a:gd name="connsiteX222" fmla="*/ 303068 w 1363810"/>
              <a:gd name="connsiteY222" fmla="*/ 179217 h 929968"/>
              <a:gd name="connsiteX223" fmla="*/ 304433 w 1363810"/>
              <a:gd name="connsiteY223" fmla="*/ 175563 h 929968"/>
              <a:gd name="connsiteX224" fmla="*/ 305799 w 1363810"/>
              <a:gd name="connsiteY224" fmla="*/ 171944 h 929968"/>
              <a:gd name="connsiteX225" fmla="*/ 307164 w 1363810"/>
              <a:gd name="connsiteY225" fmla="*/ 168361 h 929968"/>
              <a:gd name="connsiteX226" fmla="*/ 308529 w 1363810"/>
              <a:gd name="connsiteY226" fmla="*/ 164814 h 929968"/>
              <a:gd name="connsiteX227" fmla="*/ 309894 w 1363810"/>
              <a:gd name="connsiteY227" fmla="*/ 161304 h 929968"/>
              <a:gd name="connsiteX228" fmla="*/ 311259 w 1363810"/>
              <a:gd name="connsiteY228" fmla="*/ 157829 h 929968"/>
              <a:gd name="connsiteX229" fmla="*/ 312625 w 1363810"/>
              <a:gd name="connsiteY229" fmla="*/ 154392 h 929968"/>
              <a:gd name="connsiteX230" fmla="*/ 313990 w 1363810"/>
              <a:gd name="connsiteY230" fmla="*/ 150990 h 929968"/>
              <a:gd name="connsiteX231" fmla="*/ 315355 w 1363810"/>
              <a:gd name="connsiteY231" fmla="*/ 147626 h 929968"/>
              <a:gd name="connsiteX232" fmla="*/ 316720 w 1363810"/>
              <a:gd name="connsiteY232" fmla="*/ 144299 h 929968"/>
              <a:gd name="connsiteX233" fmla="*/ 318086 w 1363810"/>
              <a:gd name="connsiteY233" fmla="*/ 141009 h 929968"/>
              <a:gd name="connsiteX234" fmla="*/ 319451 w 1363810"/>
              <a:gd name="connsiteY234" fmla="*/ 137756 h 929968"/>
              <a:gd name="connsiteX235" fmla="*/ 320816 w 1363810"/>
              <a:gd name="connsiteY235" fmla="*/ 134540 h 929968"/>
              <a:gd name="connsiteX236" fmla="*/ 322181 w 1363810"/>
              <a:gd name="connsiteY236" fmla="*/ 131363 h 929968"/>
              <a:gd name="connsiteX237" fmla="*/ 323546 w 1363810"/>
              <a:gd name="connsiteY237" fmla="*/ 128223 h 929968"/>
              <a:gd name="connsiteX238" fmla="*/ 324911 w 1363810"/>
              <a:gd name="connsiteY238" fmla="*/ 125120 h 929968"/>
              <a:gd name="connsiteX239" fmla="*/ 326277 w 1363810"/>
              <a:gd name="connsiteY239" fmla="*/ 122056 h 929968"/>
              <a:gd name="connsiteX240" fmla="*/ 327642 w 1363810"/>
              <a:gd name="connsiteY240" fmla="*/ 119029 h 929968"/>
              <a:gd name="connsiteX241" fmla="*/ 329007 w 1363810"/>
              <a:gd name="connsiteY241" fmla="*/ 116041 h 929968"/>
              <a:gd name="connsiteX242" fmla="*/ 330372 w 1363810"/>
              <a:gd name="connsiteY242" fmla="*/ 113091 h 929968"/>
              <a:gd name="connsiteX243" fmla="*/ 331737 w 1363810"/>
              <a:gd name="connsiteY243" fmla="*/ 110179 h 929968"/>
              <a:gd name="connsiteX244" fmla="*/ 333102 w 1363810"/>
              <a:gd name="connsiteY244" fmla="*/ 107306 h 929968"/>
              <a:gd name="connsiteX245" fmla="*/ 334467 w 1363810"/>
              <a:gd name="connsiteY245" fmla="*/ 104471 h 929968"/>
              <a:gd name="connsiteX246" fmla="*/ 335832 w 1363810"/>
              <a:gd name="connsiteY246" fmla="*/ 101675 h 929968"/>
              <a:gd name="connsiteX247" fmla="*/ 337197 w 1363810"/>
              <a:gd name="connsiteY247" fmla="*/ 98917 h 929968"/>
              <a:gd name="connsiteX248" fmla="*/ 338563 w 1363810"/>
              <a:gd name="connsiteY248" fmla="*/ 96198 h 929968"/>
              <a:gd name="connsiteX249" fmla="*/ 339928 w 1363810"/>
              <a:gd name="connsiteY249" fmla="*/ 93517 h 929968"/>
              <a:gd name="connsiteX250" fmla="*/ 341293 w 1363810"/>
              <a:gd name="connsiteY250" fmla="*/ 90875 h 929968"/>
              <a:gd name="connsiteX251" fmla="*/ 342658 w 1363810"/>
              <a:gd name="connsiteY251" fmla="*/ 88273 h 929968"/>
              <a:gd name="connsiteX252" fmla="*/ 344024 w 1363810"/>
              <a:gd name="connsiteY252" fmla="*/ 85708 h 929968"/>
              <a:gd name="connsiteX253" fmla="*/ 345389 w 1363810"/>
              <a:gd name="connsiteY253" fmla="*/ 83183 h 929968"/>
              <a:gd name="connsiteX254" fmla="*/ 346754 w 1363810"/>
              <a:gd name="connsiteY254" fmla="*/ 80697 h 929968"/>
              <a:gd name="connsiteX255" fmla="*/ 348119 w 1363810"/>
              <a:gd name="connsiteY255" fmla="*/ 78250 h 929968"/>
              <a:gd name="connsiteX256" fmla="*/ 349484 w 1363810"/>
              <a:gd name="connsiteY256" fmla="*/ 75841 h 929968"/>
              <a:gd name="connsiteX257" fmla="*/ 350850 w 1363810"/>
              <a:gd name="connsiteY257" fmla="*/ 73471 h 929968"/>
              <a:gd name="connsiteX258" fmla="*/ 352215 w 1363810"/>
              <a:gd name="connsiteY258" fmla="*/ 71141 h 929968"/>
              <a:gd name="connsiteX259" fmla="*/ 353580 w 1363810"/>
              <a:gd name="connsiteY259" fmla="*/ 68849 h 929968"/>
              <a:gd name="connsiteX260" fmla="*/ 354945 w 1363810"/>
              <a:gd name="connsiteY260" fmla="*/ 66596 h 929968"/>
              <a:gd name="connsiteX261" fmla="*/ 356310 w 1363810"/>
              <a:gd name="connsiteY261" fmla="*/ 64383 h 929968"/>
              <a:gd name="connsiteX262" fmla="*/ 357676 w 1363810"/>
              <a:gd name="connsiteY262" fmla="*/ 62207 h 929968"/>
              <a:gd name="connsiteX263" fmla="*/ 359041 w 1363810"/>
              <a:gd name="connsiteY263" fmla="*/ 60072 h 929968"/>
              <a:gd name="connsiteX264" fmla="*/ 360406 w 1363810"/>
              <a:gd name="connsiteY264" fmla="*/ 57974 h 929968"/>
              <a:gd name="connsiteX265" fmla="*/ 361771 w 1363810"/>
              <a:gd name="connsiteY265" fmla="*/ 55916 h 929968"/>
              <a:gd name="connsiteX266" fmla="*/ 363136 w 1363810"/>
              <a:gd name="connsiteY266" fmla="*/ 53897 h 929968"/>
              <a:gd name="connsiteX267" fmla="*/ 364501 w 1363810"/>
              <a:gd name="connsiteY267" fmla="*/ 51915 h 929968"/>
              <a:gd name="connsiteX268" fmla="*/ 365866 w 1363810"/>
              <a:gd name="connsiteY268" fmla="*/ 49974 h 929968"/>
              <a:gd name="connsiteX269" fmla="*/ 367231 w 1363810"/>
              <a:gd name="connsiteY269" fmla="*/ 48070 h 929968"/>
              <a:gd name="connsiteX270" fmla="*/ 368596 w 1363810"/>
              <a:gd name="connsiteY270" fmla="*/ 46206 h 929968"/>
              <a:gd name="connsiteX271" fmla="*/ 369962 w 1363810"/>
              <a:gd name="connsiteY271" fmla="*/ 44380 h 929968"/>
              <a:gd name="connsiteX272" fmla="*/ 371327 w 1363810"/>
              <a:gd name="connsiteY272" fmla="*/ 42592 h 929968"/>
              <a:gd name="connsiteX273" fmla="*/ 372692 w 1363810"/>
              <a:gd name="connsiteY273" fmla="*/ 40843 h 929968"/>
              <a:gd name="connsiteX274" fmla="*/ 374057 w 1363810"/>
              <a:gd name="connsiteY274" fmla="*/ 39132 h 929968"/>
              <a:gd name="connsiteX275" fmla="*/ 375422 w 1363810"/>
              <a:gd name="connsiteY275" fmla="*/ 37459 h 929968"/>
              <a:gd name="connsiteX276" fmla="*/ 376788 w 1363810"/>
              <a:gd name="connsiteY276" fmla="*/ 35825 h 929968"/>
              <a:gd name="connsiteX277" fmla="*/ 378153 w 1363810"/>
              <a:gd name="connsiteY277" fmla="*/ 34230 h 929968"/>
              <a:gd name="connsiteX278" fmla="*/ 379518 w 1363810"/>
              <a:gd name="connsiteY278" fmla="*/ 32672 h 929968"/>
              <a:gd name="connsiteX279" fmla="*/ 380883 w 1363810"/>
              <a:gd name="connsiteY279" fmla="*/ 31151 h 929968"/>
              <a:gd name="connsiteX280" fmla="*/ 382248 w 1363810"/>
              <a:gd name="connsiteY280" fmla="*/ 29670 h 929968"/>
              <a:gd name="connsiteX281" fmla="*/ 383614 w 1363810"/>
              <a:gd name="connsiteY281" fmla="*/ 28225 h 929968"/>
              <a:gd name="connsiteX282" fmla="*/ 384979 w 1363810"/>
              <a:gd name="connsiteY282" fmla="*/ 26818 h 929968"/>
              <a:gd name="connsiteX283" fmla="*/ 386344 w 1363810"/>
              <a:gd name="connsiteY283" fmla="*/ 25450 h 929968"/>
              <a:gd name="connsiteX284" fmla="*/ 387709 w 1363810"/>
              <a:gd name="connsiteY284" fmla="*/ 24118 h 929968"/>
              <a:gd name="connsiteX285" fmla="*/ 389075 w 1363810"/>
              <a:gd name="connsiteY285" fmla="*/ 22824 h 929968"/>
              <a:gd name="connsiteX286" fmla="*/ 390440 w 1363810"/>
              <a:gd name="connsiteY286" fmla="*/ 21568 h 929968"/>
              <a:gd name="connsiteX287" fmla="*/ 391805 w 1363810"/>
              <a:gd name="connsiteY287" fmla="*/ 20348 h 929968"/>
              <a:gd name="connsiteX288" fmla="*/ 393170 w 1363810"/>
              <a:gd name="connsiteY288" fmla="*/ 19166 h 929968"/>
              <a:gd name="connsiteX289" fmla="*/ 394535 w 1363810"/>
              <a:gd name="connsiteY289" fmla="*/ 18020 h 929968"/>
              <a:gd name="connsiteX290" fmla="*/ 395900 w 1363810"/>
              <a:gd name="connsiteY290" fmla="*/ 16911 h 929968"/>
              <a:gd name="connsiteX291" fmla="*/ 397265 w 1363810"/>
              <a:gd name="connsiteY291" fmla="*/ 15839 h 929968"/>
              <a:gd name="connsiteX292" fmla="*/ 398630 w 1363810"/>
              <a:gd name="connsiteY292" fmla="*/ 14804 h 929968"/>
              <a:gd name="connsiteX293" fmla="*/ 399996 w 1363810"/>
              <a:gd name="connsiteY293" fmla="*/ 13805 h 929968"/>
              <a:gd name="connsiteX294" fmla="*/ 401361 w 1363810"/>
              <a:gd name="connsiteY294" fmla="*/ 12843 h 929968"/>
              <a:gd name="connsiteX295" fmla="*/ 402726 w 1363810"/>
              <a:gd name="connsiteY295" fmla="*/ 11916 h 929968"/>
              <a:gd name="connsiteX296" fmla="*/ 404091 w 1363810"/>
              <a:gd name="connsiteY296" fmla="*/ 11025 h 929968"/>
              <a:gd name="connsiteX297" fmla="*/ 405456 w 1363810"/>
              <a:gd name="connsiteY297" fmla="*/ 10171 h 929968"/>
              <a:gd name="connsiteX298" fmla="*/ 406821 w 1363810"/>
              <a:gd name="connsiteY298" fmla="*/ 9352 h 929968"/>
              <a:gd name="connsiteX299" fmla="*/ 408186 w 1363810"/>
              <a:gd name="connsiteY299" fmla="*/ 8569 h 929968"/>
              <a:gd name="connsiteX300" fmla="*/ 409552 w 1363810"/>
              <a:gd name="connsiteY300" fmla="*/ 7821 h 929968"/>
              <a:gd name="connsiteX301" fmla="*/ 410914 w 1363810"/>
              <a:gd name="connsiteY301" fmla="*/ 7108 h 929968"/>
              <a:gd name="connsiteX302" fmla="*/ 412281 w 1363810"/>
              <a:gd name="connsiteY302" fmla="*/ 6431 h 929968"/>
              <a:gd name="connsiteX303" fmla="*/ 413647 w 1363810"/>
              <a:gd name="connsiteY303" fmla="*/ 5788 h 929968"/>
              <a:gd name="connsiteX304" fmla="*/ 415014 w 1363810"/>
              <a:gd name="connsiteY304" fmla="*/ 5181 h 929968"/>
              <a:gd name="connsiteX305" fmla="*/ 416380 w 1363810"/>
              <a:gd name="connsiteY305" fmla="*/ 4608 h 929968"/>
              <a:gd name="connsiteX306" fmla="*/ 417739 w 1363810"/>
              <a:gd name="connsiteY306" fmla="*/ 4069 h 929968"/>
              <a:gd name="connsiteX307" fmla="*/ 419106 w 1363810"/>
              <a:gd name="connsiteY307" fmla="*/ 3565 h 929968"/>
              <a:gd name="connsiteX308" fmla="*/ 420472 w 1363810"/>
              <a:gd name="connsiteY308" fmla="*/ 3095 h 929968"/>
              <a:gd name="connsiteX309" fmla="*/ 421839 w 1363810"/>
              <a:gd name="connsiteY309" fmla="*/ 2659 h 929968"/>
              <a:gd name="connsiteX310" fmla="*/ 423205 w 1363810"/>
              <a:gd name="connsiteY310" fmla="*/ 2256 h 929968"/>
              <a:gd name="connsiteX311" fmla="*/ 424572 w 1363810"/>
              <a:gd name="connsiteY311" fmla="*/ 1888 h 929968"/>
              <a:gd name="connsiteX312" fmla="*/ 425931 w 1363810"/>
              <a:gd name="connsiteY312" fmla="*/ 1553 h 929968"/>
              <a:gd name="connsiteX313" fmla="*/ 427297 w 1363810"/>
              <a:gd name="connsiteY313" fmla="*/ 1251 h 929968"/>
              <a:gd name="connsiteX314" fmla="*/ 428664 w 1363810"/>
              <a:gd name="connsiteY314" fmla="*/ 982 h 929968"/>
              <a:gd name="connsiteX315" fmla="*/ 430030 w 1363810"/>
              <a:gd name="connsiteY315" fmla="*/ 746 h 929968"/>
              <a:gd name="connsiteX316" fmla="*/ 431397 w 1363810"/>
              <a:gd name="connsiteY316" fmla="*/ 543 h 929968"/>
              <a:gd name="connsiteX317" fmla="*/ 432763 w 1363810"/>
              <a:gd name="connsiteY317" fmla="*/ 372 h 929968"/>
              <a:gd name="connsiteX318" fmla="*/ 434122 w 1363810"/>
              <a:gd name="connsiteY318" fmla="*/ 234 h 929968"/>
              <a:gd name="connsiteX319" fmla="*/ 435489 w 1363810"/>
              <a:gd name="connsiteY319" fmla="*/ 127 h 929968"/>
              <a:gd name="connsiteX320" fmla="*/ 436855 w 1363810"/>
              <a:gd name="connsiteY320" fmla="*/ 53 h 929968"/>
              <a:gd name="connsiteX321" fmla="*/ 438222 w 1363810"/>
              <a:gd name="connsiteY321" fmla="*/ 11 h 929968"/>
              <a:gd name="connsiteX322" fmla="*/ 439588 w 1363810"/>
              <a:gd name="connsiteY322" fmla="*/ 0 h 929968"/>
              <a:gd name="connsiteX323" fmla="*/ 440948 w 1363810"/>
              <a:gd name="connsiteY323" fmla="*/ 21 h 929968"/>
              <a:gd name="connsiteX324" fmla="*/ 442314 w 1363810"/>
              <a:gd name="connsiteY324" fmla="*/ 72 h 929968"/>
              <a:gd name="connsiteX325" fmla="*/ 443680 w 1363810"/>
              <a:gd name="connsiteY325" fmla="*/ 155 h 929968"/>
              <a:gd name="connsiteX326" fmla="*/ 445047 w 1363810"/>
              <a:gd name="connsiteY326" fmla="*/ 269 h 929968"/>
              <a:gd name="connsiteX327" fmla="*/ 446413 w 1363810"/>
              <a:gd name="connsiteY327" fmla="*/ 413 h 929968"/>
              <a:gd name="connsiteX328" fmla="*/ 447780 w 1363810"/>
              <a:gd name="connsiteY328" fmla="*/ 587 h 929968"/>
              <a:gd name="connsiteX329" fmla="*/ 449139 w 1363810"/>
              <a:gd name="connsiteY329" fmla="*/ 792 h 929968"/>
              <a:gd name="connsiteX330" fmla="*/ 450506 w 1363810"/>
              <a:gd name="connsiteY330" fmla="*/ 1027 h 929968"/>
              <a:gd name="connsiteX331" fmla="*/ 451872 w 1363810"/>
              <a:gd name="connsiteY331" fmla="*/ 1291 h 929968"/>
              <a:gd name="connsiteX332" fmla="*/ 453239 w 1363810"/>
              <a:gd name="connsiteY332" fmla="*/ 1586 h 929968"/>
              <a:gd name="connsiteX333" fmla="*/ 454605 w 1363810"/>
              <a:gd name="connsiteY333" fmla="*/ 1909 h 929968"/>
              <a:gd name="connsiteX334" fmla="*/ 455964 w 1363810"/>
              <a:gd name="connsiteY334" fmla="*/ 2262 h 929968"/>
              <a:gd name="connsiteX335" fmla="*/ 457331 w 1363810"/>
              <a:gd name="connsiteY335" fmla="*/ 2643 h 929968"/>
              <a:gd name="connsiteX336" fmla="*/ 458697 w 1363810"/>
              <a:gd name="connsiteY336" fmla="*/ 3054 h 929968"/>
              <a:gd name="connsiteX337" fmla="*/ 460064 w 1363810"/>
              <a:gd name="connsiteY337" fmla="*/ 3493 h 929968"/>
              <a:gd name="connsiteX338" fmla="*/ 461430 w 1363810"/>
              <a:gd name="connsiteY338" fmla="*/ 3960 h 929968"/>
              <a:gd name="connsiteX339" fmla="*/ 462797 w 1363810"/>
              <a:gd name="connsiteY339" fmla="*/ 4455 h 929968"/>
              <a:gd name="connsiteX340" fmla="*/ 464156 w 1363810"/>
              <a:gd name="connsiteY340" fmla="*/ 4978 h 929968"/>
              <a:gd name="connsiteX341" fmla="*/ 465522 w 1363810"/>
              <a:gd name="connsiteY341" fmla="*/ 5529 h 929968"/>
              <a:gd name="connsiteX342" fmla="*/ 466889 w 1363810"/>
              <a:gd name="connsiteY342" fmla="*/ 6108 h 929968"/>
              <a:gd name="connsiteX343" fmla="*/ 468255 w 1363810"/>
              <a:gd name="connsiteY343" fmla="*/ 6714 h 929968"/>
              <a:gd name="connsiteX344" fmla="*/ 469622 w 1363810"/>
              <a:gd name="connsiteY344" fmla="*/ 7346 h 929968"/>
              <a:gd name="connsiteX345" fmla="*/ 470988 w 1363810"/>
              <a:gd name="connsiteY345" fmla="*/ 8006 h 929968"/>
              <a:gd name="connsiteX346" fmla="*/ 472347 w 1363810"/>
              <a:gd name="connsiteY346" fmla="*/ 8692 h 929968"/>
              <a:gd name="connsiteX347" fmla="*/ 473714 w 1363810"/>
              <a:gd name="connsiteY347" fmla="*/ 9405 h 929968"/>
              <a:gd name="connsiteX348" fmla="*/ 475080 w 1363810"/>
              <a:gd name="connsiteY348" fmla="*/ 10144 h 929968"/>
              <a:gd name="connsiteX349" fmla="*/ 476447 w 1363810"/>
              <a:gd name="connsiteY349" fmla="*/ 10908 h 929968"/>
              <a:gd name="connsiteX350" fmla="*/ 477813 w 1363810"/>
              <a:gd name="connsiteY350" fmla="*/ 11699 h 929968"/>
              <a:gd name="connsiteX351" fmla="*/ 479172 w 1363810"/>
              <a:gd name="connsiteY351" fmla="*/ 12515 h 929968"/>
              <a:gd name="connsiteX352" fmla="*/ 480539 w 1363810"/>
              <a:gd name="connsiteY352" fmla="*/ 13356 h 929968"/>
              <a:gd name="connsiteX353" fmla="*/ 481905 w 1363810"/>
              <a:gd name="connsiteY353" fmla="*/ 14223 h 929968"/>
              <a:gd name="connsiteX354" fmla="*/ 483272 w 1363810"/>
              <a:gd name="connsiteY354" fmla="*/ 15114 h 929968"/>
              <a:gd name="connsiteX355" fmla="*/ 484638 w 1363810"/>
              <a:gd name="connsiteY355" fmla="*/ 16030 h 929968"/>
              <a:gd name="connsiteX356" fmla="*/ 486005 w 1363810"/>
              <a:gd name="connsiteY356" fmla="*/ 16971 h 929968"/>
              <a:gd name="connsiteX357" fmla="*/ 487364 w 1363810"/>
              <a:gd name="connsiteY357" fmla="*/ 17936 h 929968"/>
              <a:gd name="connsiteX358" fmla="*/ 488730 w 1363810"/>
              <a:gd name="connsiteY358" fmla="*/ 18924 h 929968"/>
              <a:gd name="connsiteX359" fmla="*/ 490097 w 1363810"/>
              <a:gd name="connsiteY359" fmla="*/ 19937 h 929968"/>
              <a:gd name="connsiteX360" fmla="*/ 491463 w 1363810"/>
              <a:gd name="connsiteY360" fmla="*/ 20973 h 929968"/>
              <a:gd name="connsiteX361" fmla="*/ 492830 w 1363810"/>
              <a:gd name="connsiteY361" fmla="*/ 22032 h 929968"/>
              <a:gd name="connsiteX362" fmla="*/ 494189 w 1363810"/>
              <a:gd name="connsiteY362" fmla="*/ 23114 h 929968"/>
              <a:gd name="connsiteX363" fmla="*/ 495555 w 1363810"/>
              <a:gd name="connsiteY363" fmla="*/ 24220 h 929968"/>
              <a:gd name="connsiteX364" fmla="*/ 496922 w 1363810"/>
              <a:gd name="connsiteY364" fmla="*/ 25348 h 929968"/>
              <a:gd name="connsiteX365" fmla="*/ 498288 w 1363810"/>
              <a:gd name="connsiteY365" fmla="*/ 26498 h 929968"/>
              <a:gd name="connsiteX366" fmla="*/ 499655 w 1363810"/>
              <a:gd name="connsiteY366" fmla="*/ 27671 h 929968"/>
              <a:gd name="connsiteX367" fmla="*/ 501021 w 1363810"/>
              <a:gd name="connsiteY367" fmla="*/ 28866 h 929968"/>
              <a:gd name="connsiteX368" fmla="*/ 502381 w 1363810"/>
              <a:gd name="connsiteY368" fmla="*/ 30083 h 929968"/>
              <a:gd name="connsiteX369" fmla="*/ 503747 w 1363810"/>
              <a:gd name="connsiteY369" fmla="*/ 31320 h 929968"/>
              <a:gd name="connsiteX370" fmla="*/ 505114 w 1363810"/>
              <a:gd name="connsiteY370" fmla="*/ 32580 h 929968"/>
              <a:gd name="connsiteX371" fmla="*/ 506480 w 1363810"/>
              <a:gd name="connsiteY371" fmla="*/ 33861 h 929968"/>
              <a:gd name="connsiteX372" fmla="*/ 507847 w 1363810"/>
              <a:gd name="connsiteY372" fmla="*/ 35163 h 929968"/>
              <a:gd name="connsiteX373" fmla="*/ 509213 w 1363810"/>
              <a:gd name="connsiteY373" fmla="*/ 36484 h 929968"/>
              <a:gd name="connsiteX374" fmla="*/ 510572 w 1363810"/>
              <a:gd name="connsiteY374" fmla="*/ 37827 h 929968"/>
              <a:gd name="connsiteX375" fmla="*/ 511939 w 1363810"/>
              <a:gd name="connsiteY375" fmla="*/ 39191 h 929968"/>
              <a:gd name="connsiteX376" fmla="*/ 513305 w 1363810"/>
              <a:gd name="connsiteY376" fmla="*/ 40574 h 929968"/>
              <a:gd name="connsiteX377" fmla="*/ 514672 w 1363810"/>
              <a:gd name="connsiteY377" fmla="*/ 41977 h 929968"/>
              <a:gd name="connsiteX378" fmla="*/ 516038 w 1363810"/>
              <a:gd name="connsiteY378" fmla="*/ 43399 h 929968"/>
              <a:gd name="connsiteX379" fmla="*/ 517397 w 1363810"/>
              <a:gd name="connsiteY379" fmla="*/ 44841 h 929968"/>
              <a:gd name="connsiteX380" fmla="*/ 518764 w 1363810"/>
              <a:gd name="connsiteY380" fmla="*/ 46303 h 929968"/>
              <a:gd name="connsiteX381" fmla="*/ 520130 w 1363810"/>
              <a:gd name="connsiteY381" fmla="*/ 47783 h 929968"/>
              <a:gd name="connsiteX382" fmla="*/ 521497 w 1363810"/>
              <a:gd name="connsiteY382" fmla="*/ 49282 h 929968"/>
              <a:gd name="connsiteX383" fmla="*/ 522863 w 1363810"/>
              <a:gd name="connsiteY383" fmla="*/ 50799 h 929968"/>
              <a:gd name="connsiteX384" fmla="*/ 524230 w 1363810"/>
              <a:gd name="connsiteY384" fmla="*/ 52335 h 929968"/>
              <a:gd name="connsiteX385" fmla="*/ 525589 w 1363810"/>
              <a:gd name="connsiteY385" fmla="*/ 53889 h 929968"/>
              <a:gd name="connsiteX386" fmla="*/ 526955 w 1363810"/>
              <a:gd name="connsiteY386" fmla="*/ 55460 h 929968"/>
              <a:gd name="connsiteX387" fmla="*/ 528322 w 1363810"/>
              <a:gd name="connsiteY387" fmla="*/ 57050 h 929968"/>
              <a:gd name="connsiteX388" fmla="*/ 529688 w 1363810"/>
              <a:gd name="connsiteY388" fmla="*/ 58657 h 929968"/>
              <a:gd name="connsiteX389" fmla="*/ 531055 w 1363810"/>
              <a:gd name="connsiteY389" fmla="*/ 60281 h 929968"/>
              <a:gd name="connsiteX390" fmla="*/ 532414 w 1363810"/>
              <a:gd name="connsiteY390" fmla="*/ 61922 h 929968"/>
              <a:gd name="connsiteX391" fmla="*/ 533780 w 1363810"/>
              <a:gd name="connsiteY391" fmla="*/ 63581 h 929968"/>
              <a:gd name="connsiteX392" fmla="*/ 535147 w 1363810"/>
              <a:gd name="connsiteY392" fmla="*/ 65255 h 929968"/>
              <a:gd name="connsiteX393" fmla="*/ 536513 w 1363810"/>
              <a:gd name="connsiteY393" fmla="*/ 66946 h 929968"/>
              <a:gd name="connsiteX394" fmla="*/ 537880 w 1363810"/>
              <a:gd name="connsiteY394" fmla="*/ 68653 h 929968"/>
              <a:gd name="connsiteX395" fmla="*/ 539246 w 1363810"/>
              <a:gd name="connsiteY395" fmla="*/ 70377 h 929968"/>
              <a:gd name="connsiteX396" fmla="*/ 540606 w 1363810"/>
              <a:gd name="connsiteY396" fmla="*/ 72116 h 929968"/>
              <a:gd name="connsiteX397" fmla="*/ 541972 w 1363810"/>
              <a:gd name="connsiteY397" fmla="*/ 73870 h 929968"/>
              <a:gd name="connsiteX398" fmla="*/ 543338 w 1363810"/>
              <a:gd name="connsiteY398" fmla="*/ 75641 h 929968"/>
              <a:gd name="connsiteX399" fmla="*/ 544705 w 1363810"/>
              <a:gd name="connsiteY399" fmla="*/ 77426 h 929968"/>
              <a:gd name="connsiteX400" fmla="*/ 546071 w 1363810"/>
              <a:gd name="connsiteY400" fmla="*/ 79226 h 929968"/>
              <a:gd name="connsiteX401" fmla="*/ 547438 w 1363810"/>
              <a:gd name="connsiteY401" fmla="*/ 81041 h 929968"/>
              <a:gd name="connsiteX402" fmla="*/ 548797 w 1363810"/>
              <a:gd name="connsiteY402" fmla="*/ 82871 h 929968"/>
              <a:gd name="connsiteX403" fmla="*/ 550163 w 1363810"/>
              <a:gd name="connsiteY403" fmla="*/ 84715 h 929968"/>
              <a:gd name="connsiteX404" fmla="*/ 551530 w 1363810"/>
              <a:gd name="connsiteY404" fmla="*/ 86573 h 929968"/>
              <a:gd name="connsiteX405" fmla="*/ 552897 w 1363810"/>
              <a:gd name="connsiteY405" fmla="*/ 88445 h 929968"/>
              <a:gd name="connsiteX406" fmla="*/ 554263 w 1363810"/>
              <a:gd name="connsiteY406" fmla="*/ 90331 h 929968"/>
              <a:gd name="connsiteX407" fmla="*/ 555622 w 1363810"/>
              <a:gd name="connsiteY407" fmla="*/ 92230 h 929968"/>
              <a:gd name="connsiteX408" fmla="*/ 556989 w 1363810"/>
              <a:gd name="connsiteY408" fmla="*/ 94144 h 929968"/>
              <a:gd name="connsiteX409" fmla="*/ 558355 w 1363810"/>
              <a:gd name="connsiteY409" fmla="*/ 96069 h 929968"/>
              <a:gd name="connsiteX410" fmla="*/ 559722 w 1363810"/>
              <a:gd name="connsiteY410" fmla="*/ 98008 h 929968"/>
              <a:gd name="connsiteX411" fmla="*/ 561088 w 1363810"/>
              <a:gd name="connsiteY411" fmla="*/ 99960 h 929968"/>
              <a:gd name="connsiteX412" fmla="*/ 562455 w 1363810"/>
              <a:gd name="connsiteY412" fmla="*/ 101924 h 929968"/>
              <a:gd name="connsiteX413" fmla="*/ 563814 w 1363810"/>
              <a:gd name="connsiteY413" fmla="*/ 103901 h 929968"/>
              <a:gd name="connsiteX414" fmla="*/ 565180 w 1363810"/>
              <a:gd name="connsiteY414" fmla="*/ 105889 h 929968"/>
              <a:gd name="connsiteX415" fmla="*/ 566547 w 1363810"/>
              <a:gd name="connsiteY415" fmla="*/ 107891 h 929968"/>
              <a:gd name="connsiteX416" fmla="*/ 567913 w 1363810"/>
              <a:gd name="connsiteY416" fmla="*/ 109903 h 929968"/>
              <a:gd name="connsiteX417" fmla="*/ 569280 w 1363810"/>
              <a:gd name="connsiteY417" fmla="*/ 111927 h 929968"/>
              <a:gd name="connsiteX418" fmla="*/ 570639 w 1363810"/>
              <a:gd name="connsiteY418" fmla="*/ 113963 h 929968"/>
              <a:gd name="connsiteX419" fmla="*/ 572005 w 1363810"/>
              <a:gd name="connsiteY419" fmla="*/ 116010 h 929968"/>
              <a:gd name="connsiteX420" fmla="*/ 573372 w 1363810"/>
              <a:gd name="connsiteY420" fmla="*/ 118068 h 929968"/>
              <a:gd name="connsiteX421" fmla="*/ 574738 w 1363810"/>
              <a:gd name="connsiteY421" fmla="*/ 120137 h 929968"/>
              <a:gd name="connsiteX422" fmla="*/ 576105 w 1363810"/>
              <a:gd name="connsiteY422" fmla="*/ 122216 h 929968"/>
              <a:gd name="connsiteX423" fmla="*/ 577471 w 1363810"/>
              <a:gd name="connsiteY423" fmla="*/ 124306 h 929968"/>
              <a:gd name="connsiteX424" fmla="*/ 578830 w 1363810"/>
              <a:gd name="connsiteY424" fmla="*/ 126407 h 929968"/>
              <a:gd name="connsiteX425" fmla="*/ 580197 w 1363810"/>
              <a:gd name="connsiteY425" fmla="*/ 128517 h 929968"/>
              <a:gd name="connsiteX426" fmla="*/ 581563 w 1363810"/>
              <a:gd name="connsiteY426" fmla="*/ 130638 h 929968"/>
              <a:gd name="connsiteX427" fmla="*/ 582930 w 1363810"/>
              <a:gd name="connsiteY427" fmla="*/ 132767 h 929968"/>
              <a:gd name="connsiteX428" fmla="*/ 584296 w 1363810"/>
              <a:gd name="connsiteY428" fmla="*/ 134907 h 929968"/>
              <a:gd name="connsiteX429" fmla="*/ 585655 w 1363810"/>
              <a:gd name="connsiteY429" fmla="*/ 137056 h 929968"/>
              <a:gd name="connsiteX430" fmla="*/ 587022 w 1363810"/>
              <a:gd name="connsiteY430" fmla="*/ 139215 h 929968"/>
              <a:gd name="connsiteX431" fmla="*/ 588388 w 1363810"/>
              <a:gd name="connsiteY431" fmla="*/ 141382 h 929968"/>
              <a:gd name="connsiteX432" fmla="*/ 589755 w 1363810"/>
              <a:gd name="connsiteY432" fmla="*/ 143559 h 929968"/>
              <a:gd name="connsiteX433" fmla="*/ 591121 w 1363810"/>
              <a:gd name="connsiteY433" fmla="*/ 145744 h 929968"/>
              <a:gd name="connsiteX434" fmla="*/ 592488 w 1363810"/>
              <a:gd name="connsiteY434" fmla="*/ 147938 h 929968"/>
              <a:gd name="connsiteX435" fmla="*/ 593847 w 1363810"/>
              <a:gd name="connsiteY435" fmla="*/ 150139 h 929968"/>
              <a:gd name="connsiteX436" fmla="*/ 595214 w 1363810"/>
              <a:gd name="connsiteY436" fmla="*/ 152349 h 929968"/>
              <a:gd name="connsiteX437" fmla="*/ 596580 w 1363810"/>
              <a:gd name="connsiteY437" fmla="*/ 154567 h 929968"/>
              <a:gd name="connsiteX438" fmla="*/ 597946 w 1363810"/>
              <a:gd name="connsiteY438" fmla="*/ 156793 h 929968"/>
              <a:gd name="connsiteX439" fmla="*/ 599313 w 1363810"/>
              <a:gd name="connsiteY439" fmla="*/ 159027 h 929968"/>
              <a:gd name="connsiteX440" fmla="*/ 600679 w 1363810"/>
              <a:gd name="connsiteY440" fmla="*/ 161268 h 929968"/>
              <a:gd name="connsiteX441" fmla="*/ 602039 w 1363810"/>
              <a:gd name="connsiteY441" fmla="*/ 163516 h 929968"/>
              <a:gd name="connsiteX442" fmla="*/ 603405 w 1363810"/>
              <a:gd name="connsiteY442" fmla="*/ 165772 h 929968"/>
              <a:gd name="connsiteX443" fmla="*/ 604772 w 1363810"/>
              <a:gd name="connsiteY443" fmla="*/ 168035 h 929968"/>
              <a:gd name="connsiteX444" fmla="*/ 606138 w 1363810"/>
              <a:gd name="connsiteY444" fmla="*/ 170305 h 929968"/>
              <a:gd name="connsiteX445" fmla="*/ 607505 w 1363810"/>
              <a:gd name="connsiteY445" fmla="*/ 172581 h 929968"/>
              <a:gd name="connsiteX446" fmla="*/ 608864 w 1363810"/>
              <a:gd name="connsiteY446" fmla="*/ 174863 h 929968"/>
              <a:gd name="connsiteX447" fmla="*/ 610230 w 1363810"/>
              <a:gd name="connsiteY447" fmla="*/ 177152 h 929968"/>
              <a:gd name="connsiteX448" fmla="*/ 611597 w 1363810"/>
              <a:gd name="connsiteY448" fmla="*/ 179448 h 929968"/>
              <a:gd name="connsiteX449" fmla="*/ 612963 w 1363810"/>
              <a:gd name="connsiteY449" fmla="*/ 181749 h 929968"/>
              <a:gd name="connsiteX450" fmla="*/ 614330 w 1363810"/>
              <a:gd name="connsiteY450" fmla="*/ 184056 h 929968"/>
              <a:gd name="connsiteX451" fmla="*/ 615696 w 1363810"/>
              <a:gd name="connsiteY451" fmla="*/ 186369 h 929968"/>
              <a:gd name="connsiteX452" fmla="*/ 617055 w 1363810"/>
              <a:gd name="connsiteY452" fmla="*/ 188688 h 929968"/>
              <a:gd name="connsiteX453" fmla="*/ 618422 w 1363810"/>
              <a:gd name="connsiteY453" fmla="*/ 191012 h 929968"/>
              <a:gd name="connsiteX454" fmla="*/ 619788 w 1363810"/>
              <a:gd name="connsiteY454" fmla="*/ 193341 h 929968"/>
              <a:gd name="connsiteX455" fmla="*/ 621155 w 1363810"/>
              <a:gd name="connsiteY455" fmla="*/ 195676 h 929968"/>
              <a:gd name="connsiteX456" fmla="*/ 622521 w 1363810"/>
              <a:gd name="connsiteY456" fmla="*/ 198015 h 929968"/>
              <a:gd name="connsiteX457" fmla="*/ 623880 w 1363810"/>
              <a:gd name="connsiteY457" fmla="*/ 200359 h 929968"/>
              <a:gd name="connsiteX458" fmla="*/ 625247 w 1363810"/>
              <a:gd name="connsiteY458" fmla="*/ 202708 h 929968"/>
              <a:gd name="connsiteX459" fmla="*/ 626613 w 1363810"/>
              <a:gd name="connsiteY459" fmla="*/ 205061 h 929968"/>
              <a:gd name="connsiteX460" fmla="*/ 627980 w 1363810"/>
              <a:gd name="connsiteY460" fmla="*/ 207419 h 929968"/>
              <a:gd name="connsiteX461" fmla="*/ 629346 w 1363810"/>
              <a:gd name="connsiteY461" fmla="*/ 209781 h 929968"/>
              <a:gd name="connsiteX462" fmla="*/ 630713 w 1363810"/>
              <a:gd name="connsiteY462" fmla="*/ 212147 h 929968"/>
              <a:gd name="connsiteX463" fmla="*/ 632072 w 1363810"/>
              <a:gd name="connsiteY463" fmla="*/ 214517 h 929968"/>
              <a:gd name="connsiteX464" fmla="*/ 633438 w 1363810"/>
              <a:gd name="connsiteY464" fmla="*/ 216891 h 929968"/>
              <a:gd name="connsiteX465" fmla="*/ 634805 w 1363810"/>
              <a:gd name="connsiteY465" fmla="*/ 219269 h 929968"/>
              <a:gd name="connsiteX466" fmla="*/ 636171 w 1363810"/>
              <a:gd name="connsiteY466" fmla="*/ 221650 h 929968"/>
              <a:gd name="connsiteX467" fmla="*/ 637538 w 1363810"/>
              <a:gd name="connsiteY467" fmla="*/ 224035 h 929968"/>
              <a:gd name="connsiteX468" fmla="*/ 638904 w 1363810"/>
              <a:gd name="connsiteY468" fmla="*/ 226422 h 929968"/>
              <a:gd name="connsiteX469" fmla="*/ 640263 w 1363810"/>
              <a:gd name="connsiteY469" fmla="*/ 228813 h 929968"/>
              <a:gd name="connsiteX470" fmla="*/ 641630 w 1363810"/>
              <a:gd name="connsiteY470" fmla="*/ 231207 h 929968"/>
              <a:gd name="connsiteX471" fmla="*/ 642996 w 1363810"/>
              <a:gd name="connsiteY471" fmla="*/ 233604 h 929968"/>
              <a:gd name="connsiteX472" fmla="*/ 644363 w 1363810"/>
              <a:gd name="connsiteY472" fmla="*/ 236003 h 929968"/>
              <a:gd name="connsiteX473" fmla="*/ 645729 w 1363810"/>
              <a:gd name="connsiteY473" fmla="*/ 238406 h 929968"/>
              <a:gd name="connsiteX474" fmla="*/ 647089 w 1363810"/>
              <a:gd name="connsiteY474" fmla="*/ 240810 h 929968"/>
              <a:gd name="connsiteX475" fmla="*/ 648455 w 1363810"/>
              <a:gd name="connsiteY475" fmla="*/ 243217 h 929968"/>
              <a:gd name="connsiteX476" fmla="*/ 649821 w 1363810"/>
              <a:gd name="connsiteY476" fmla="*/ 245626 h 929968"/>
              <a:gd name="connsiteX477" fmla="*/ 651188 w 1363810"/>
              <a:gd name="connsiteY477" fmla="*/ 248037 h 929968"/>
              <a:gd name="connsiteX478" fmla="*/ 652554 w 1363810"/>
              <a:gd name="connsiteY478" fmla="*/ 250450 h 929968"/>
              <a:gd name="connsiteX479" fmla="*/ 653921 w 1363810"/>
              <a:gd name="connsiteY479" fmla="*/ 252865 h 929968"/>
              <a:gd name="connsiteX480" fmla="*/ 655280 w 1363810"/>
              <a:gd name="connsiteY480" fmla="*/ 255282 h 929968"/>
              <a:gd name="connsiteX481" fmla="*/ 656647 w 1363810"/>
              <a:gd name="connsiteY481" fmla="*/ 257700 h 929968"/>
              <a:gd name="connsiteX482" fmla="*/ 658013 w 1363810"/>
              <a:gd name="connsiteY482" fmla="*/ 260120 h 929968"/>
              <a:gd name="connsiteX483" fmla="*/ 659380 w 1363810"/>
              <a:gd name="connsiteY483" fmla="*/ 262542 h 929968"/>
              <a:gd name="connsiteX484" fmla="*/ 660746 w 1363810"/>
              <a:gd name="connsiteY484" fmla="*/ 264964 h 929968"/>
              <a:gd name="connsiteX485" fmla="*/ 662105 w 1363810"/>
              <a:gd name="connsiteY485" fmla="*/ 267387 h 929968"/>
              <a:gd name="connsiteX486" fmla="*/ 663472 w 1363810"/>
              <a:gd name="connsiteY486" fmla="*/ 269811 h 929968"/>
              <a:gd name="connsiteX487" fmla="*/ 664838 w 1363810"/>
              <a:gd name="connsiteY487" fmla="*/ 272237 h 929968"/>
              <a:gd name="connsiteX488" fmla="*/ 666205 w 1363810"/>
              <a:gd name="connsiteY488" fmla="*/ 274663 h 929968"/>
              <a:gd name="connsiteX489" fmla="*/ 667571 w 1363810"/>
              <a:gd name="connsiteY489" fmla="*/ 277090 h 929968"/>
              <a:gd name="connsiteX490" fmla="*/ 668938 w 1363810"/>
              <a:gd name="connsiteY490" fmla="*/ 279517 h 929968"/>
              <a:gd name="connsiteX491" fmla="*/ 670297 w 1363810"/>
              <a:gd name="connsiteY491" fmla="*/ 281944 h 929968"/>
              <a:gd name="connsiteX492" fmla="*/ 671663 w 1363810"/>
              <a:gd name="connsiteY492" fmla="*/ 284372 h 929968"/>
              <a:gd name="connsiteX493" fmla="*/ 673030 w 1363810"/>
              <a:gd name="connsiteY493" fmla="*/ 286800 h 929968"/>
              <a:gd name="connsiteX494" fmla="*/ 674396 w 1363810"/>
              <a:gd name="connsiteY494" fmla="*/ 289229 h 929968"/>
              <a:gd name="connsiteX495" fmla="*/ 675763 w 1363810"/>
              <a:gd name="connsiteY495" fmla="*/ 291657 h 929968"/>
              <a:gd name="connsiteX496" fmla="*/ 677129 w 1363810"/>
              <a:gd name="connsiteY496" fmla="*/ 294085 h 929968"/>
              <a:gd name="connsiteX497" fmla="*/ 678488 w 1363810"/>
              <a:gd name="connsiteY497" fmla="*/ 296514 h 929968"/>
              <a:gd name="connsiteX498" fmla="*/ 679855 w 1363810"/>
              <a:gd name="connsiteY498" fmla="*/ 298941 h 929968"/>
              <a:gd name="connsiteX499" fmla="*/ 681221 w 1363810"/>
              <a:gd name="connsiteY499" fmla="*/ 301368 h 929968"/>
              <a:gd name="connsiteX500" fmla="*/ 682588 w 1363810"/>
              <a:gd name="connsiteY500" fmla="*/ 303795 h 929968"/>
              <a:gd name="connsiteX501" fmla="*/ 683954 w 1363810"/>
              <a:gd name="connsiteY501" fmla="*/ 306221 h 929968"/>
              <a:gd name="connsiteX502" fmla="*/ 685313 w 1363810"/>
              <a:gd name="connsiteY502" fmla="*/ 308646 h 929968"/>
              <a:gd name="connsiteX503" fmla="*/ 686680 w 1363810"/>
              <a:gd name="connsiteY503" fmla="*/ 311070 h 929968"/>
              <a:gd name="connsiteX504" fmla="*/ 688046 w 1363810"/>
              <a:gd name="connsiteY504" fmla="*/ 313494 h 929968"/>
              <a:gd name="connsiteX505" fmla="*/ 689413 w 1363810"/>
              <a:gd name="connsiteY505" fmla="*/ 315916 h 929968"/>
              <a:gd name="connsiteX506" fmla="*/ 690779 w 1363810"/>
              <a:gd name="connsiteY506" fmla="*/ 318338 h 929968"/>
              <a:gd name="connsiteX507" fmla="*/ 692146 w 1363810"/>
              <a:gd name="connsiteY507" fmla="*/ 320758 h 929968"/>
              <a:gd name="connsiteX508" fmla="*/ 693505 w 1363810"/>
              <a:gd name="connsiteY508" fmla="*/ 323176 h 929968"/>
              <a:gd name="connsiteX509" fmla="*/ 694872 w 1363810"/>
              <a:gd name="connsiteY509" fmla="*/ 325594 h 929968"/>
              <a:gd name="connsiteX510" fmla="*/ 696238 w 1363810"/>
              <a:gd name="connsiteY510" fmla="*/ 328010 h 929968"/>
              <a:gd name="connsiteX511" fmla="*/ 697604 w 1363810"/>
              <a:gd name="connsiteY511" fmla="*/ 330424 h 929968"/>
              <a:gd name="connsiteX512" fmla="*/ 698971 w 1363810"/>
              <a:gd name="connsiteY512" fmla="*/ 332836 h 929968"/>
              <a:gd name="connsiteX513" fmla="*/ 700330 w 1363810"/>
              <a:gd name="connsiteY513" fmla="*/ 335248 h 929968"/>
              <a:gd name="connsiteX514" fmla="*/ 701697 w 1363810"/>
              <a:gd name="connsiteY514" fmla="*/ 337657 h 929968"/>
              <a:gd name="connsiteX515" fmla="*/ 703063 w 1363810"/>
              <a:gd name="connsiteY515" fmla="*/ 340063 h 929968"/>
              <a:gd name="connsiteX516" fmla="*/ 704430 w 1363810"/>
              <a:gd name="connsiteY516" fmla="*/ 342469 h 929968"/>
              <a:gd name="connsiteX517" fmla="*/ 705796 w 1363810"/>
              <a:gd name="connsiteY517" fmla="*/ 344872 h 929968"/>
              <a:gd name="connsiteX518" fmla="*/ 707163 w 1363810"/>
              <a:gd name="connsiteY518" fmla="*/ 347272 h 929968"/>
              <a:gd name="connsiteX519" fmla="*/ 708522 w 1363810"/>
              <a:gd name="connsiteY519" fmla="*/ 349671 h 929968"/>
              <a:gd name="connsiteX520" fmla="*/ 709888 w 1363810"/>
              <a:gd name="connsiteY520" fmla="*/ 352066 h 929968"/>
              <a:gd name="connsiteX521" fmla="*/ 711255 w 1363810"/>
              <a:gd name="connsiteY521" fmla="*/ 354461 h 929968"/>
              <a:gd name="connsiteX522" fmla="*/ 712621 w 1363810"/>
              <a:gd name="connsiteY522" fmla="*/ 356851 h 929968"/>
              <a:gd name="connsiteX523" fmla="*/ 713988 w 1363810"/>
              <a:gd name="connsiteY523" fmla="*/ 359240 h 929968"/>
              <a:gd name="connsiteX524" fmla="*/ 715347 w 1363810"/>
              <a:gd name="connsiteY524" fmla="*/ 361626 h 929968"/>
              <a:gd name="connsiteX525" fmla="*/ 716713 w 1363810"/>
              <a:gd name="connsiteY525" fmla="*/ 364009 h 929968"/>
              <a:gd name="connsiteX526" fmla="*/ 718080 w 1363810"/>
              <a:gd name="connsiteY526" fmla="*/ 366389 h 929968"/>
              <a:gd name="connsiteX527" fmla="*/ 719446 w 1363810"/>
              <a:gd name="connsiteY527" fmla="*/ 368766 h 929968"/>
              <a:gd name="connsiteX528" fmla="*/ 720813 w 1363810"/>
              <a:gd name="connsiteY528" fmla="*/ 371141 h 929968"/>
              <a:gd name="connsiteX529" fmla="*/ 722179 w 1363810"/>
              <a:gd name="connsiteY529" fmla="*/ 373512 h 929968"/>
              <a:gd name="connsiteX530" fmla="*/ 723538 w 1363810"/>
              <a:gd name="connsiteY530" fmla="*/ 375880 h 929968"/>
              <a:gd name="connsiteX531" fmla="*/ 724905 w 1363810"/>
              <a:gd name="connsiteY531" fmla="*/ 378245 h 929968"/>
              <a:gd name="connsiteX532" fmla="*/ 726271 w 1363810"/>
              <a:gd name="connsiteY532" fmla="*/ 380607 h 929968"/>
              <a:gd name="connsiteX533" fmla="*/ 727638 w 1363810"/>
              <a:gd name="connsiteY533" fmla="*/ 382965 h 929968"/>
              <a:gd name="connsiteX534" fmla="*/ 729004 w 1363810"/>
              <a:gd name="connsiteY534" fmla="*/ 385320 h 929968"/>
              <a:gd name="connsiteX535" fmla="*/ 730371 w 1363810"/>
              <a:gd name="connsiteY535" fmla="*/ 387671 h 929968"/>
              <a:gd name="connsiteX536" fmla="*/ 731730 w 1363810"/>
              <a:gd name="connsiteY536" fmla="*/ 390019 h 929968"/>
              <a:gd name="connsiteX537" fmla="*/ 733096 w 1363810"/>
              <a:gd name="connsiteY537" fmla="*/ 392364 h 929968"/>
              <a:gd name="connsiteX538" fmla="*/ 734463 w 1363810"/>
              <a:gd name="connsiteY538" fmla="*/ 394704 h 929968"/>
              <a:gd name="connsiteX539" fmla="*/ 735829 w 1363810"/>
              <a:gd name="connsiteY539" fmla="*/ 397041 h 929968"/>
              <a:gd name="connsiteX540" fmla="*/ 737196 w 1363810"/>
              <a:gd name="connsiteY540" fmla="*/ 399374 h 929968"/>
              <a:gd name="connsiteX541" fmla="*/ 738555 w 1363810"/>
              <a:gd name="connsiteY541" fmla="*/ 401703 h 929968"/>
              <a:gd name="connsiteX542" fmla="*/ 739921 w 1363810"/>
              <a:gd name="connsiteY542" fmla="*/ 404028 h 929968"/>
              <a:gd name="connsiteX543" fmla="*/ 741288 w 1363810"/>
              <a:gd name="connsiteY543" fmla="*/ 406350 h 929968"/>
              <a:gd name="connsiteX544" fmla="*/ 742654 w 1363810"/>
              <a:gd name="connsiteY544" fmla="*/ 408667 h 929968"/>
              <a:gd name="connsiteX545" fmla="*/ 744021 w 1363810"/>
              <a:gd name="connsiteY545" fmla="*/ 410980 h 929968"/>
              <a:gd name="connsiteX546" fmla="*/ 745387 w 1363810"/>
              <a:gd name="connsiteY546" fmla="*/ 413289 h 929968"/>
              <a:gd name="connsiteX547" fmla="*/ 746747 w 1363810"/>
              <a:gd name="connsiteY547" fmla="*/ 415593 h 929968"/>
              <a:gd name="connsiteX548" fmla="*/ 748113 w 1363810"/>
              <a:gd name="connsiteY548" fmla="*/ 417894 h 929968"/>
              <a:gd name="connsiteX549" fmla="*/ 749480 w 1363810"/>
              <a:gd name="connsiteY549" fmla="*/ 420189 h 929968"/>
              <a:gd name="connsiteX550" fmla="*/ 750846 w 1363810"/>
              <a:gd name="connsiteY550" fmla="*/ 422481 h 929968"/>
              <a:gd name="connsiteX551" fmla="*/ 752212 w 1363810"/>
              <a:gd name="connsiteY551" fmla="*/ 424768 h 929968"/>
              <a:gd name="connsiteX552" fmla="*/ 753572 w 1363810"/>
              <a:gd name="connsiteY552" fmla="*/ 427050 h 929968"/>
              <a:gd name="connsiteX553" fmla="*/ 754938 w 1363810"/>
              <a:gd name="connsiteY553" fmla="*/ 429329 h 929968"/>
              <a:gd name="connsiteX554" fmla="*/ 756305 w 1363810"/>
              <a:gd name="connsiteY554" fmla="*/ 431602 h 929968"/>
              <a:gd name="connsiteX555" fmla="*/ 757671 w 1363810"/>
              <a:gd name="connsiteY555" fmla="*/ 433871 h 929968"/>
              <a:gd name="connsiteX556" fmla="*/ 759038 w 1363810"/>
              <a:gd name="connsiteY556" fmla="*/ 436135 h 929968"/>
              <a:gd name="connsiteX557" fmla="*/ 760404 w 1363810"/>
              <a:gd name="connsiteY557" fmla="*/ 438395 h 929968"/>
              <a:gd name="connsiteX558" fmla="*/ 761763 w 1363810"/>
              <a:gd name="connsiteY558" fmla="*/ 440649 h 929968"/>
              <a:gd name="connsiteX559" fmla="*/ 763130 w 1363810"/>
              <a:gd name="connsiteY559" fmla="*/ 442899 h 929968"/>
              <a:gd name="connsiteX560" fmla="*/ 764496 w 1363810"/>
              <a:gd name="connsiteY560" fmla="*/ 445143 h 929968"/>
              <a:gd name="connsiteX561" fmla="*/ 765863 w 1363810"/>
              <a:gd name="connsiteY561" fmla="*/ 447383 h 929968"/>
              <a:gd name="connsiteX562" fmla="*/ 767229 w 1363810"/>
              <a:gd name="connsiteY562" fmla="*/ 449618 h 929968"/>
              <a:gd name="connsiteX563" fmla="*/ 768596 w 1363810"/>
              <a:gd name="connsiteY563" fmla="*/ 451848 h 929968"/>
              <a:gd name="connsiteX564" fmla="*/ 769955 w 1363810"/>
              <a:gd name="connsiteY564" fmla="*/ 454072 h 929968"/>
              <a:gd name="connsiteX565" fmla="*/ 771321 w 1363810"/>
              <a:gd name="connsiteY565" fmla="*/ 456292 h 929968"/>
              <a:gd name="connsiteX566" fmla="*/ 772688 w 1363810"/>
              <a:gd name="connsiteY566" fmla="*/ 458506 h 929968"/>
              <a:gd name="connsiteX567" fmla="*/ 774054 w 1363810"/>
              <a:gd name="connsiteY567" fmla="*/ 460715 h 929968"/>
              <a:gd name="connsiteX568" fmla="*/ 775421 w 1363810"/>
              <a:gd name="connsiteY568" fmla="*/ 462919 h 929968"/>
              <a:gd name="connsiteX569" fmla="*/ 776780 w 1363810"/>
              <a:gd name="connsiteY569" fmla="*/ 465117 h 929968"/>
              <a:gd name="connsiteX570" fmla="*/ 778146 w 1363810"/>
              <a:gd name="connsiteY570" fmla="*/ 467310 h 929968"/>
              <a:gd name="connsiteX571" fmla="*/ 779513 w 1363810"/>
              <a:gd name="connsiteY571" fmla="*/ 469498 h 929968"/>
              <a:gd name="connsiteX572" fmla="*/ 780879 w 1363810"/>
              <a:gd name="connsiteY572" fmla="*/ 471680 h 929968"/>
              <a:gd name="connsiteX573" fmla="*/ 782246 w 1363810"/>
              <a:gd name="connsiteY573" fmla="*/ 473857 h 929968"/>
              <a:gd name="connsiteX574" fmla="*/ 783612 w 1363810"/>
              <a:gd name="connsiteY574" fmla="*/ 476029 h 929968"/>
              <a:gd name="connsiteX575" fmla="*/ 784971 w 1363810"/>
              <a:gd name="connsiteY575" fmla="*/ 478195 h 929968"/>
              <a:gd name="connsiteX576" fmla="*/ 786338 w 1363810"/>
              <a:gd name="connsiteY576" fmla="*/ 480354 h 929968"/>
              <a:gd name="connsiteX577" fmla="*/ 787704 w 1363810"/>
              <a:gd name="connsiteY577" fmla="*/ 482509 h 929968"/>
              <a:gd name="connsiteX578" fmla="*/ 789071 w 1363810"/>
              <a:gd name="connsiteY578" fmla="*/ 484658 h 929968"/>
              <a:gd name="connsiteX579" fmla="*/ 790437 w 1363810"/>
              <a:gd name="connsiteY579" fmla="*/ 486801 h 929968"/>
              <a:gd name="connsiteX580" fmla="*/ 791796 w 1363810"/>
              <a:gd name="connsiteY580" fmla="*/ 488939 h 929968"/>
              <a:gd name="connsiteX581" fmla="*/ 793163 w 1363810"/>
              <a:gd name="connsiteY581" fmla="*/ 491071 h 929968"/>
              <a:gd name="connsiteX582" fmla="*/ 794529 w 1363810"/>
              <a:gd name="connsiteY582" fmla="*/ 493197 h 929968"/>
              <a:gd name="connsiteX583" fmla="*/ 795896 w 1363810"/>
              <a:gd name="connsiteY583" fmla="*/ 495317 h 929968"/>
              <a:gd name="connsiteX584" fmla="*/ 797262 w 1363810"/>
              <a:gd name="connsiteY584" fmla="*/ 497432 h 929968"/>
              <a:gd name="connsiteX585" fmla="*/ 798629 w 1363810"/>
              <a:gd name="connsiteY585" fmla="*/ 499540 h 929968"/>
              <a:gd name="connsiteX586" fmla="*/ 799988 w 1363810"/>
              <a:gd name="connsiteY586" fmla="*/ 501643 h 929968"/>
              <a:gd name="connsiteX587" fmla="*/ 801355 w 1363810"/>
              <a:gd name="connsiteY587" fmla="*/ 503740 h 929968"/>
              <a:gd name="connsiteX588" fmla="*/ 802721 w 1363810"/>
              <a:gd name="connsiteY588" fmla="*/ 505831 h 929968"/>
              <a:gd name="connsiteX589" fmla="*/ 804087 w 1363810"/>
              <a:gd name="connsiteY589" fmla="*/ 507916 h 929968"/>
              <a:gd name="connsiteX590" fmla="*/ 805454 w 1363810"/>
              <a:gd name="connsiteY590" fmla="*/ 509994 h 929968"/>
              <a:gd name="connsiteX591" fmla="*/ 806821 w 1363810"/>
              <a:gd name="connsiteY591" fmla="*/ 512067 h 929968"/>
              <a:gd name="connsiteX592" fmla="*/ 808180 w 1363810"/>
              <a:gd name="connsiteY592" fmla="*/ 514134 h 929968"/>
              <a:gd name="connsiteX593" fmla="*/ 809546 w 1363810"/>
              <a:gd name="connsiteY593" fmla="*/ 516194 h 929968"/>
              <a:gd name="connsiteX594" fmla="*/ 810913 w 1363810"/>
              <a:gd name="connsiteY594" fmla="*/ 518249 h 929968"/>
              <a:gd name="connsiteX595" fmla="*/ 812279 w 1363810"/>
              <a:gd name="connsiteY595" fmla="*/ 520297 h 929968"/>
              <a:gd name="connsiteX596" fmla="*/ 813646 w 1363810"/>
              <a:gd name="connsiteY596" fmla="*/ 522339 h 929968"/>
              <a:gd name="connsiteX597" fmla="*/ 815005 w 1363810"/>
              <a:gd name="connsiteY597" fmla="*/ 524375 h 929968"/>
              <a:gd name="connsiteX598" fmla="*/ 816371 w 1363810"/>
              <a:gd name="connsiteY598" fmla="*/ 526405 h 929968"/>
              <a:gd name="connsiteX599" fmla="*/ 817738 w 1363810"/>
              <a:gd name="connsiteY599" fmla="*/ 528428 h 929968"/>
              <a:gd name="connsiteX600" fmla="*/ 819104 w 1363810"/>
              <a:gd name="connsiteY600" fmla="*/ 530446 h 929968"/>
              <a:gd name="connsiteX601" fmla="*/ 820471 w 1363810"/>
              <a:gd name="connsiteY601" fmla="*/ 532457 h 929968"/>
              <a:gd name="connsiteX602" fmla="*/ 821837 w 1363810"/>
              <a:gd name="connsiteY602" fmla="*/ 534461 h 929968"/>
              <a:gd name="connsiteX603" fmla="*/ 823196 w 1363810"/>
              <a:gd name="connsiteY603" fmla="*/ 536460 h 929968"/>
              <a:gd name="connsiteX604" fmla="*/ 824563 w 1363810"/>
              <a:gd name="connsiteY604" fmla="*/ 538452 h 929968"/>
              <a:gd name="connsiteX605" fmla="*/ 825929 w 1363810"/>
              <a:gd name="connsiteY605" fmla="*/ 540438 h 929968"/>
              <a:gd name="connsiteX606" fmla="*/ 827296 w 1363810"/>
              <a:gd name="connsiteY606" fmla="*/ 542417 h 929968"/>
              <a:gd name="connsiteX607" fmla="*/ 828662 w 1363810"/>
              <a:gd name="connsiteY607" fmla="*/ 544390 h 929968"/>
              <a:gd name="connsiteX608" fmla="*/ 830021 w 1363810"/>
              <a:gd name="connsiteY608" fmla="*/ 546357 h 929968"/>
              <a:gd name="connsiteX609" fmla="*/ 831388 w 1363810"/>
              <a:gd name="connsiteY609" fmla="*/ 548317 h 929968"/>
              <a:gd name="connsiteX610" fmla="*/ 832754 w 1363810"/>
              <a:gd name="connsiteY610" fmla="*/ 550271 h 929968"/>
              <a:gd name="connsiteX611" fmla="*/ 834121 w 1363810"/>
              <a:gd name="connsiteY611" fmla="*/ 552218 h 929968"/>
              <a:gd name="connsiteX612" fmla="*/ 835487 w 1363810"/>
              <a:gd name="connsiteY612" fmla="*/ 554159 h 929968"/>
              <a:gd name="connsiteX613" fmla="*/ 836854 w 1363810"/>
              <a:gd name="connsiteY613" fmla="*/ 556094 h 929968"/>
              <a:gd name="connsiteX614" fmla="*/ 838213 w 1363810"/>
              <a:gd name="connsiteY614" fmla="*/ 558022 h 929968"/>
              <a:gd name="connsiteX615" fmla="*/ 839579 w 1363810"/>
              <a:gd name="connsiteY615" fmla="*/ 559943 h 929968"/>
              <a:gd name="connsiteX616" fmla="*/ 840946 w 1363810"/>
              <a:gd name="connsiteY616" fmla="*/ 561858 h 929968"/>
              <a:gd name="connsiteX617" fmla="*/ 842312 w 1363810"/>
              <a:gd name="connsiteY617" fmla="*/ 563766 h 929968"/>
              <a:gd name="connsiteX618" fmla="*/ 843679 w 1363810"/>
              <a:gd name="connsiteY618" fmla="*/ 565668 h 929968"/>
              <a:gd name="connsiteX619" fmla="*/ 845045 w 1363810"/>
              <a:gd name="connsiteY619" fmla="*/ 567563 h 929968"/>
              <a:gd name="connsiteX620" fmla="*/ 846405 w 1363810"/>
              <a:gd name="connsiteY620" fmla="*/ 569452 h 929968"/>
              <a:gd name="connsiteX621" fmla="*/ 847771 w 1363810"/>
              <a:gd name="connsiteY621" fmla="*/ 571334 h 929968"/>
              <a:gd name="connsiteX622" fmla="*/ 849138 w 1363810"/>
              <a:gd name="connsiteY622" fmla="*/ 573209 h 929968"/>
              <a:gd name="connsiteX623" fmla="*/ 850504 w 1363810"/>
              <a:gd name="connsiteY623" fmla="*/ 575078 h 929968"/>
              <a:gd name="connsiteX624" fmla="*/ 851870 w 1363810"/>
              <a:gd name="connsiteY624" fmla="*/ 576941 h 929968"/>
              <a:gd name="connsiteX625" fmla="*/ 853230 w 1363810"/>
              <a:gd name="connsiteY625" fmla="*/ 578797 h 929968"/>
              <a:gd name="connsiteX626" fmla="*/ 854596 w 1363810"/>
              <a:gd name="connsiteY626" fmla="*/ 580646 h 929968"/>
              <a:gd name="connsiteX627" fmla="*/ 855963 w 1363810"/>
              <a:gd name="connsiteY627" fmla="*/ 582488 h 929968"/>
              <a:gd name="connsiteX628" fmla="*/ 857329 w 1363810"/>
              <a:gd name="connsiteY628" fmla="*/ 584323 h 929968"/>
              <a:gd name="connsiteX629" fmla="*/ 858696 w 1363810"/>
              <a:gd name="connsiteY629" fmla="*/ 586153 h 929968"/>
              <a:gd name="connsiteX630" fmla="*/ 860062 w 1363810"/>
              <a:gd name="connsiteY630" fmla="*/ 587976 h 929968"/>
              <a:gd name="connsiteX631" fmla="*/ 861421 w 1363810"/>
              <a:gd name="connsiteY631" fmla="*/ 589791 h 929968"/>
              <a:gd name="connsiteX632" fmla="*/ 862788 w 1363810"/>
              <a:gd name="connsiteY632" fmla="*/ 591600 h 929968"/>
              <a:gd name="connsiteX633" fmla="*/ 864154 w 1363810"/>
              <a:gd name="connsiteY633" fmla="*/ 593403 h 929968"/>
              <a:gd name="connsiteX634" fmla="*/ 865521 w 1363810"/>
              <a:gd name="connsiteY634" fmla="*/ 595199 h 929968"/>
              <a:gd name="connsiteX635" fmla="*/ 866887 w 1363810"/>
              <a:gd name="connsiteY635" fmla="*/ 596988 h 929968"/>
              <a:gd name="connsiteX636" fmla="*/ 868246 w 1363810"/>
              <a:gd name="connsiteY636" fmla="*/ 598770 h 929968"/>
              <a:gd name="connsiteX637" fmla="*/ 869613 w 1363810"/>
              <a:gd name="connsiteY637" fmla="*/ 600546 h 929968"/>
              <a:gd name="connsiteX638" fmla="*/ 870979 w 1363810"/>
              <a:gd name="connsiteY638" fmla="*/ 602315 h 929968"/>
              <a:gd name="connsiteX639" fmla="*/ 872346 w 1363810"/>
              <a:gd name="connsiteY639" fmla="*/ 604077 h 929968"/>
              <a:gd name="connsiteX640" fmla="*/ 873712 w 1363810"/>
              <a:gd name="connsiteY640" fmla="*/ 605833 h 929968"/>
              <a:gd name="connsiteX641" fmla="*/ 875079 w 1363810"/>
              <a:gd name="connsiteY641" fmla="*/ 607582 h 929968"/>
              <a:gd name="connsiteX642" fmla="*/ 876438 w 1363810"/>
              <a:gd name="connsiteY642" fmla="*/ 609324 h 929968"/>
              <a:gd name="connsiteX643" fmla="*/ 877804 w 1363810"/>
              <a:gd name="connsiteY643" fmla="*/ 611060 h 929968"/>
              <a:gd name="connsiteX644" fmla="*/ 879171 w 1363810"/>
              <a:gd name="connsiteY644" fmla="*/ 612788 h 929968"/>
              <a:gd name="connsiteX645" fmla="*/ 880537 w 1363810"/>
              <a:gd name="connsiteY645" fmla="*/ 614510 h 929968"/>
              <a:gd name="connsiteX646" fmla="*/ 881904 w 1363810"/>
              <a:gd name="connsiteY646" fmla="*/ 616226 h 929968"/>
              <a:gd name="connsiteX647" fmla="*/ 883263 w 1363810"/>
              <a:gd name="connsiteY647" fmla="*/ 617935 h 929968"/>
              <a:gd name="connsiteX648" fmla="*/ 884629 w 1363810"/>
              <a:gd name="connsiteY648" fmla="*/ 619637 h 929968"/>
              <a:gd name="connsiteX649" fmla="*/ 885996 w 1363810"/>
              <a:gd name="connsiteY649" fmla="*/ 621332 h 929968"/>
              <a:gd name="connsiteX650" fmla="*/ 887362 w 1363810"/>
              <a:gd name="connsiteY650" fmla="*/ 623021 h 929968"/>
              <a:gd name="connsiteX651" fmla="*/ 888729 w 1363810"/>
              <a:gd name="connsiteY651" fmla="*/ 624702 h 929968"/>
              <a:gd name="connsiteX652" fmla="*/ 890095 w 1363810"/>
              <a:gd name="connsiteY652" fmla="*/ 626377 h 929968"/>
              <a:gd name="connsiteX653" fmla="*/ 891454 w 1363810"/>
              <a:gd name="connsiteY653" fmla="*/ 628046 h 929968"/>
              <a:gd name="connsiteX654" fmla="*/ 892821 w 1363810"/>
              <a:gd name="connsiteY654" fmla="*/ 629708 h 929968"/>
              <a:gd name="connsiteX655" fmla="*/ 894187 w 1363810"/>
              <a:gd name="connsiteY655" fmla="*/ 631363 h 929968"/>
              <a:gd name="connsiteX656" fmla="*/ 895554 w 1363810"/>
              <a:gd name="connsiteY656" fmla="*/ 633011 h 929968"/>
              <a:gd name="connsiteX657" fmla="*/ 896920 w 1363810"/>
              <a:gd name="connsiteY657" fmla="*/ 634653 h 929968"/>
              <a:gd name="connsiteX658" fmla="*/ 898287 w 1363810"/>
              <a:gd name="connsiteY658" fmla="*/ 636287 h 929968"/>
              <a:gd name="connsiteX659" fmla="*/ 899646 w 1363810"/>
              <a:gd name="connsiteY659" fmla="*/ 637916 h 929968"/>
              <a:gd name="connsiteX660" fmla="*/ 901013 w 1363810"/>
              <a:gd name="connsiteY660" fmla="*/ 639538 h 929968"/>
              <a:gd name="connsiteX661" fmla="*/ 902379 w 1363810"/>
              <a:gd name="connsiteY661" fmla="*/ 641152 h 929968"/>
              <a:gd name="connsiteX662" fmla="*/ 903745 w 1363810"/>
              <a:gd name="connsiteY662" fmla="*/ 642761 h 929968"/>
              <a:gd name="connsiteX663" fmla="*/ 905112 w 1363810"/>
              <a:gd name="connsiteY663" fmla="*/ 644362 h 929968"/>
              <a:gd name="connsiteX664" fmla="*/ 906471 w 1363810"/>
              <a:gd name="connsiteY664" fmla="*/ 645957 h 929968"/>
              <a:gd name="connsiteX665" fmla="*/ 907838 w 1363810"/>
              <a:gd name="connsiteY665" fmla="*/ 647545 h 929968"/>
              <a:gd name="connsiteX666" fmla="*/ 909204 w 1363810"/>
              <a:gd name="connsiteY666" fmla="*/ 649127 h 929968"/>
              <a:gd name="connsiteX667" fmla="*/ 910571 w 1363810"/>
              <a:gd name="connsiteY667" fmla="*/ 650702 h 929968"/>
              <a:gd name="connsiteX668" fmla="*/ 911937 w 1363810"/>
              <a:gd name="connsiteY668" fmla="*/ 652269 h 929968"/>
              <a:gd name="connsiteX669" fmla="*/ 913304 w 1363810"/>
              <a:gd name="connsiteY669" fmla="*/ 653831 h 929968"/>
              <a:gd name="connsiteX670" fmla="*/ 914663 w 1363810"/>
              <a:gd name="connsiteY670" fmla="*/ 655387 h 929968"/>
              <a:gd name="connsiteX671" fmla="*/ 916029 w 1363810"/>
              <a:gd name="connsiteY671" fmla="*/ 656935 h 929968"/>
              <a:gd name="connsiteX672" fmla="*/ 917396 w 1363810"/>
              <a:gd name="connsiteY672" fmla="*/ 658477 h 929968"/>
              <a:gd name="connsiteX673" fmla="*/ 918762 w 1363810"/>
              <a:gd name="connsiteY673" fmla="*/ 660011 h 929968"/>
              <a:gd name="connsiteX674" fmla="*/ 920129 w 1363810"/>
              <a:gd name="connsiteY674" fmla="*/ 661540 h 929968"/>
              <a:gd name="connsiteX675" fmla="*/ 921488 w 1363810"/>
              <a:gd name="connsiteY675" fmla="*/ 663062 h 929968"/>
              <a:gd name="connsiteX676" fmla="*/ 922854 w 1363810"/>
              <a:gd name="connsiteY676" fmla="*/ 664577 h 929968"/>
              <a:gd name="connsiteX677" fmla="*/ 924221 w 1363810"/>
              <a:gd name="connsiteY677" fmla="*/ 666086 h 929968"/>
              <a:gd name="connsiteX678" fmla="*/ 925587 w 1363810"/>
              <a:gd name="connsiteY678" fmla="*/ 667588 h 929968"/>
              <a:gd name="connsiteX679" fmla="*/ 926954 w 1363810"/>
              <a:gd name="connsiteY679" fmla="*/ 669084 h 929968"/>
              <a:gd name="connsiteX680" fmla="*/ 928320 w 1363810"/>
              <a:gd name="connsiteY680" fmla="*/ 670573 h 929968"/>
              <a:gd name="connsiteX681" fmla="*/ 929679 w 1363810"/>
              <a:gd name="connsiteY681" fmla="*/ 672055 h 929968"/>
              <a:gd name="connsiteX682" fmla="*/ 931046 w 1363810"/>
              <a:gd name="connsiteY682" fmla="*/ 673532 h 929968"/>
              <a:gd name="connsiteX683" fmla="*/ 932412 w 1363810"/>
              <a:gd name="connsiteY683" fmla="*/ 675001 h 929968"/>
              <a:gd name="connsiteX684" fmla="*/ 933779 w 1363810"/>
              <a:gd name="connsiteY684" fmla="*/ 676463 h 929968"/>
              <a:gd name="connsiteX685" fmla="*/ 935145 w 1363810"/>
              <a:gd name="connsiteY685" fmla="*/ 677917 h 929968"/>
              <a:gd name="connsiteX686" fmla="*/ 936512 w 1363810"/>
              <a:gd name="connsiteY686" fmla="*/ 679372 h 929968"/>
              <a:gd name="connsiteX687" fmla="*/ 937871 w 1363810"/>
              <a:gd name="connsiteY687" fmla="*/ 680812 h 929968"/>
              <a:gd name="connsiteX688" fmla="*/ 939237 w 1363810"/>
              <a:gd name="connsiteY688" fmla="*/ 682252 h 929968"/>
              <a:gd name="connsiteX689" fmla="*/ 940604 w 1363810"/>
              <a:gd name="connsiteY689" fmla="*/ 683677 h 929968"/>
              <a:gd name="connsiteX690" fmla="*/ 941970 w 1363810"/>
              <a:gd name="connsiteY690" fmla="*/ 685103 h 929968"/>
              <a:gd name="connsiteX691" fmla="*/ 943337 w 1363810"/>
              <a:gd name="connsiteY691" fmla="*/ 686520 h 929968"/>
              <a:gd name="connsiteX692" fmla="*/ 944696 w 1363810"/>
              <a:gd name="connsiteY692" fmla="*/ 687931 h 929968"/>
              <a:gd name="connsiteX693" fmla="*/ 946062 w 1363810"/>
              <a:gd name="connsiteY693" fmla="*/ 689342 h 929968"/>
              <a:gd name="connsiteX694" fmla="*/ 947429 w 1363810"/>
              <a:gd name="connsiteY694" fmla="*/ 690738 h 929968"/>
              <a:gd name="connsiteX695" fmla="*/ 948796 w 1363810"/>
              <a:gd name="connsiteY695" fmla="*/ 692126 h 929968"/>
              <a:gd name="connsiteX696" fmla="*/ 950162 w 1363810"/>
              <a:gd name="connsiteY696" fmla="*/ 693515 h 929968"/>
              <a:gd name="connsiteX697" fmla="*/ 951528 w 1363810"/>
              <a:gd name="connsiteY697" fmla="*/ 694896 h 929968"/>
              <a:gd name="connsiteX698" fmla="*/ 952888 w 1363810"/>
              <a:gd name="connsiteY698" fmla="*/ 696262 h 929968"/>
              <a:gd name="connsiteX699" fmla="*/ 954254 w 1363810"/>
              <a:gd name="connsiteY699" fmla="*/ 697629 h 929968"/>
              <a:gd name="connsiteX700" fmla="*/ 955621 w 1363810"/>
              <a:gd name="connsiteY700" fmla="*/ 698995 h 929968"/>
              <a:gd name="connsiteX701" fmla="*/ 956987 w 1363810"/>
              <a:gd name="connsiteY701" fmla="*/ 700347 h 929968"/>
              <a:gd name="connsiteX702" fmla="*/ 958354 w 1363810"/>
              <a:gd name="connsiteY702" fmla="*/ 701691 h 929968"/>
              <a:gd name="connsiteX703" fmla="*/ 959713 w 1363810"/>
              <a:gd name="connsiteY703" fmla="*/ 703036 h 929968"/>
              <a:gd name="connsiteX704" fmla="*/ 961079 w 1363810"/>
              <a:gd name="connsiteY704" fmla="*/ 704373 h 929968"/>
              <a:gd name="connsiteX705" fmla="*/ 962446 w 1363810"/>
              <a:gd name="connsiteY705" fmla="*/ 705695 h 929968"/>
              <a:gd name="connsiteX706" fmla="*/ 963812 w 1363810"/>
              <a:gd name="connsiteY706" fmla="*/ 707018 h 929968"/>
              <a:gd name="connsiteX707" fmla="*/ 965179 w 1363810"/>
              <a:gd name="connsiteY707" fmla="*/ 708340 h 929968"/>
              <a:gd name="connsiteX708" fmla="*/ 966545 w 1363810"/>
              <a:gd name="connsiteY708" fmla="*/ 709648 h 929968"/>
              <a:gd name="connsiteX709" fmla="*/ 967904 w 1363810"/>
              <a:gd name="connsiteY709" fmla="*/ 710948 h 929968"/>
              <a:gd name="connsiteX710" fmla="*/ 969271 w 1363810"/>
              <a:gd name="connsiteY710" fmla="*/ 712249 h 929968"/>
              <a:gd name="connsiteX711" fmla="*/ 970637 w 1363810"/>
              <a:gd name="connsiteY711" fmla="*/ 713542 h 929968"/>
              <a:gd name="connsiteX712" fmla="*/ 972004 w 1363810"/>
              <a:gd name="connsiteY712" fmla="*/ 714827 h 929968"/>
              <a:gd name="connsiteX713" fmla="*/ 973370 w 1363810"/>
              <a:gd name="connsiteY713" fmla="*/ 716106 h 929968"/>
              <a:gd name="connsiteX714" fmla="*/ 974737 w 1363810"/>
              <a:gd name="connsiteY714" fmla="*/ 717377 h 929968"/>
              <a:gd name="connsiteX715" fmla="*/ 976096 w 1363810"/>
              <a:gd name="connsiteY715" fmla="*/ 718640 h 929968"/>
              <a:gd name="connsiteX716" fmla="*/ 977462 w 1363810"/>
              <a:gd name="connsiteY716" fmla="*/ 719904 h 929968"/>
              <a:gd name="connsiteX717" fmla="*/ 978829 w 1363810"/>
              <a:gd name="connsiteY717" fmla="*/ 721160 h 929968"/>
              <a:gd name="connsiteX718" fmla="*/ 980195 w 1363810"/>
              <a:gd name="connsiteY718" fmla="*/ 722409 h 929968"/>
              <a:gd name="connsiteX719" fmla="*/ 981562 w 1363810"/>
              <a:gd name="connsiteY719" fmla="*/ 723651 h 929968"/>
              <a:gd name="connsiteX720" fmla="*/ 982921 w 1363810"/>
              <a:gd name="connsiteY720" fmla="*/ 724885 h 929968"/>
              <a:gd name="connsiteX721" fmla="*/ 984287 w 1363810"/>
              <a:gd name="connsiteY721" fmla="*/ 726112 h 929968"/>
              <a:gd name="connsiteX722" fmla="*/ 985654 w 1363810"/>
              <a:gd name="connsiteY722" fmla="*/ 727339 h 929968"/>
              <a:gd name="connsiteX723" fmla="*/ 987020 w 1363810"/>
              <a:gd name="connsiteY723" fmla="*/ 728558 h 929968"/>
              <a:gd name="connsiteX724" fmla="*/ 988387 w 1363810"/>
              <a:gd name="connsiteY724" fmla="*/ 729771 h 929968"/>
              <a:gd name="connsiteX725" fmla="*/ 989753 w 1363810"/>
              <a:gd name="connsiteY725" fmla="*/ 730975 h 929968"/>
              <a:gd name="connsiteX726" fmla="*/ 991112 w 1363810"/>
              <a:gd name="connsiteY726" fmla="*/ 732180 h 929968"/>
              <a:gd name="connsiteX727" fmla="*/ 992479 w 1363810"/>
              <a:gd name="connsiteY727" fmla="*/ 733370 h 929968"/>
              <a:gd name="connsiteX728" fmla="*/ 993845 w 1363810"/>
              <a:gd name="connsiteY728" fmla="*/ 734561 h 929968"/>
              <a:gd name="connsiteX729" fmla="*/ 995212 w 1363810"/>
              <a:gd name="connsiteY729" fmla="*/ 735743 h 929968"/>
              <a:gd name="connsiteX730" fmla="*/ 996578 w 1363810"/>
              <a:gd name="connsiteY730" fmla="*/ 736919 h 929968"/>
              <a:gd name="connsiteX731" fmla="*/ 997938 w 1363810"/>
              <a:gd name="connsiteY731" fmla="*/ 738087 h 929968"/>
              <a:gd name="connsiteX732" fmla="*/ 999304 w 1363810"/>
              <a:gd name="connsiteY732" fmla="*/ 739255 h 929968"/>
              <a:gd name="connsiteX733" fmla="*/ 1000671 w 1363810"/>
              <a:gd name="connsiteY733" fmla="*/ 740416 h 929968"/>
              <a:gd name="connsiteX734" fmla="*/ 1002037 w 1363810"/>
              <a:gd name="connsiteY734" fmla="*/ 741569 h 929968"/>
              <a:gd name="connsiteX735" fmla="*/ 1003403 w 1363810"/>
              <a:gd name="connsiteY735" fmla="*/ 742715 h 929968"/>
              <a:gd name="connsiteX736" fmla="*/ 1004770 w 1363810"/>
              <a:gd name="connsiteY736" fmla="*/ 743854 h 929968"/>
              <a:gd name="connsiteX737" fmla="*/ 1006129 w 1363810"/>
              <a:gd name="connsiteY737" fmla="*/ 744993 h 929968"/>
              <a:gd name="connsiteX738" fmla="*/ 1007496 w 1363810"/>
              <a:gd name="connsiteY738" fmla="*/ 746124 h 929968"/>
              <a:gd name="connsiteX739" fmla="*/ 1008862 w 1363810"/>
              <a:gd name="connsiteY739" fmla="*/ 747248 h 929968"/>
              <a:gd name="connsiteX740" fmla="*/ 1010229 w 1363810"/>
              <a:gd name="connsiteY740" fmla="*/ 748365 h 929968"/>
              <a:gd name="connsiteX741" fmla="*/ 1011595 w 1363810"/>
              <a:gd name="connsiteY741" fmla="*/ 749482 h 929968"/>
              <a:gd name="connsiteX742" fmla="*/ 1012962 w 1363810"/>
              <a:gd name="connsiteY742" fmla="*/ 750584 h 929968"/>
              <a:gd name="connsiteX743" fmla="*/ 1014321 w 1363810"/>
              <a:gd name="connsiteY743" fmla="*/ 751686 h 929968"/>
              <a:gd name="connsiteX744" fmla="*/ 1015687 w 1363810"/>
              <a:gd name="connsiteY744" fmla="*/ 752788 h 929968"/>
              <a:gd name="connsiteX745" fmla="*/ 1017054 w 1363810"/>
              <a:gd name="connsiteY745" fmla="*/ 753875 h 929968"/>
              <a:gd name="connsiteX746" fmla="*/ 1018420 w 1363810"/>
              <a:gd name="connsiteY746" fmla="*/ 754962 h 929968"/>
              <a:gd name="connsiteX747" fmla="*/ 1019787 w 1363810"/>
              <a:gd name="connsiteY747" fmla="*/ 756042 h 929968"/>
              <a:gd name="connsiteX748" fmla="*/ 1021146 w 1363810"/>
              <a:gd name="connsiteY748" fmla="*/ 757115 h 929968"/>
              <a:gd name="connsiteX749" fmla="*/ 1022512 w 1363810"/>
              <a:gd name="connsiteY749" fmla="*/ 758180 h 929968"/>
              <a:gd name="connsiteX750" fmla="*/ 1023879 w 1363810"/>
              <a:gd name="connsiteY750" fmla="*/ 759246 h 929968"/>
              <a:gd name="connsiteX751" fmla="*/ 1025245 w 1363810"/>
              <a:gd name="connsiteY751" fmla="*/ 760303 h 929968"/>
              <a:gd name="connsiteX752" fmla="*/ 1026612 w 1363810"/>
              <a:gd name="connsiteY752" fmla="*/ 761354 h 929968"/>
              <a:gd name="connsiteX753" fmla="*/ 1027978 w 1363810"/>
              <a:gd name="connsiteY753" fmla="*/ 762397 h 929968"/>
              <a:gd name="connsiteX754" fmla="*/ 1029337 w 1363810"/>
              <a:gd name="connsiteY754" fmla="*/ 763440 h 929968"/>
              <a:gd name="connsiteX755" fmla="*/ 1030704 w 1363810"/>
              <a:gd name="connsiteY755" fmla="*/ 764476 h 929968"/>
              <a:gd name="connsiteX756" fmla="*/ 1032070 w 1363810"/>
              <a:gd name="connsiteY756" fmla="*/ 765505 h 929968"/>
              <a:gd name="connsiteX757" fmla="*/ 1033437 w 1363810"/>
              <a:gd name="connsiteY757" fmla="*/ 766526 h 929968"/>
              <a:gd name="connsiteX758" fmla="*/ 1034803 w 1363810"/>
              <a:gd name="connsiteY758" fmla="*/ 767547 h 929968"/>
              <a:gd name="connsiteX759" fmla="*/ 1036162 w 1363810"/>
              <a:gd name="connsiteY759" fmla="*/ 768561 h 929968"/>
              <a:gd name="connsiteX760" fmla="*/ 1037529 w 1363810"/>
              <a:gd name="connsiteY760" fmla="*/ 769568 h 929968"/>
              <a:gd name="connsiteX761" fmla="*/ 1038895 w 1363810"/>
              <a:gd name="connsiteY761" fmla="*/ 770574 h 929968"/>
              <a:gd name="connsiteX762" fmla="*/ 1040262 w 1363810"/>
              <a:gd name="connsiteY762" fmla="*/ 771573 h 929968"/>
              <a:gd name="connsiteX763" fmla="*/ 1041628 w 1363810"/>
              <a:gd name="connsiteY763" fmla="*/ 772565 h 929968"/>
              <a:gd name="connsiteX764" fmla="*/ 1042995 w 1363810"/>
              <a:gd name="connsiteY764" fmla="*/ 773550 h 929968"/>
              <a:gd name="connsiteX765" fmla="*/ 1044354 w 1363810"/>
              <a:gd name="connsiteY765" fmla="*/ 774534 h 929968"/>
              <a:gd name="connsiteX766" fmla="*/ 1045720 w 1363810"/>
              <a:gd name="connsiteY766" fmla="*/ 775511 h 929968"/>
              <a:gd name="connsiteX767" fmla="*/ 1047087 w 1363810"/>
              <a:gd name="connsiteY767" fmla="*/ 776481 h 929968"/>
              <a:gd name="connsiteX768" fmla="*/ 1048453 w 1363810"/>
              <a:gd name="connsiteY768" fmla="*/ 777443 h 929968"/>
              <a:gd name="connsiteX769" fmla="*/ 1049820 w 1363810"/>
              <a:gd name="connsiteY769" fmla="*/ 778406 h 929968"/>
              <a:gd name="connsiteX770" fmla="*/ 1051179 w 1363810"/>
              <a:gd name="connsiteY770" fmla="*/ 779361 h 929968"/>
              <a:gd name="connsiteX771" fmla="*/ 1052546 w 1363810"/>
              <a:gd name="connsiteY771" fmla="*/ 780316 h 929968"/>
              <a:gd name="connsiteX772" fmla="*/ 1053912 w 1363810"/>
              <a:gd name="connsiteY772" fmla="*/ 781256 h 929968"/>
              <a:gd name="connsiteX773" fmla="*/ 1055279 w 1363810"/>
              <a:gd name="connsiteY773" fmla="*/ 782197 h 929968"/>
              <a:gd name="connsiteX774" fmla="*/ 1056645 w 1363810"/>
              <a:gd name="connsiteY774" fmla="*/ 783137 h 929968"/>
              <a:gd name="connsiteX775" fmla="*/ 1058012 w 1363810"/>
              <a:gd name="connsiteY775" fmla="*/ 784063 h 929968"/>
              <a:gd name="connsiteX776" fmla="*/ 1059371 w 1363810"/>
              <a:gd name="connsiteY776" fmla="*/ 784988 h 929968"/>
              <a:gd name="connsiteX777" fmla="*/ 1060737 w 1363810"/>
              <a:gd name="connsiteY777" fmla="*/ 785914 h 929968"/>
              <a:gd name="connsiteX778" fmla="*/ 1062104 w 1363810"/>
              <a:gd name="connsiteY778" fmla="*/ 786825 h 929968"/>
              <a:gd name="connsiteX779" fmla="*/ 1063470 w 1363810"/>
              <a:gd name="connsiteY779" fmla="*/ 787736 h 929968"/>
              <a:gd name="connsiteX780" fmla="*/ 1064837 w 1363810"/>
              <a:gd name="connsiteY780" fmla="*/ 788640 h 929968"/>
              <a:gd name="connsiteX781" fmla="*/ 1066203 w 1363810"/>
              <a:gd name="connsiteY781" fmla="*/ 789543 h 929968"/>
              <a:gd name="connsiteX782" fmla="*/ 1067562 w 1363810"/>
              <a:gd name="connsiteY782" fmla="*/ 790440 h 929968"/>
              <a:gd name="connsiteX783" fmla="*/ 1068929 w 1363810"/>
              <a:gd name="connsiteY783" fmla="*/ 791328 h 929968"/>
              <a:gd name="connsiteX784" fmla="*/ 1070295 w 1363810"/>
              <a:gd name="connsiteY784" fmla="*/ 792210 h 929968"/>
              <a:gd name="connsiteX785" fmla="*/ 1071662 w 1363810"/>
              <a:gd name="connsiteY785" fmla="*/ 793092 h 929968"/>
              <a:gd name="connsiteX786" fmla="*/ 1073028 w 1363810"/>
              <a:gd name="connsiteY786" fmla="*/ 793966 h 929968"/>
              <a:gd name="connsiteX787" fmla="*/ 1074387 w 1363810"/>
              <a:gd name="connsiteY787" fmla="*/ 794840 h 929968"/>
              <a:gd name="connsiteX788" fmla="*/ 1075754 w 1363810"/>
              <a:gd name="connsiteY788" fmla="*/ 795707 h 929968"/>
              <a:gd name="connsiteX789" fmla="*/ 1077120 w 1363810"/>
              <a:gd name="connsiteY789" fmla="*/ 796567 h 929968"/>
              <a:gd name="connsiteX790" fmla="*/ 1078487 w 1363810"/>
              <a:gd name="connsiteY790" fmla="*/ 797426 h 929968"/>
              <a:gd name="connsiteX791" fmla="*/ 1079853 w 1363810"/>
              <a:gd name="connsiteY791" fmla="*/ 798279 h 929968"/>
              <a:gd name="connsiteX792" fmla="*/ 1081220 w 1363810"/>
              <a:gd name="connsiteY792" fmla="*/ 799123 h 929968"/>
              <a:gd name="connsiteX793" fmla="*/ 1082579 w 1363810"/>
              <a:gd name="connsiteY793" fmla="*/ 799968 h 929968"/>
              <a:gd name="connsiteX794" fmla="*/ 1083945 w 1363810"/>
              <a:gd name="connsiteY794" fmla="*/ 800806 h 929968"/>
              <a:gd name="connsiteX795" fmla="*/ 1085312 w 1363810"/>
              <a:gd name="connsiteY795" fmla="*/ 801636 h 929968"/>
              <a:gd name="connsiteX796" fmla="*/ 1086678 w 1363810"/>
              <a:gd name="connsiteY796" fmla="*/ 802466 h 929968"/>
              <a:gd name="connsiteX797" fmla="*/ 1088045 w 1363810"/>
              <a:gd name="connsiteY797" fmla="*/ 803289 h 929968"/>
              <a:gd name="connsiteX798" fmla="*/ 1089404 w 1363810"/>
              <a:gd name="connsiteY798" fmla="*/ 804104 h 929968"/>
              <a:gd name="connsiteX799" fmla="*/ 1090771 w 1363810"/>
              <a:gd name="connsiteY799" fmla="*/ 804920 h 929968"/>
              <a:gd name="connsiteX800" fmla="*/ 1092137 w 1363810"/>
              <a:gd name="connsiteY800" fmla="*/ 805728 h 929968"/>
              <a:gd name="connsiteX801" fmla="*/ 1093503 w 1363810"/>
              <a:gd name="connsiteY801" fmla="*/ 806536 h 929968"/>
              <a:gd name="connsiteX802" fmla="*/ 1094870 w 1363810"/>
              <a:gd name="connsiteY802" fmla="*/ 807337 h 929968"/>
              <a:gd name="connsiteX803" fmla="*/ 1096236 w 1363810"/>
              <a:gd name="connsiteY803" fmla="*/ 808130 h 929968"/>
              <a:gd name="connsiteX804" fmla="*/ 1097596 w 1363810"/>
              <a:gd name="connsiteY804" fmla="*/ 808924 h 929968"/>
              <a:gd name="connsiteX805" fmla="*/ 1098962 w 1363810"/>
              <a:gd name="connsiteY805" fmla="*/ 809710 h 929968"/>
              <a:gd name="connsiteX806" fmla="*/ 1100329 w 1363810"/>
              <a:gd name="connsiteY806" fmla="*/ 810496 h 929968"/>
              <a:gd name="connsiteX807" fmla="*/ 1101695 w 1363810"/>
              <a:gd name="connsiteY807" fmla="*/ 811275 h 929968"/>
              <a:gd name="connsiteX808" fmla="*/ 1103062 w 1363810"/>
              <a:gd name="connsiteY808" fmla="*/ 812046 h 929968"/>
              <a:gd name="connsiteX809" fmla="*/ 1104428 w 1363810"/>
              <a:gd name="connsiteY809" fmla="*/ 812818 h 929968"/>
              <a:gd name="connsiteX810" fmla="*/ 1105787 w 1363810"/>
              <a:gd name="connsiteY810" fmla="*/ 813582 h 929968"/>
              <a:gd name="connsiteX811" fmla="*/ 1107154 w 1363810"/>
              <a:gd name="connsiteY811" fmla="*/ 814338 h 929968"/>
              <a:gd name="connsiteX812" fmla="*/ 1108520 w 1363810"/>
              <a:gd name="connsiteY812" fmla="*/ 815095 h 929968"/>
              <a:gd name="connsiteX813" fmla="*/ 1109887 w 1363810"/>
              <a:gd name="connsiteY813" fmla="*/ 815852 h 929968"/>
              <a:gd name="connsiteX814" fmla="*/ 1111253 w 1363810"/>
              <a:gd name="connsiteY814" fmla="*/ 816594 h 929968"/>
              <a:gd name="connsiteX815" fmla="*/ 1112612 w 1363810"/>
              <a:gd name="connsiteY815" fmla="*/ 817343 h 929968"/>
              <a:gd name="connsiteX816" fmla="*/ 1113979 w 1363810"/>
              <a:gd name="connsiteY816" fmla="*/ 818078 h 929968"/>
              <a:gd name="connsiteX817" fmla="*/ 1115345 w 1363810"/>
              <a:gd name="connsiteY817" fmla="*/ 818813 h 929968"/>
              <a:gd name="connsiteX818" fmla="*/ 1116712 w 1363810"/>
              <a:gd name="connsiteY818" fmla="*/ 819547 h 929968"/>
              <a:gd name="connsiteX819" fmla="*/ 1118078 w 1363810"/>
              <a:gd name="connsiteY819" fmla="*/ 820275 h 929968"/>
              <a:gd name="connsiteX820" fmla="*/ 1119445 w 1363810"/>
              <a:gd name="connsiteY820" fmla="*/ 820994 h 929968"/>
              <a:gd name="connsiteX821" fmla="*/ 1120804 w 1363810"/>
              <a:gd name="connsiteY821" fmla="*/ 821714 h 929968"/>
              <a:gd name="connsiteX822" fmla="*/ 1122170 w 1363810"/>
              <a:gd name="connsiteY822" fmla="*/ 822427 h 929968"/>
              <a:gd name="connsiteX823" fmla="*/ 1123537 w 1363810"/>
              <a:gd name="connsiteY823" fmla="*/ 823132 h 929968"/>
              <a:gd name="connsiteX824" fmla="*/ 1124903 w 1363810"/>
              <a:gd name="connsiteY824" fmla="*/ 823838 h 929968"/>
              <a:gd name="connsiteX825" fmla="*/ 1126270 w 1363810"/>
              <a:gd name="connsiteY825" fmla="*/ 824543 h 929968"/>
              <a:gd name="connsiteX826" fmla="*/ 1127629 w 1363810"/>
              <a:gd name="connsiteY826" fmla="*/ 825241 h 929968"/>
              <a:gd name="connsiteX827" fmla="*/ 1128995 w 1363810"/>
              <a:gd name="connsiteY827" fmla="*/ 825931 h 929968"/>
              <a:gd name="connsiteX828" fmla="*/ 1130362 w 1363810"/>
              <a:gd name="connsiteY828" fmla="*/ 826622 h 929968"/>
              <a:gd name="connsiteX829" fmla="*/ 1131728 w 1363810"/>
              <a:gd name="connsiteY829" fmla="*/ 827305 h 929968"/>
              <a:gd name="connsiteX830" fmla="*/ 1133095 w 1363810"/>
              <a:gd name="connsiteY830" fmla="*/ 827989 h 929968"/>
              <a:gd name="connsiteX831" fmla="*/ 1134461 w 1363810"/>
              <a:gd name="connsiteY831" fmla="*/ 828664 h 929968"/>
              <a:gd name="connsiteX832" fmla="*/ 1135820 w 1363810"/>
              <a:gd name="connsiteY832" fmla="*/ 829333 h 929968"/>
              <a:gd name="connsiteX833" fmla="*/ 1137187 w 1363810"/>
              <a:gd name="connsiteY833" fmla="*/ 830009 h 929968"/>
              <a:gd name="connsiteX834" fmla="*/ 1138553 w 1363810"/>
              <a:gd name="connsiteY834" fmla="*/ 830670 h 929968"/>
              <a:gd name="connsiteX835" fmla="*/ 1139920 w 1363810"/>
              <a:gd name="connsiteY835" fmla="*/ 831331 h 929968"/>
              <a:gd name="connsiteX836" fmla="*/ 1141286 w 1363810"/>
              <a:gd name="connsiteY836" fmla="*/ 831992 h 929968"/>
              <a:gd name="connsiteX837" fmla="*/ 1142653 w 1363810"/>
              <a:gd name="connsiteY837" fmla="*/ 832639 h 929968"/>
              <a:gd name="connsiteX838" fmla="*/ 1144012 w 1363810"/>
              <a:gd name="connsiteY838" fmla="*/ 833293 h 929968"/>
              <a:gd name="connsiteX839" fmla="*/ 1145379 w 1363810"/>
              <a:gd name="connsiteY839" fmla="*/ 833939 h 929968"/>
              <a:gd name="connsiteX840" fmla="*/ 1146745 w 1363810"/>
              <a:gd name="connsiteY840" fmla="*/ 834579 h 929968"/>
              <a:gd name="connsiteX841" fmla="*/ 1148111 w 1363810"/>
              <a:gd name="connsiteY841" fmla="*/ 835218 h 929968"/>
              <a:gd name="connsiteX842" fmla="*/ 1149478 w 1363810"/>
              <a:gd name="connsiteY842" fmla="*/ 835849 h 929968"/>
              <a:gd name="connsiteX843" fmla="*/ 1150837 w 1363810"/>
              <a:gd name="connsiteY843" fmla="*/ 836481 h 929968"/>
              <a:gd name="connsiteX844" fmla="*/ 1152204 w 1363810"/>
              <a:gd name="connsiteY844" fmla="*/ 837106 h 929968"/>
              <a:gd name="connsiteX845" fmla="*/ 1153570 w 1363810"/>
              <a:gd name="connsiteY845" fmla="*/ 837730 h 929968"/>
              <a:gd name="connsiteX846" fmla="*/ 1154937 w 1363810"/>
              <a:gd name="connsiteY846" fmla="*/ 838347 h 929968"/>
              <a:gd name="connsiteX847" fmla="*/ 1156303 w 1363810"/>
              <a:gd name="connsiteY847" fmla="*/ 838965 h 929968"/>
              <a:gd name="connsiteX848" fmla="*/ 1157670 w 1363810"/>
              <a:gd name="connsiteY848" fmla="*/ 839574 h 929968"/>
              <a:gd name="connsiteX849" fmla="*/ 1159029 w 1363810"/>
              <a:gd name="connsiteY849" fmla="*/ 840184 h 929968"/>
              <a:gd name="connsiteX850" fmla="*/ 1160395 w 1363810"/>
              <a:gd name="connsiteY850" fmla="*/ 840787 h 929968"/>
              <a:gd name="connsiteX851" fmla="*/ 1161762 w 1363810"/>
              <a:gd name="connsiteY851" fmla="*/ 841389 h 929968"/>
              <a:gd name="connsiteX852" fmla="*/ 1163128 w 1363810"/>
              <a:gd name="connsiteY852" fmla="*/ 841991 h 929968"/>
              <a:gd name="connsiteX853" fmla="*/ 1164495 w 1363810"/>
              <a:gd name="connsiteY853" fmla="*/ 842579 h 929968"/>
              <a:gd name="connsiteX854" fmla="*/ 1165854 w 1363810"/>
              <a:gd name="connsiteY854" fmla="*/ 843174 h 929968"/>
              <a:gd name="connsiteX855" fmla="*/ 1167220 w 1363810"/>
              <a:gd name="connsiteY855" fmla="*/ 843755 h 929968"/>
              <a:gd name="connsiteX856" fmla="*/ 1168587 w 1363810"/>
              <a:gd name="connsiteY856" fmla="*/ 844342 h 929968"/>
              <a:gd name="connsiteX857" fmla="*/ 1169953 w 1363810"/>
              <a:gd name="connsiteY857" fmla="*/ 844923 h 929968"/>
              <a:gd name="connsiteX858" fmla="*/ 1171320 w 1363810"/>
              <a:gd name="connsiteY858" fmla="*/ 845496 h 929968"/>
              <a:gd name="connsiteX859" fmla="*/ 1172686 w 1363810"/>
              <a:gd name="connsiteY859" fmla="*/ 846069 h 929968"/>
              <a:gd name="connsiteX860" fmla="*/ 1174045 w 1363810"/>
              <a:gd name="connsiteY860" fmla="*/ 846634 h 929968"/>
              <a:gd name="connsiteX861" fmla="*/ 1175412 w 1363810"/>
              <a:gd name="connsiteY861" fmla="*/ 847200 h 929968"/>
              <a:gd name="connsiteX862" fmla="*/ 1176778 w 1363810"/>
              <a:gd name="connsiteY862" fmla="*/ 847766 h 929968"/>
              <a:gd name="connsiteX863" fmla="*/ 1178145 w 1363810"/>
              <a:gd name="connsiteY863" fmla="*/ 848324 h 929968"/>
              <a:gd name="connsiteX864" fmla="*/ 1179511 w 1363810"/>
              <a:gd name="connsiteY864" fmla="*/ 848875 h 929968"/>
              <a:gd name="connsiteX865" fmla="*/ 1180878 w 1363810"/>
              <a:gd name="connsiteY865" fmla="*/ 849426 h 929968"/>
              <a:gd name="connsiteX866" fmla="*/ 1182237 w 1363810"/>
              <a:gd name="connsiteY866" fmla="*/ 849977 h 929968"/>
              <a:gd name="connsiteX867" fmla="*/ 1183603 w 1363810"/>
              <a:gd name="connsiteY867" fmla="*/ 850521 h 929968"/>
              <a:gd name="connsiteX868" fmla="*/ 1184970 w 1363810"/>
              <a:gd name="connsiteY868" fmla="*/ 851065 h 929968"/>
              <a:gd name="connsiteX869" fmla="*/ 1186336 w 1363810"/>
              <a:gd name="connsiteY869" fmla="*/ 851601 h 929968"/>
              <a:gd name="connsiteX870" fmla="*/ 1187703 w 1363810"/>
              <a:gd name="connsiteY870" fmla="*/ 852137 h 929968"/>
              <a:gd name="connsiteX871" fmla="*/ 1189062 w 1363810"/>
              <a:gd name="connsiteY871" fmla="*/ 852666 h 929968"/>
              <a:gd name="connsiteX872" fmla="*/ 1190429 w 1363810"/>
              <a:gd name="connsiteY872" fmla="*/ 853195 h 929968"/>
              <a:gd name="connsiteX873" fmla="*/ 1191795 w 1363810"/>
              <a:gd name="connsiteY873" fmla="*/ 853724 h 929968"/>
              <a:gd name="connsiteX874" fmla="*/ 1193161 w 1363810"/>
              <a:gd name="connsiteY874" fmla="*/ 854246 h 929968"/>
              <a:gd name="connsiteX875" fmla="*/ 1194528 w 1363810"/>
              <a:gd name="connsiteY875" fmla="*/ 854760 h 929968"/>
              <a:gd name="connsiteX876" fmla="*/ 1195894 w 1363810"/>
              <a:gd name="connsiteY876" fmla="*/ 855282 h 929968"/>
              <a:gd name="connsiteX877" fmla="*/ 1197254 w 1363810"/>
              <a:gd name="connsiteY877" fmla="*/ 855788 h 929968"/>
              <a:gd name="connsiteX878" fmla="*/ 1198620 w 1363810"/>
              <a:gd name="connsiteY878" fmla="*/ 856303 h 929968"/>
              <a:gd name="connsiteX879" fmla="*/ 1199987 w 1363810"/>
              <a:gd name="connsiteY879" fmla="*/ 856802 h 929968"/>
              <a:gd name="connsiteX880" fmla="*/ 1201353 w 1363810"/>
              <a:gd name="connsiteY880" fmla="*/ 857309 h 929968"/>
              <a:gd name="connsiteX881" fmla="*/ 1202720 w 1363810"/>
              <a:gd name="connsiteY881" fmla="*/ 857809 h 929968"/>
              <a:gd name="connsiteX882" fmla="*/ 1204079 w 1363810"/>
              <a:gd name="connsiteY882" fmla="*/ 858301 h 929968"/>
              <a:gd name="connsiteX883" fmla="*/ 1205445 w 1363810"/>
              <a:gd name="connsiteY883" fmla="*/ 858801 h 929968"/>
              <a:gd name="connsiteX884" fmla="*/ 1206812 w 1363810"/>
              <a:gd name="connsiteY884" fmla="*/ 859285 h 929968"/>
              <a:gd name="connsiteX885" fmla="*/ 1208178 w 1363810"/>
              <a:gd name="connsiteY885" fmla="*/ 859778 h 929968"/>
              <a:gd name="connsiteX886" fmla="*/ 1209545 w 1363810"/>
              <a:gd name="connsiteY886" fmla="*/ 860263 h 929968"/>
              <a:gd name="connsiteX887" fmla="*/ 1210911 w 1363810"/>
              <a:gd name="connsiteY887" fmla="*/ 860740 h 929968"/>
              <a:gd name="connsiteX888" fmla="*/ 1212270 w 1363810"/>
              <a:gd name="connsiteY888" fmla="*/ 861218 h 929968"/>
              <a:gd name="connsiteX889" fmla="*/ 1213637 w 1363810"/>
              <a:gd name="connsiteY889" fmla="*/ 861695 h 929968"/>
              <a:gd name="connsiteX890" fmla="*/ 1215003 w 1363810"/>
              <a:gd name="connsiteY890" fmla="*/ 862165 h 929968"/>
              <a:gd name="connsiteX891" fmla="*/ 1216370 w 1363810"/>
              <a:gd name="connsiteY891" fmla="*/ 862636 h 929968"/>
              <a:gd name="connsiteX892" fmla="*/ 1217736 w 1363810"/>
              <a:gd name="connsiteY892" fmla="*/ 863098 h 929968"/>
              <a:gd name="connsiteX893" fmla="*/ 1219095 w 1363810"/>
              <a:gd name="connsiteY893" fmla="*/ 863569 h 929968"/>
              <a:gd name="connsiteX894" fmla="*/ 1220462 w 1363810"/>
              <a:gd name="connsiteY894" fmla="*/ 864024 h 929968"/>
              <a:gd name="connsiteX895" fmla="*/ 1221828 w 1363810"/>
              <a:gd name="connsiteY895" fmla="*/ 864480 h 929968"/>
              <a:gd name="connsiteX896" fmla="*/ 1223195 w 1363810"/>
              <a:gd name="connsiteY896" fmla="*/ 864935 h 929968"/>
              <a:gd name="connsiteX897" fmla="*/ 1224561 w 1363810"/>
              <a:gd name="connsiteY897" fmla="*/ 865391 h 929968"/>
              <a:gd name="connsiteX898" fmla="*/ 1225928 w 1363810"/>
              <a:gd name="connsiteY898" fmla="*/ 865839 h 929968"/>
              <a:gd name="connsiteX899" fmla="*/ 1227287 w 1363810"/>
              <a:gd name="connsiteY899" fmla="*/ 866287 h 929968"/>
              <a:gd name="connsiteX900" fmla="*/ 1228653 w 1363810"/>
              <a:gd name="connsiteY900" fmla="*/ 866728 h 929968"/>
              <a:gd name="connsiteX901" fmla="*/ 1230020 w 1363810"/>
              <a:gd name="connsiteY901" fmla="*/ 867168 h 929968"/>
              <a:gd name="connsiteX902" fmla="*/ 1231386 w 1363810"/>
              <a:gd name="connsiteY902" fmla="*/ 867602 h 929968"/>
              <a:gd name="connsiteX903" fmla="*/ 1232753 w 1363810"/>
              <a:gd name="connsiteY903" fmla="*/ 868043 h 929968"/>
              <a:gd name="connsiteX904" fmla="*/ 1234119 w 1363810"/>
              <a:gd name="connsiteY904" fmla="*/ 868469 h 929968"/>
              <a:gd name="connsiteX905" fmla="*/ 1235478 w 1363810"/>
              <a:gd name="connsiteY905" fmla="*/ 868902 h 929968"/>
              <a:gd name="connsiteX906" fmla="*/ 1236845 w 1363810"/>
              <a:gd name="connsiteY906" fmla="*/ 869328 h 929968"/>
              <a:gd name="connsiteX907" fmla="*/ 1238211 w 1363810"/>
              <a:gd name="connsiteY907" fmla="*/ 869755 h 929968"/>
              <a:gd name="connsiteX908" fmla="*/ 1239578 w 1363810"/>
              <a:gd name="connsiteY908" fmla="*/ 870173 h 929968"/>
              <a:gd name="connsiteX909" fmla="*/ 1240944 w 1363810"/>
              <a:gd name="connsiteY909" fmla="*/ 870592 h 929968"/>
              <a:gd name="connsiteX910" fmla="*/ 1242303 w 1363810"/>
              <a:gd name="connsiteY910" fmla="*/ 871011 h 929968"/>
              <a:gd name="connsiteX911" fmla="*/ 1243670 w 1363810"/>
              <a:gd name="connsiteY911" fmla="*/ 871422 h 929968"/>
              <a:gd name="connsiteX912" fmla="*/ 1245036 w 1363810"/>
              <a:gd name="connsiteY912" fmla="*/ 871834 h 929968"/>
              <a:gd name="connsiteX913" fmla="*/ 1246403 w 1363810"/>
              <a:gd name="connsiteY913" fmla="*/ 872238 h 929968"/>
              <a:gd name="connsiteX914" fmla="*/ 1247770 w 1363810"/>
              <a:gd name="connsiteY914" fmla="*/ 872642 h 929968"/>
              <a:gd name="connsiteX915" fmla="*/ 1249136 w 1363810"/>
              <a:gd name="connsiteY915" fmla="*/ 873046 h 929968"/>
              <a:gd name="connsiteX916" fmla="*/ 1250495 w 1363810"/>
              <a:gd name="connsiteY916" fmla="*/ 873450 h 929968"/>
              <a:gd name="connsiteX917" fmla="*/ 1251862 w 1363810"/>
              <a:gd name="connsiteY917" fmla="*/ 873847 h 929968"/>
              <a:gd name="connsiteX918" fmla="*/ 1253228 w 1363810"/>
              <a:gd name="connsiteY918" fmla="*/ 874236 h 929968"/>
              <a:gd name="connsiteX919" fmla="*/ 1254594 w 1363810"/>
              <a:gd name="connsiteY919" fmla="*/ 874633 h 929968"/>
              <a:gd name="connsiteX920" fmla="*/ 1255961 w 1363810"/>
              <a:gd name="connsiteY920" fmla="*/ 875022 h 929968"/>
              <a:gd name="connsiteX921" fmla="*/ 1257320 w 1363810"/>
              <a:gd name="connsiteY921" fmla="*/ 875412 h 929968"/>
              <a:gd name="connsiteX922" fmla="*/ 1258687 w 1363810"/>
              <a:gd name="connsiteY922" fmla="*/ 875794 h 929968"/>
              <a:gd name="connsiteX923" fmla="*/ 1260053 w 1363810"/>
              <a:gd name="connsiteY923" fmla="*/ 876176 h 929968"/>
              <a:gd name="connsiteX924" fmla="*/ 1261420 w 1363810"/>
              <a:gd name="connsiteY924" fmla="*/ 876558 h 929968"/>
              <a:gd name="connsiteX925" fmla="*/ 1262786 w 1363810"/>
              <a:gd name="connsiteY925" fmla="*/ 876932 h 929968"/>
              <a:gd name="connsiteX926" fmla="*/ 1264153 w 1363810"/>
              <a:gd name="connsiteY926" fmla="*/ 877307 h 929968"/>
              <a:gd name="connsiteX927" fmla="*/ 1265512 w 1363810"/>
              <a:gd name="connsiteY927" fmla="*/ 877682 h 929968"/>
              <a:gd name="connsiteX928" fmla="*/ 1266878 w 1363810"/>
              <a:gd name="connsiteY928" fmla="*/ 878049 h 929968"/>
              <a:gd name="connsiteX929" fmla="*/ 1268245 w 1363810"/>
              <a:gd name="connsiteY929" fmla="*/ 878416 h 929968"/>
              <a:gd name="connsiteX930" fmla="*/ 1269611 w 1363810"/>
              <a:gd name="connsiteY930" fmla="*/ 878784 h 929968"/>
              <a:gd name="connsiteX931" fmla="*/ 1270978 w 1363810"/>
              <a:gd name="connsiteY931" fmla="*/ 879144 h 929968"/>
              <a:gd name="connsiteX932" fmla="*/ 1272344 w 1363810"/>
              <a:gd name="connsiteY932" fmla="*/ 879504 h 929968"/>
              <a:gd name="connsiteX933" fmla="*/ 1273703 w 1363810"/>
              <a:gd name="connsiteY933" fmla="*/ 879864 h 929968"/>
              <a:gd name="connsiteX934" fmla="*/ 1275070 w 1363810"/>
              <a:gd name="connsiteY934" fmla="*/ 880216 h 929968"/>
              <a:gd name="connsiteX935" fmla="*/ 1276436 w 1363810"/>
              <a:gd name="connsiteY935" fmla="*/ 880576 h 929968"/>
              <a:gd name="connsiteX936" fmla="*/ 1277803 w 1363810"/>
              <a:gd name="connsiteY936" fmla="*/ 880922 h 929968"/>
              <a:gd name="connsiteX937" fmla="*/ 1279169 w 1363810"/>
              <a:gd name="connsiteY937" fmla="*/ 881274 h 929968"/>
              <a:gd name="connsiteX938" fmla="*/ 1280528 w 1363810"/>
              <a:gd name="connsiteY938" fmla="*/ 881619 h 929968"/>
              <a:gd name="connsiteX939" fmla="*/ 1281895 w 1363810"/>
              <a:gd name="connsiteY939" fmla="*/ 881965 h 929968"/>
              <a:gd name="connsiteX940" fmla="*/ 1283261 w 1363810"/>
              <a:gd name="connsiteY940" fmla="*/ 882303 h 929968"/>
              <a:gd name="connsiteX941" fmla="*/ 1284628 w 1363810"/>
              <a:gd name="connsiteY941" fmla="*/ 882648 h 929968"/>
              <a:gd name="connsiteX942" fmla="*/ 1285994 w 1363810"/>
              <a:gd name="connsiteY942" fmla="*/ 882986 h 929968"/>
              <a:gd name="connsiteX943" fmla="*/ 1287361 w 1363810"/>
              <a:gd name="connsiteY943" fmla="*/ 883317 h 929968"/>
              <a:gd name="connsiteX944" fmla="*/ 1288720 w 1363810"/>
              <a:gd name="connsiteY944" fmla="*/ 883655 h 929968"/>
              <a:gd name="connsiteX945" fmla="*/ 1290086 w 1363810"/>
              <a:gd name="connsiteY945" fmla="*/ 883985 h 929968"/>
              <a:gd name="connsiteX946" fmla="*/ 1291453 w 1363810"/>
              <a:gd name="connsiteY946" fmla="*/ 884308 h 929968"/>
              <a:gd name="connsiteX947" fmla="*/ 1292819 w 1363810"/>
              <a:gd name="connsiteY947" fmla="*/ 884639 h 929968"/>
              <a:gd name="connsiteX948" fmla="*/ 1294186 w 1363810"/>
              <a:gd name="connsiteY948" fmla="*/ 884962 h 929968"/>
              <a:gd name="connsiteX949" fmla="*/ 1295545 w 1363810"/>
              <a:gd name="connsiteY949" fmla="*/ 885285 h 929968"/>
              <a:gd name="connsiteX950" fmla="*/ 1296912 w 1363810"/>
              <a:gd name="connsiteY950" fmla="*/ 885601 h 929968"/>
              <a:gd name="connsiteX951" fmla="*/ 1298278 w 1363810"/>
              <a:gd name="connsiteY951" fmla="*/ 885925 h 929968"/>
              <a:gd name="connsiteX952" fmla="*/ 1299644 w 1363810"/>
              <a:gd name="connsiteY952" fmla="*/ 886241 h 929968"/>
              <a:gd name="connsiteX953" fmla="*/ 1301011 w 1363810"/>
              <a:gd name="connsiteY953" fmla="*/ 886549 h 929968"/>
              <a:gd name="connsiteX954" fmla="*/ 1302377 w 1363810"/>
              <a:gd name="connsiteY954" fmla="*/ 886865 h 929968"/>
              <a:gd name="connsiteX955" fmla="*/ 1303737 w 1363810"/>
              <a:gd name="connsiteY955" fmla="*/ 887174 h 929968"/>
              <a:gd name="connsiteX956" fmla="*/ 1305103 w 1363810"/>
              <a:gd name="connsiteY956" fmla="*/ 887482 h 929968"/>
              <a:gd name="connsiteX957" fmla="*/ 1306470 w 1363810"/>
              <a:gd name="connsiteY957" fmla="*/ 887783 h 929968"/>
              <a:gd name="connsiteX958" fmla="*/ 1307836 w 1363810"/>
              <a:gd name="connsiteY958" fmla="*/ 888092 h 929968"/>
              <a:gd name="connsiteX959" fmla="*/ 1309203 w 1363810"/>
              <a:gd name="connsiteY959" fmla="*/ 888393 h 929968"/>
              <a:gd name="connsiteX960" fmla="*/ 1310569 w 1363810"/>
              <a:gd name="connsiteY960" fmla="*/ 888687 h 929968"/>
              <a:gd name="connsiteX961" fmla="*/ 1311928 w 1363810"/>
              <a:gd name="connsiteY961" fmla="*/ 888988 h 929968"/>
              <a:gd name="connsiteX962" fmla="*/ 1313295 w 1363810"/>
              <a:gd name="connsiteY962" fmla="*/ 889282 h 929968"/>
              <a:gd name="connsiteX963" fmla="*/ 1314661 w 1363810"/>
              <a:gd name="connsiteY963" fmla="*/ 889576 h 929968"/>
              <a:gd name="connsiteX964" fmla="*/ 1316028 w 1363810"/>
              <a:gd name="connsiteY964" fmla="*/ 889870 h 929968"/>
              <a:gd name="connsiteX965" fmla="*/ 1317394 w 1363810"/>
              <a:gd name="connsiteY965" fmla="*/ 890156 h 929968"/>
              <a:gd name="connsiteX966" fmla="*/ 1318753 w 1363810"/>
              <a:gd name="connsiteY966" fmla="*/ 890443 h 929968"/>
              <a:gd name="connsiteX967" fmla="*/ 1320120 w 1363810"/>
              <a:gd name="connsiteY967" fmla="*/ 890729 h 929968"/>
              <a:gd name="connsiteX968" fmla="*/ 1321486 w 1363810"/>
              <a:gd name="connsiteY968" fmla="*/ 891016 h 929968"/>
              <a:gd name="connsiteX969" fmla="*/ 1322853 w 1363810"/>
              <a:gd name="connsiteY969" fmla="*/ 891295 h 929968"/>
              <a:gd name="connsiteX970" fmla="*/ 1324219 w 1363810"/>
              <a:gd name="connsiteY970" fmla="*/ 891574 h 929968"/>
              <a:gd name="connsiteX971" fmla="*/ 1325586 w 1363810"/>
              <a:gd name="connsiteY971" fmla="*/ 891853 h 929968"/>
              <a:gd name="connsiteX972" fmla="*/ 1326945 w 1363810"/>
              <a:gd name="connsiteY972" fmla="*/ 892133 h 929968"/>
              <a:gd name="connsiteX973" fmla="*/ 1328311 w 1363810"/>
              <a:gd name="connsiteY973" fmla="*/ 892404 h 929968"/>
              <a:gd name="connsiteX974" fmla="*/ 1329678 w 1363810"/>
              <a:gd name="connsiteY974" fmla="*/ 892676 h 929968"/>
              <a:gd name="connsiteX975" fmla="*/ 1331044 w 1363810"/>
              <a:gd name="connsiteY975" fmla="*/ 892948 h 929968"/>
              <a:gd name="connsiteX976" fmla="*/ 1332411 w 1363810"/>
              <a:gd name="connsiteY976" fmla="*/ 893213 h 929968"/>
              <a:gd name="connsiteX977" fmla="*/ 1333770 w 1363810"/>
              <a:gd name="connsiteY977" fmla="*/ 893484 h 929968"/>
              <a:gd name="connsiteX978" fmla="*/ 1335136 w 1363810"/>
              <a:gd name="connsiteY978" fmla="*/ 893749 h 929968"/>
              <a:gd name="connsiteX979" fmla="*/ 1336503 w 1363810"/>
              <a:gd name="connsiteY979" fmla="*/ 894013 h 929968"/>
              <a:gd name="connsiteX980" fmla="*/ 1337869 w 1363810"/>
              <a:gd name="connsiteY980" fmla="*/ 894270 h 929968"/>
              <a:gd name="connsiteX981" fmla="*/ 1339236 w 1363810"/>
              <a:gd name="connsiteY981" fmla="*/ 894535 h 929968"/>
              <a:gd name="connsiteX982" fmla="*/ 1340602 w 1363810"/>
              <a:gd name="connsiteY982" fmla="*/ 894792 h 929968"/>
              <a:gd name="connsiteX983" fmla="*/ 1341962 w 1363810"/>
              <a:gd name="connsiteY983" fmla="*/ 895049 h 929968"/>
              <a:gd name="connsiteX984" fmla="*/ 1343328 w 1363810"/>
              <a:gd name="connsiteY984" fmla="*/ 895299 h 929968"/>
              <a:gd name="connsiteX985" fmla="*/ 1344695 w 1363810"/>
              <a:gd name="connsiteY985" fmla="*/ 895556 h 929968"/>
              <a:gd name="connsiteX986" fmla="*/ 1346061 w 1363810"/>
              <a:gd name="connsiteY986" fmla="*/ 895806 h 929968"/>
              <a:gd name="connsiteX987" fmla="*/ 1347427 w 1363810"/>
              <a:gd name="connsiteY987" fmla="*/ 896056 h 929968"/>
              <a:gd name="connsiteX988" fmla="*/ 1348787 w 1363810"/>
              <a:gd name="connsiteY988" fmla="*/ 896305 h 929968"/>
              <a:gd name="connsiteX989" fmla="*/ 1350153 w 1363810"/>
              <a:gd name="connsiteY989" fmla="*/ 896548 h 929968"/>
              <a:gd name="connsiteX990" fmla="*/ 1351520 w 1363810"/>
              <a:gd name="connsiteY990" fmla="*/ 896790 h 929968"/>
              <a:gd name="connsiteX991" fmla="*/ 1352886 w 1363810"/>
              <a:gd name="connsiteY991" fmla="*/ 897033 h 929968"/>
              <a:gd name="connsiteX992" fmla="*/ 1354253 w 1363810"/>
              <a:gd name="connsiteY992" fmla="*/ 897275 h 929968"/>
              <a:gd name="connsiteX993" fmla="*/ 1355619 w 1363810"/>
              <a:gd name="connsiteY993" fmla="*/ 897518 h 929968"/>
              <a:gd name="connsiteX994" fmla="*/ 1356978 w 1363810"/>
              <a:gd name="connsiteY994" fmla="*/ 897753 h 929968"/>
              <a:gd name="connsiteX995" fmla="*/ 1358345 w 1363810"/>
              <a:gd name="connsiteY995" fmla="*/ 897988 h 929968"/>
              <a:gd name="connsiteX996" fmla="*/ 1359711 w 1363810"/>
              <a:gd name="connsiteY996" fmla="*/ 898223 h 929968"/>
              <a:gd name="connsiteX997" fmla="*/ 1361078 w 1363810"/>
              <a:gd name="connsiteY997" fmla="*/ 898458 h 929968"/>
              <a:gd name="connsiteX998" fmla="*/ 1362444 w 1363810"/>
              <a:gd name="connsiteY998" fmla="*/ 898686 h 929968"/>
              <a:gd name="connsiteX999" fmla="*/ 1363811 w 1363810"/>
              <a:gd name="connsiteY999" fmla="*/ 898921 h 92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363810" h="929968">
                <a:moveTo>
                  <a:pt x="0" y="929968"/>
                </a:moveTo>
                <a:lnTo>
                  <a:pt x="1366" y="929968"/>
                </a:lnTo>
                <a:lnTo>
                  <a:pt x="2731" y="929968"/>
                </a:lnTo>
                <a:lnTo>
                  <a:pt x="4096" y="929968"/>
                </a:lnTo>
                <a:lnTo>
                  <a:pt x="5461" y="929961"/>
                </a:lnTo>
                <a:lnTo>
                  <a:pt x="6826" y="929953"/>
                </a:lnTo>
                <a:lnTo>
                  <a:pt x="8192" y="929946"/>
                </a:lnTo>
                <a:lnTo>
                  <a:pt x="9557" y="929924"/>
                </a:lnTo>
                <a:lnTo>
                  <a:pt x="10922" y="929902"/>
                </a:lnTo>
                <a:lnTo>
                  <a:pt x="12287" y="929865"/>
                </a:lnTo>
                <a:lnTo>
                  <a:pt x="13652" y="929821"/>
                </a:lnTo>
                <a:lnTo>
                  <a:pt x="15017" y="929770"/>
                </a:lnTo>
                <a:lnTo>
                  <a:pt x="16382" y="929696"/>
                </a:lnTo>
                <a:lnTo>
                  <a:pt x="17747" y="929615"/>
                </a:lnTo>
                <a:lnTo>
                  <a:pt x="19112" y="929513"/>
                </a:lnTo>
                <a:lnTo>
                  <a:pt x="20477" y="929395"/>
                </a:lnTo>
                <a:lnTo>
                  <a:pt x="21843" y="929255"/>
                </a:lnTo>
                <a:lnTo>
                  <a:pt x="23208" y="929101"/>
                </a:lnTo>
                <a:lnTo>
                  <a:pt x="24573" y="928918"/>
                </a:lnTo>
                <a:lnTo>
                  <a:pt x="25938" y="928719"/>
                </a:lnTo>
                <a:lnTo>
                  <a:pt x="27304" y="928484"/>
                </a:lnTo>
                <a:lnTo>
                  <a:pt x="28669" y="928227"/>
                </a:lnTo>
                <a:lnTo>
                  <a:pt x="30034" y="927940"/>
                </a:lnTo>
                <a:lnTo>
                  <a:pt x="31399" y="927632"/>
                </a:lnTo>
                <a:lnTo>
                  <a:pt x="32764" y="927279"/>
                </a:lnTo>
                <a:lnTo>
                  <a:pt x="34130" y="926905"/>
                </a:lnTo>
                <a:lnTo>
                  <a:pt x="35495" y="926493"/>
                </a:lnTo>
                <a:lnTo>
                  <a:pt x="36860" y="926045"/>
                </a:lnTo>
                <a:lnTo>
                  <a:pt x="38225" y="925560"/>
                </a:lnTo>
                <a:lnTo>
                  <a:pt x="39590" y="925031"/>
                </a:lnTo>
                <a:lnTo>
                  <a:pt x="40956" y="924473"/>
                </a:lnTo>
                <a:lnTo>
                  <a:pt x="42321" y="923870"/>
                </a:lnTo>
                <a:lnTo>
                  <a:pt x="43686" y="923231"/>
                </a:lnTo>
                <a:lnTo>
                  <a:pt x="45051" y="922541"/>
                </a:lnTo>
                <a:lnTo>
                  <a:pt x="46416" y="921813"/>
                </a:lnTo>
                <a:lnTo>
                  <a:pt x="47781" y="921042"/>
                </a:lnTo>
                <a:lnTo>
                  <a:pt x="49146" y="920226"/>
                </a:lnTo>
                <a:lnTo>
                  <a:pt x="50512" y="919359"/>
                </a:lnTo>
                <a:lnTo>
                  <a:pt x="51877" y="918448"/>
                </a:lnTo>
                <a:lnTo>
                  <a:pt x="53242" y="917486"/>
                </a:lnTo>
                <a:lnTo>
                  <a:pt x="54607" y="916480"/>
                </a:lnTo>
                <a:lnTo>
                  <a:pt x="55972" y="915422"/>
                </a:lnTo>
                <a:lnTo>
                  <a:pt x="57337" y="914312"/>
                </a:lnTo>
                <a:lnTo>
                  <a:pt x="58702" y="913152"/>
                </a:lnTo>
                <a:lnTo>
                  <a:pt x="60068" y="911939"/>
                </a:lnTo>
                <a:lnTo>
                  <a:pt x="61433" y="910676"/>
                </a:lnTo>
                <a:lnTo>
                  <a:pt x="62798" y="909353"/>
                </a:lnTo>
                <a:lnTo>
                  <a:pt x="64163" y="907987"/>
                </a:lnTo>
                <a:lnTo>
                  <a:pt x="65528" y="906561"/>
                </a:lnTo>
                <a:lnTo>
                  <a:pt x="66894" y="905078"/>
                </a:lnTo>
                <a:lnTo>
                  <a:pt x="68259" y="903542"/>
                </a:lnTo>
                <a:lnTo>
                  <a:pt x="69624" y="901955"/>
                </a:lnTo>
                <a:lnTo>
                  <a:pt x="70989" y="900310"/>
                </a:lnTo>
                <a:lnTo>
                  <a:pt x="72355" y="898605"/>
                </a:lnTo>
                <a:lnTo>
                  <a:pt x="73720" y="896849"/>
                </a:lnTo>
                <a:lnTo>
                  <a:pt x="75085" y="895035"/>
                </a:lnTo>
                <a:lnTo>
                  <a:pt x="76450" y="893161"/>
                </a:lnTo>
                <a:lnTo>
                  <a:pt x="77815" y="891236"/>
                </a:lnTo>
                <a:lnTo>
                  <a:pt x="79181" y="889245"/>
                </a:lnTo>
                <a:lnTo>
                  <a:pt x="80546" y="887203"/>
                </a:lnTo>
                <a:lnTo>
                  <a:pt x="81911" y="885102"/>
                </a:lnTo>
                <a:lnTo>
                  <a:pt x="83276" y="882949"/>
                </a:lnTo>
                <a:lnTo>
                  <a:pt x="84641" y="880731"/>
                </a:lnTo>
                <a:lnTo>
                  <a:pt x="86006" y="878460"/>
                </a:lnTo>
                <a:lnTo>
                  <a:pt x="87371" y="876131"/>
                </a:lnTo>
                <a:lnTo>
                  <a:pt x="88736" y="873744"/>
                </a:lnTo>
                <a:lnTo>
                  <a:pt x="90101" y="871297"/>
                </a:lnTo>
                <a:lnTo>
                  <a:pt x="91466" y="868792"/>
                </a:lnTo>
                <a:lnTo>
                  <a:pt x="92832" y="866236"/>
                </a:lnTo>
                <a:lnTo>
                  <a:pt x="94197" y="863620"/>
                </a:lnTo>
                <a:lnTo>
                  <a:pt x="95562" y="860946"/>
                </a:lnTo>
                <a:lnTo>
                  <a:pt x="96927" y="858220"/>
                </a:lnTo>
                <a:lnTo>
                  <a:pt x="98293" y="855436"/>
                </a:lnTo>
                <a:lnTo>
                  <a:pt x="99658" y="852593"/>
                </a:lnTo>
                <a:lnTo>
                  <a:pt x="101023" y="849698"/>
                </a:lnTo>
                <a:lnTo>
                  <a:pt x="102388" y="846745"/>
                </a:lnTo>
                <a:lnTo>
                  <a:pt x="103753" y="843740"/>
                </a:lnTo>
                <a:lnTo>
                  <a:pt x="105119" y="840676"/>
                </a:lnTo>
                <a:lnTo>
                  <a:pt x="106484" y="837561"/>
                </a:lnTo>
                <a:lnTo>
                  <a:pt x="107849" y="834395"/>
                </a:lnTo>
                <a:lnTo>
                  <a:pt x="109214" y="831177"/>
                </a:lnTo>
                <a:lnTo>
                  <a:pt x="110579" y="827900"/>
                </a:lnTo>
                <a:lnTo>
                  <a:pt x="111945" y="824572"/>
                </a:lnTo>
                <a:lnTo>
                  <a:pt x="113310" y="821200"/>
                </a:lnTo>
                <a:lnTo>
                  <a:pt x="114675" y="817769"/>
                </a:lnTo>
                <a:lnTo>
                  <a:pt x="116040" y="814287"/>
                </a:lnTo>
                <a:lnTo>
                  <a:pt x="117405" y="810753"/>
                </a:lnTo>
                <a:lnTo>
                  <a:pt x="118770" y="807175"/>
                </a:lnTo>
                <a:lnTo>
                  <a:pt x="120135" y="803546"/>
                </a:lnTo>
                <a:lnTo>
                  <a:pt x="121500" y="799873"/>
                </a:lnTo>
                <a:lnTo>
                  <a:pt x="122865" y="796148"/>
                </a:lnTo>
                <a:lnTo>
                  <a:pt x="124231" y="792372"/>
                </a:lnTo>
                <a:lnTo>
                  <a:pt x="125596" y="788552"/>
                </a:lnTo>
                <a:lnTo>
                  <a:pt x="126961" y="784687"/>
                </a:lnTo>
                <a:lnTo>
                  <a:pt x="128326" y="780779"/>
                </a:lnTo>
                <a:lnTo>
                  <a:pt x="129691" y="776826"/>
                </a:lnTo>
                <a:lnTo>
                  <a:pt x="131057" y="772822"/>
                </a:lnTo>
                <a:lnTo>
                  <a:pt x="132422" y="768782"/>
                </a:lnTo>
                <a:lnTo>
                  <a:pt x="133787" y="764697"/>
                </a:lnTo>
                <a:lnTo>
                  <a:pt x="135152" y="760575"/>
                </a:lnTo>
                <a:lnTo>
                  <a:pt x="136517" y="756410"/>
                </a:lnTo>
                <a:lnTo>
                  <a:pt x="137883" y="752200"/>
                </a:lnTo>
                <a:lnTo>
                  <a:pt x="139248" y="747954"/>
                </a:lnTo>
                <a:lnTo>
                  <a:pt x="140613" y="743670"/>
                </a:lnTo>
                <a:lnTo>
                  <a:pt x="141978" y="739343"/>
                </a:lnTo>
                <a:lnTo>
                  <a:pt x="143343" y="734987"/>
                </a:lnTo>
                <a:lnTo>
                  <a:pt x="144709" y="730586"/>
                </a:lnTo>
                <a:lnTo>
                  <a:pt x="146074" y="726156"/>
                </a:lnTo>
                <a:lnTo>
                  <a:pt x="147439" y="721689"/>
                </a:lnTo>
                <a:lnTo>
                  <a:pt x="148804" y="717186"/>
                </a:lnTo>
                <a:lnTo>
                  <a:pt x="150170" y="712653"/>
                </a:lnTo>
                <a:lnTo>
                  <a:pt x="151535" y="708083"/>
                </a:lnTo>
                <a:lnTo>
                  <a:pt x="152900" y="703484"/>
                </a:lnTo>
                <a:lnTo>
                  <a:pt x="154265" y="698856"/>
                </a:lnTo>
                <a:lnTo>
                  <a:pt x="155630" y="694190"/>
                </a:lnTo>
                <a:lnTo>
                  <a:pt x="156995" y="689503"/>
                </a:lnTo>
                <a:lnTo>
                  <a:pt x="158360" y="684787"/>
                </a:lnTo>
                <a:lnTo>
                  <a:pt x="159725" y="680041"/>
                </a:lnTo>
                <a:lnTo>
                  <a:pt x="161090" y="675273"/>
                </a:lnTo>
                <a:lnTo>
                  <a:pt x="162455" y="670472"/>
                </a:lnTo>
                <a:lnTo>
                  <a:pt x="163821" y="665649"/>
                </a:lnTo>
                <a:lnTo>
                  <a:pt x="165186" y="660802"/>
                </a:lnTo>
                <a:lnTo>
                  <a:pt x="166551" y="655932"/>
                </a:lnTo>
                <a:lnTo>
                  <a:pt x="167916" y="651039"/>
                </a:lnTo>
                <a:lnTo>
                  <a:pt x="169282" y="646125"/>
                </a:lnTo>
                <a:lnTo>
                  <a:pt x="170647" y="641189"/>
                </a:lnTo>
                <a:lnTo>
                  <a:pt x="172012" y="636234"/>
                </a:lnTo>
                <a:lnTo>
                  <a:pt x="173377" y="631260"/>
                </a:lnTo>
                <a:lnTo>
                  <a:pt x="174742" y="626267"/>
                </a:lnTo>
                <a:lnTo>
                  <a:pt x="176108" y="621257"/>
                </a:lnTo>
                <a:lnTo>
                  <a:pt x="177473" y="616230"/>
                </a:lnTo>
                <a:lnTo>
                  <a:pt x="178838" y="611187"/>
                </a:lnTo>
                <a:lnTo>
                  <a:pt x="180203" y="606129"/>
                </a:lnTo>
                <a:lnTo>
                  <a:pt x="181568" y="601058"/>
                </a:lnTo>
                <a:lnTo>
                  <a:pt x="182934" y="595972"/>
                </a:lnTo>
                <a:lnTo>
                  <a:pt x="184299" y="590875"/>
                </a:lnTo>
                <a:lnTo>
                  <a:pt x="185664" y="585765"/>
                </a:lnTo>
                <a:lnTo>
                  <a:pt x="187029" y="580645"/>
                </a:lnTo>
                <a:lnTo>
                  <a:pt x="188394" y="575515"/>
                </a:lnTo>
                <a:lnTo>
                  <a:pt x="189759" y="570375"/>
                </a:lnTo>
                <a:lnTo>
                  <a:pt x="191124" y="565226"/>
                </a:lnTo>
                <a:lnTo>
                  <a:pt x="192489" y="560071"/>
                </a:lnTo>
                <a:lnTo>
                  <a:pt x="193854" y="554909"/>
                </a:lnTo>
                <a:lnTo>
                  <a:pt x="195220" y="549740"/>
                </a:lnTo>
                <a:lnTo>
                  <a:pt x="196585" y="544566"/>
                </a:lnTo>
                <a:lnTo>
                  <a:pt x="197950" y="539387"/>
                </a:lnTo>
                <a:lnTo>
                  <a:pt x="199315" y="534206"/>
                </a:lnTo>
                <a:lnTo>
                  <a:pt x="200680" y="529020"/>
                </a:lnTo>
                <a:lnTo>
                  <a:pt x="202046" y="523834"/>
                </a:lnTo>
                <a:lnTo>
                  <a:pt x="203411" y="518645"/>
                </a:lnTo>
                <a:lnTo>
                  <a:pt x="204776" y="513456"/>
                </a:lnTo>
                <a:lnTo>
                  <a:pt x="206141" y="508267"/>
                </a:lnTo>
                <a:lnTo>
                  <a:pt x="207506" y="503079"/>
                </a:lnTo>
                <a:lnTo>
                  <a:pt x="208872" y="497892"/>
                </a:lnTo>
                <a:lnTo>
                  <a:pt x="210237" y="492709"/>
                </a:lnTo>
                <a:lnTo>
                  <a:pt x="211602" y="487528"/>
                </a:lnTo>
                <a:lnTo>
                  <a:pt x="212967" y="482351"/>
                </a:lnTo>
                <a:lnTo>
                  <a:pt x="214332" y="477178"/>
                </a:lnTo>
                <a:lnTo>
                  <a:pt x="215698" y="472011"/>
                </a:lnTo>
                <a:lnTo>
                  <a:pt x="217063" y="466850"/>
                </a:lnTo>
                <a:lnTo>
                  <a:pt x="218428" y="461695"/>
                </a:lnTo>
                <a:lnTo>
                  <a:pt x="219793" y="456547"/>
                </a:lnTo>
                <a:lnTo>
                  <a:pt x="221158" y="451408"/>
                </a:lnTo>
                <a:lnTo>
                  <a:pt x="222523" y="446278"/>
                </a:lnTo>
                <a:lnTo>
                  <a:pt x="223888" y="441157"/>
                </a:lnTo>
                <a:lnTo>
                  <a:pt x="225254" y="436046"/>
                </a:lnTo>
                <a:lnTo>
                  <a:pt x="226619" y="430946"/>
                </a:lnTo>
                <a:lnTo>
                  <a:pt x="227984" y="425857"/>
                </a:lnTo>
                <a:lnTo>
                  <a:pt x="229349" y="420779"/>
                </a:lnTo>
                <a:lnTo>
                  <a:pt x="230714" y="415715"/>
                </a:lnTo>
                <a:lnTo>
                  <a:pt x="232079" y="410664"/>
                </a:lnTo>
                <a:lnTo>
                  <a:pt x="233444" y="405627"/>
                </a:lnTo>
                <a:lnTo>
                  <a:pt x="234810" y="400605"/>
                </a:lnTo>
                <a:lnTo>
                  <a:pt x="236175" y="395597"/>
                </a:lnTo>
                <a:lnTo>
                  <a:pt x="237540" y="390605"/>
                </a:lnTo>
                <a:lnTo>
                  <a:pt x="238905" y="385629"/>
                </a:lnTo>
                <a:lnTo>
                  <a:pt x="240270" y="380671"/>
                </a:lnTo>
                <a:lnTo>
                  <a:pt x="241636" y="375729"/>
                </a:lnTo>
                <a:lnTo>
                  <a:pt x="243001" y="370806"/>
                </a:lnTo>
                <a:lnTo>
                  <a:pt x="244366" y="365902"/>
                </a:lnTo>
                <a:lnTo>
                  <a:pt x="245731" y="361016"/>
                </a:lnTo>
                <a:lnTo>
                  <a:pt x="247097" y="356150"/>
                </a:lnTo>
                <a:lnTo>
                  <a:pt x="248462" y="351305"/>
                </a:lnTo>
                <a:lnTo>
                  <a:pt x="249827" y="346480"/>
                </a:lnTo>
                <a:lnTo>
                  <a:pt x="251192" y="341677"/>
                </a:lnTo>
                <a:lnTo>
                  <a:pt x="252557" y="336895"/>
                </a:lnTo>
                <a:lnTo>
                  <a:pt x="253923" y="332136"/>
                </a:lnTo>
                <a:lnTo>
                  <a:pt x="255288" y="327398"/>
                </a:lnTo>
                <a:lnTo>
                  <a:pt x="256653" y="322685"/>
                </a:lnTo>
                <a:lnTo>
                  <a:pt x="258018" y="317995"/>
                </a:lnTo>
                <a:lnTo>
                  <a:pt x="259383" y="313330"/>
                </a:lnTo>
                <a:lnTo>
                  <a:pt x="260748" y="308689"/>
                </a:lnTo>
                <a:lnTo>
                  <a:pt x="262113" y="304073"/>
                </a:lnTo>
                <a:lnTo>
                  <a:pt x="263478" y="299483"/>
                </a:lnTo>
                <a:lnTo>
                  <a:pt x="264843" y="294919"/>
                </a:lnTo>
                <a:lnTo>
                  <a:pt x="266208" y="290381"/>
                </a:lnTo>
                <a:lnTo>
                  <a:pt x="267574" y="285870"/>
                </a:lnTo>
                <a:lnTo>
                  <a:pt x="268939" y="281387"/>
                </a:lnTo>
                <a:lnTo>
                  <a:pt x="270304" y="276931"/>
                </a:lnTo>
                <a:lnTo>
                  <a:pt x="271669" y="272503"/>
                </a:lnTo>
                <a:lnTo>
                  <a:pt x="273035" y="268104"/>
                </a:lnTo>
                <a:lnTo>
                  <a:pt x="274400" y="263733"/>
                </a:lnTo>
                <a:lnTo>
                  <a:pt x="275765" y="259392"/>
                </a:lnTo>
                <a:lnTo>
                  <a:pt x="277130" y="255080"/>
                </a:lnTo>
                <a:lnTo>
                  <a:pt x="278495" y="250799"/>
                </a:lnTo>
                <a:lnTo>
                  <a:pt x="279861" y="246547"/>
                </a:lnTo>
                <a:lnTo>
                  <a:pt x="281226" y="242326"/>
                </a:lnTo>
                <a:lnTo>
                  <a:pt x="282591" y="238137"/>
                </a:lnTo>
                <a:lnTo>
                  <a:pt x="283956" y="233978"/>
                </a:lnTo>
                <a:lnTo>
                  <a:pt x="285321" y="229852"/>
                </a:lnTo>
                <a:lnTo>
                  <a:pt x="286687" y="225757"/>
                </a:lnTo>
                <a:lnTo>
                  <a:pt x="288052" y="221695"/>
                </a:lnTo>
                <a:lnTo>
                  <a:pt x="289417" y="217665"/>
                </a:lnTo>
                <a:lnTo>
                  <a:pt x="290782" y="213668"/>
                </a:lnTo>
                <a:lnTo>
                  <a:pt x="292147" y="209703"/>
                </a:lnTo>
                <a:lnTo>
                  <a:pt x="293512" y="205773"/>
                </a:lnTo>
                <a:lnTo>
                  <a:pt x="294877" y="201876"/>
                </a:lnTo>
                <a:lnTo>
                  <a:pt x="296242" y="198013"/>
                </a:lnTo>
                <a:lnTo>
                  <a:pt x="297607" y="194185"/>
                </a:lnTo>
                <a:lnTo>
                  <a:pt x="298973" y="190390"/>
                </a:lnTo>
                <a:lnTo>
                  <a:pt x="300338" y="186631"/>
                </a:lnTo>
                <a:lnTo>
                  <a:pt x="301703" y="182906"/>
                </a:lnTo>
                <a:lnTo>
                  <a:pt x="303068" y="179217"/>
                </a:lnTo>
                <a:lnTo>
                  <a:pt x="304433" y="175563"/>
                </a:lnTo>
                <a:lnTo>
                  <a:pt x="305799" y="171944"/>
                </a:lnTo>
                <a:lnTo>
                  <a:pt x="307164" y="168361"/>
                </a:lnTo>
                <a:lnTo>
                  <a:pt x="308529" y="164814"/>
                </a:lnTo>
                <a:lnTo>
                  <a:pt x="309894" y="161304"/>
                </a:lnTo>
                <a:lnTo>
                  <a:pt x="311259" y="157829"/>
                </a:lnTo>
                <a:lnTo>
                  <a:pt x="312625" y="154392"/>
                </a:lnTo>
                <a:lnTo>
                  <a:pt x="313990" y="150990"/>
                </a:lnTo>
                <a:lnTo>
                  <a:pt x="315355" y="147626"/>
                </a:lnTo>
                <a:lnTo>
                  <a:pt x="316720" y="144299"/>
                </a:lnTo>
                <a:lnTo>
                  <a:pt x="318086" y="141009"/>
                </a:lnTo>
                <a:lnTo>
                  <a:pt x="319451" y="137756"/>
                </a:lnTo>
                <a:lnTo>
                  <a:pt x="320816" y="134540"/>
                </a:lnTo>
                <a:lnTo>
                  <a:pt x="322181" y="131363"/>
                </a:lnTo>
                <a:lnTo>
                  <a:pt x="323546" y="128223"/>
                </a:lnTo>
                <a:lnTo>
                  <a:pt x="324911" y="125120"/>
                </a:lnTo>
                <a:lnTo>
                  <a:pt x="326277" y="122056"/>
                </a:lnTo>
                <a:lnTo>
                  <a:pt x="327642" y="119029"/>
                </a:lnTo>
                <a:lnTo>
                  <a:pt x="329007" y="116041"/>
                </a:lnTo>
                <a:lnTo>
                  <a:pt x="330372" y="113091"/>
                </a:lnTo>
                <a:lnTo>
                  <a:pt x="331737" y="110179"/>
                </a:lnTo>
                <a:lnTo>
                  <a:pt x="333102" y="107306"/>
                </a:lnTo>
                <a:lnTo>
                  <a:pt x="334467" y="104471"/>
                </a:lnTo>
                <a:lnTo>
                  <a:pt x="335832" y="101675"/>
                </a:lnTo>
                <a:lnTo>
                  <a:pt x="337197" y="98917"/>
                </a:lnTo>
                <a:lnTo>
                  <a:pt x="338563" y="96198"/>
                </a:lnTo>
                <a:lnTo>
                  <a:pt x="339928" y="93517"/>
                </a:lnTo>
                <a:lnTo>
                  <a:pt x="341293" y="90875"/>
                </a:lnTo>
                <a:lnTo>
                  <a:pt x="342658" y="88273"/>
                </a:lnTo>
                <a:lnTo>
                  <a:pt x="344024" y="85708"/>
                </a:lnTo>
                <a:lnTo>
                  <a:pt x="345389" y="83183"/>
                </a:lnTo>
                <a:lnTo>
                  <a:pt x="346754" y="80697"/>
                </a:lnTo>
                <a:lnTo>
                  <a:pt x="348119" y="78250"/>
                </a:lnTo>
                <a:lnTo>
                  <a:pt x="349484" y="75841"/>
                </a:lnTo>
                <a:lnTo>
                  <a:pt x="350850" y="73471"/>
                </a:lnTo>
                <a:lnTo>
                  <a:pt x="352215" y="71141"/>
                </a:lnTo>
                <a:lnTo>
                  <a:pt x="353580" y="68849"/>
                </a:lnTo>
                <a:lnTo>
                  <a:pt x="354945" y="66596"/>
                </a:lnTo>
                <a:lnTo>
                  <a:pt x="356310" y="64383"/>
                </a:lnTo>
                <a:lnTo>
                  <a:pt x="357676" y="62207"/>
                </a:lnTo>
                <a:lnTo>
                  <a:pt x="359041" y="60072"/>
                </a:lnTo>
                <a:lnTo>
                  <a:pt x="360406" y="57974"/>
                </a:lnTo>
                <a:lnTo>
                  <a:pt x="361771" y="55916"/>
                </a:lnTo>
                <a:lnTo>
                  <a:pt x="363136" y="53897"/>
                </a:lnTo>
                <a:lnTo>
                  <a:pt x="364501" y="51915"/>
                </a:lnTo>
                <a:lnTo>
                  <a:pt x="365866" y="49974"/>
                </a:lnTo>
                <a:lnTo>
                  <a:pt x="367231" y="48070"/>
                </a:lnTo>
                <a:lnTo>
                  <a:pt x="368596" y="46206"/>
                </a:lnTo>
                <a:lnTo>
                  <a:pt x="369962" y="44380"/>
                </a:lnTo>
                <a:lnTo>
                  <a:pt x="371327" y="42592"/>
                </a:lnTo>
                <a:lnTo>
                  <a:pt x="372692" y="40843"/>
                </a:lnTo>
                <a:lnTo>
                  <a:pt x="374057" y="39132"/>
                </a:lnTo>
                <a:lnTo>
                  <a:pt x="375422" y="37459"/>
                </a:lnTo>
                <a:lnTo>
                  <a:pt x="376788" y="35825"/>
                </a:lnTo>
                <a:lnTo>
                  <a:pt x="378153" y="34230"/>
                </a:lnTo>
                <a:lnTo>
                  <a:pt x="379518" y="32672"/>
                </a:lnTo>
                <a:lnTo>
                  <a:pt x="380883" y="31151"/>
                </a:lnTo>
                <a:lnTo>
                  <a:pt x="382248" y="29670"/>
                </a:lnTo>
                <a:lnTo>
                  <a:pt x="383614" y="28225"/>
                </a:lnTo>
                <a:lnTo>
                  <a:pt x="384979" y="26818"/>
                </a:lnTo>
                <a:lnTo>
                  <a:pt x="386344" y="25450"/>
                </a:lnTo>
                <a:lnTo>
                  <a:pt x="387709" y="24118"/>
                </a:lnTo>
                <a:lnTo>
                  <a:pt x="389075" y="22824"/>
                </a:lnTo>
                <a:lnTo>
                  <a:pt x="390440" y="21568"/>
                </a:lnTo>
                <a:lnTo>
                  <a:pt x="391805" y="20348"/>
                </a:lnTo>
                <a:lnTo>
                  <a:pt x="393170" y="19166"/>
                </a:lnTo>
                <a:lnTo>
                  <a:pt x="394535" y="18020"/>
                </a:lnTo>
                <a:lnTo>
                  <a:pt x="395900" y="16911"/>
                </a:lnTo>
                <a:lnTo>
                  <a:pt x="397265" y="15839"/>
                </a:lnTo>
                <a:lnTo>
                  <a:pt x="398630" y="14804"/>
                </a:lnTo>
                <a:lnTo>
                  <a:pt x="399996" y="13805"/>
                </a:lnTo>
                <a:lnTo>
                  <a:pt x="401361" y="12843"/>
                </a:lnTo>
                <a:lnTo>
                  <a:pt x="402726" y="11916"/>
                </a:lnTo>
                <a:lnTo>
                  <a:pt x="404091" y="11025"/>
                </a:lnTo>
                <a:lnTo>
                  <a:pt x="405456" y="10171"/>
                </a:lnTo>
                <a:lnTo>
                  <a:pt x="406821" y="9352"/>
                </a:lnTo>
                <a:lnTo>
                  <a:pt x="408186" y="8569"/>
                </a:lnTo>
                <a:lnTo>
                  <a:pt x="409552" y="7821"/>
                </a:lnTo>
                <a:lnTo>
                  <a:pt x="410914" y="7108"/>
                </a:lnTo>
                <a:lnTo>
                  <a:pt x="412281" y="6431"/>
                </a:lnTo>
                <a:lnTo>
                  <a:pt x="413647" y="5788"/>
                </a:lnTo>
                <a:lnTo>
                  <a:pt x="415014" y="5181"/>
                </a:lnTo>
                <a:lnTo>
                  <a:pt x="416380" y="4608"/>
                </a:lnTo>
                <a:lnTo>
                  <a:pt x="417739" y="4069"/>
                </a:lnTo>
                <a:lnTo>
                  <a:pt x="419106" y="3565"/>
                </a:lnTo>
                <a:lnTo>
                  <a:pt x="420472" y="3095"/>
                </a:lnTo>
                <a:lnTo>
                  <a:pt x="421839" y="2659"/>
                </a:lnTo>
                <a:lnTo>
                  <a:pt x="423205" y="2256"/>
                </a:lnTo>
                <a:lnTo>
                  <a:pt x="424572" y="1888"/>
                </a:lnTo>
                <a:lnTo>
                  <a:pt x="425931" y="1553"/>
                </a:lnTo>
                <a:lnTo>
                  <a:pt x="427297" y="1251"/>
                </a:lnTo>
                <a:lnTo>
                  <a:pt x="428664" y="982"/>
                </a:lnTo>
                <a:lnTo>
                  <a:pt x="430030" y="746"/>
                </a:lnTo>
                <a:lnTo>
                  <a:pt x="431397" y="543"/>
                </a:lnTo>
                <a:lnTo>
                  <a:pt x="432763" y="372"/>
                </a:lnTo>
                <a:lnTo>
                  <a:pt x="434122" y="234"/>
                </a:lnTo>
                <a:lnTo>
                  <a:pt x="435489" y="127"/>
                </a:lnTo>
                <a:lnTo>
                  <a:pt x="436855" y="53"/>
                </a:lnTo>
                <a:lnTo>
                  <a:pt x="438222" y="11"/>
                </a:lnTo>
                <a:lnTo>
                  <a:pt x="439588" y="0"/>
                </a:lnTo>
                <a:lnTo>
                  <a:pt x="440948" y="21"/>
                </a:lnTo>
                <a:lnTo>
                  <a:pt x="442314" y="72"/>
                </a:lnTo>
                <a:lnTo>
                  <a:pt x="443680" y="155"/>
                </a:lnTo>
                <a:lnTo>
                  <a:pt x="445047" y="269"/>
                </a:lnTo>
                <a:lnTo>
                  <a:pt x="446413" y="413"/>
                </a:lnTo>
                <a:lnTo>
                  <a:pt x="447780" y="587"/>
                </a:lnTo>
                <a:lnTo>
                  <a:pt x="449139" y="792"/>
                </a:lnTo>
                <a:lnTo>
                  <a:pt x="450506" y="1027"/>
                </a:lnTo>
                <a:lnTo>
                  <a:pt x="451872" y="1291"/>
                </a:lnTo>
                <a:lnTo>
                  <a:pt x="453239" y="1586"/>
                </a:lnTo>
                <a:lnTo>
                  <a:pt x="454605" y="1909"/>
                </a:lnTo>
                <a:lnTo>
                  <a:pt x="455964" y="2262"/>
                </a:lnTo>
                <a:lnTo>
                  <a:pt x="457331" y="2643"/>
                </a:lnTo>
                <a:lnTo>
                  <a:pt x="458697" y="3054"/>
                </a:lnTo>
                <a:lnTo>
                  <a:pt x="460064" y="3493"/>
                </a:lnTo>
                <a:lnTo>
                  <a:pt x="461430" y="3960"/>
                </a:lnTo>
                <a:lnTo>
                  <a:pt x="462797" y="4455"/>
                </a:lnTo>
                <a:lnTo>
                  <a:pt x="464156" y="4978"/>
                </a:lnTo>
                <a:lnTo>
                  <a:pt x="465522" y="5529"/>
                </a:lnTo>
                <a:lnTo>
                  <a:pt x="466889" y="6108"/>
                </a:lnTo>
                <a:lnTo>
                  <a:pt x="468255" y="6714"/>
                </a:lnTo>
                <a:lnTo>
                  <a:pt x="469622" y="7346"/>
                </a:lnTo>
                <a:lnTo>
                  <a:pt x="470988" y="8006"/>
                </a:lnTo>
                <a:lnTo>
                  <a:pt x="472347" y="8692"/>
                </a:lnTo>
                <a:lnTo>
                  <a:pt x="473714" y="9405"/>
                </a:lnTo>
                <a:lnTo>
                  <a:pt x="475080" y="10144"/>
                </a:lnTo>
                <a:lnTo>
                  <a:pt x="476447" y="10908"/>
                </a:lnTo>
                <a:lnTo>
                  <a:pt x="477813" y="11699"/>
                </a:lnTo>
                <a:lnTo>
                  <a:pt x="479172" y="12515"/>
                </a:lnTo>
                <a:lnTo>
                  <a:pt x="480539" y="13356"/>
                </a:lnTo>
                <a:lnTo>
                  <a:pt x="481905" y="14223"/>
                </a:lnTo>
                <a:lnTo>
                  <a:pt x="483272" y="15114"/>
                </a:lnTo>
                <a:lnTo>
                  <a:pt x="484638" y="16030"/>
                </a:lnTo>
                <a:lnTo>
                  <a:pt x="486005" y="16971"/>
                </a:lnTo>
                <a:lnTo>
                  <a:pt x="487364" y="17936"/>
                </a:lnTo>
                <a:lnTo>
                  <a:pt x="488730" y="18924"/>
                </a:lnTo>
                <a:lnTo>
                  <a:pt x="490097" y="19937"/>
                </a:lnTo>
                <a:lnTo>
                  <a:pt x="491463" y="20973"/>
                </a:lnTo>
                <a:lnTo>
                  <a:pt x="492830" y="22032"/>
                </a:lnTo>
                <a:lnTo>
                  <a:pt x="494189" y="23114"/>
                </a:lnTo>
                <a:lnTo>
                  <a:pt x="495555" y="24220"/>
                </a:lnTo>
                <a:lnTo>
                  <a:pt x="496922" y="25348"/>
                </a:lnTo>
                <a:lnTo>
                  <a:pt x="498288" y="26498"/>
                </a:lnTo>
                <a:lnTo>
                  <a:pt x="499655" y="27671"/>
                </a:lnTo>
                <a:lnTo>
                  <a:pt x="501021" y="28866"/>
                </a:lnTo>
                <a:lnTo>
                  <a:pt x="502381" y="30083"/>
                </a:lnTo>
                <a:lnTo>
                  <a:pt x="503747" y="31320"/>
                </a:lnTo>
                <a:lnTo>
                  <a:pt x="505114" y="32580"/>
                </a:lnTo>
                <a:lnTo>
                  <a:pt x="506480" y="33861"/>
                </a:lnTo>
                <a:lnTo>
                  <a:pt x="507847" y="35163"/>
                </a:lnTo>
                <a:lnTo>
                  <a:pt x="509213" y="36484"/>
                </a:lnTo>
                <a:lnTo>
                  <a:pt x="510572" y="37827"/>
                </a:lnTo>
                <a:lnTo>
                  <a:pt x="511939" y="39191"/>
                </a:lnTo>
                <a:lnTo>
                  <a:pt x="513305" y="40574"/>
                </a:lnTo>
                <a:lnTo>
                  <a:pt x="514672" y="41977"/>
                </a:lnTo>
                <a:lnTo>
                  <a:pt x="516038" y="43399"/>
                </a:lnTo>
                <a:lnTo>
                  <a:pt x="517397" y="44841"/>
                </a:lnTo>
                <a:lnTo>
                  <a:pt x="518764" y="46303"/>
                </a:lnTo>
                <a:lnTo>
                  <a:pt x="520130" y="47783"/>
                </a:lnTo>
                <a:lnTo>
                  <a:pt x="521497" y="49282"/>
                </a:lnTo>
                <a:lnTo>
                  <a:pt x="522863" y="50799"/>
                </a:lnTo>
                <a:lnTo>
                  <a:pt x="524230" y="52335"/>
                </a:lnTo>
                <a:lnTo>
                  <a:pt x="525589" y="53889"/>
                </a:lnTo>
                <a:lnTo>
                  <a:pt x="526955" y="55460"/>
                </a:lnTo>
                <a:lnTo>
                  <a:pt x="528322" y="57050"/>
                </a:lnTo>
                <a:lnTo>
                  <a:pt x="529688" y="58657"/>
                </a:lnTo>
                <a:lnTo>
                  <a:pt x="531055" y="60281"/>
                </a:lnTo>
                <a:lnTo>
                  <a:pt x="532414" y="61922"/>
                </a:lnTo>
                <a:lnTo>
                  <a:pt x="533780" y="63581"/>
                </a:lnTo>
                <a:lnTo>
                  <a:pt x="535147" y="65255"/>
                </a:lnTo>
                <a:lnTo>
                  <a:pt x="536513" y="66946"/>
                </a:lnTo>
                <a:lnTo>
                  <a:pt x="537880" y="68653"/>
                </a:lnTo>
                <a:lnTo>
                  <a:pt x="539246" y="70377"/>
                </a:lnTo>
                <a:lnTo>
                  <a:pt x="540606" y="72116"/>
                </a:lnTo>
                <a:lnTo>
                  <a:pt x="541972" y="73870"/>
                </a:lnTo>
                <a:lnTo>
                  <a:pt x="543338" y="75641"/>
                </a:lnTo>
                <a:lnTo>
                  <a:pt x="544705" y="77426"/>
                </a:lnTo>
                <a:lnTo>
                  <a:pt x="546071" y="79226"/>
                </a:lnTo>
                <a:lnTo>
                  <a:pt x="547438" y="81041"/>
                </a:lnTo>
                <a:lnTo>
                  <a:pt x="548797" y="82871"/>
                </a:lnTo>
                <a:lnTo>
                  <a:pt x="550163" y="84715"/>
                </a:lnTo>
                <a:lnTo>
                  <a:pt x="551530" y="86573"/>
                </a:lnTo>
                <a:lnTo>
                  <a:pt x="552897" y="88445"/>
                </a:lnTo>
                <a:lnTo>
                  <a:pt x="554263" y="90331"/>
                </a:lnTo>
                <a:lnTo>
                  <a:pt x="555622" y="92230"/>
                </a:lnTo>
                <a:lnTo>
                  <a:pt x="556989" y="94144"/>
                </a:lnTo>
                <a:lnTo>
                  <a:pt x="558355" y="96069"/>
                </a:lnTo>
                <a:lnTo>
                  <a:pt x="559722" y="98008"/>
                </a:lnTo>
                <a:lnTo>
                  <a:pt x="561088" y="99960"/>
                </a:lnTo>
                <a:lnTo>
                  <a:pt x="562455" y="101924"/>
                </a:lnTo>
                <a:lnTo>
                  <a:pt x="563814" y="103901"/>
                </a:lnTo>
                <a:lnTo>
                  <a:pt x="565180" y="105889"/>
                </a:lnTo>
                <a:lnTo>
                  <a:pt x="566547" y="107891"/>
                </a:lnTo>
                <a:lnTo>
                  <a:pt x="567913" y="109903"/>
                </a:lnTo>
                <a:lnTo>
                  <a:pt x="569280" y="111927"/>
                </a:lnTo>
                <a:lnTo>
                  <a:pt x="570639" y="113963"/>
                </a:lnTo>
                <a:lnTo>
                  <a:pt x="572005" y="116010"/>
                </a:lnTo>
                <a:lnTo>
                  <a:pt x="573372" y="118068"/>
                </a:lnTo>
                <a:lnTo>
                  <a:pt x="574738" y="120137"/>
                </a:lnTo>
                <a:lnTo>
                  <a:pt x="576105" y="122216"/>
                </a:lnTo>
                <a:lnTo>
                  <a:pt x="577471" y="124306"/>
                </a:lnTo>
                <a:lnTo>
                  <a:pt x="578830" y="126407"/>
                </a:lnTo>
                <a:lnTo>
                  <a:pt x="580197" y="128517"/>
                </a:lnTo>
                <a:lnTo>
                  <a:pt x="581563" y="130638"/>
                </a:lnTo>
                <a:lnTo>
                  <a:pt x="582930" y="132767"/>
                </a:lnTo>
                <a:lnTo>
                  <a:pt x="584296" y="134907"/>
                </a:lnTo>
                <a:lnTo>
                  <a:pt x="585655" y="137056"/>
                </a:lnTo>
                <a:lnTo>
                  <a:pt x="587022" y="139215"/>
                </a:lnTo>
                <a:lnTo>
                  <a:pt x="588388" y="141382"/>
                </a:lnTo>
                <a:lnTo>
                  <a:pt x="589755" y="143559"/>
                </a:lnTo>
                <a:lnTo>
                  <a:pt x="591121" y="145744"/>
                </a:lnTo>
                <a:lnTo>
                  <a:pt x="592488" y="147938"/>
                </a:lnTo>
                <a:lnTo>
                  <a:pt x="593847" y="150139"/>
                </a:lnTo>
                <a:lnTo>
                  <a:pt x="595214" y="152349"/>
                </a:lnTo>
                <a:lnTo>
                  <a:pt x="596580" y="154567"/>
                </a:lnTo>
                <a:lnTo>
                  <a:pt x="597946" y="156793"/>
                </a:lnTo>
                <a:lnTo>
                  <a:pt x="599313" y="159027"/>
                </a:lnTo>
                <a:lnTo>
                  <a:pt x="600679" y="161268"/>
                </a:lnTo>
                <a:lnTo>
                  <a:pt x="602039" y="163516"/>
                </a:lnTo>
                <a:lnTo>
                  <a:pt x="603405" y="165772"/>
                </a:lnTo>
                <a:lnTo>
                  <a:pt x="604772" y="168035"/>
                </a:lnTo>
                <a:lnTo>
                  <a:pt x="606138" y="170305"/>
                </a:lnTo>
                <a:lnTo>
                  <a:pt x="607505" y="172581"/>
                </a:lnTo>
                <a:lnTo>
                  <a:pt x="608864" y="174863"/>
                </a:lnTo>
                <a:lnTo>
                  <a:pt x="610230" y="177152"/>
                </a:lnTo>
                <a:lnTo>
                  <a:pt x="611597" y="179448"/>
                </a:lnTo>
                <a:lnTo>
                  <a:pt x="612963" y="181749"/>
                </a:lnTo>
                <a:lnTo>
                  <a:pt x="614330" y="184056"/>
                </a:lnTo>
                <a:lnTo>
                  <a:pt x="615696" y="186369"/>
                </a:lnTo>
                <a:lnTo>
                  <a:pt x="617055" y="188688"/>
                </a:lnTo>
                <a:lnTo>
                  <a:pt x="618422" y="191012"/>
                </a:lnTo>
                <a:lnTo>
                  <a:pt x="619788" y="193341"/>
                </a:lnTo>
                <a:lnTo>
                  <a:pt x="621155" y="195676"/>
                </a:lnTo>
                <a:lnTo>
                  <a:pt x="622521" y="198015"/>
                </a:lnTo>
                <a:lnTo>
                  <a:pt x="623880" y="200359"/>
                </a:lnTo>
                <a:lnTo>
                  <a:pt x="625247" y="202708"/>
                </a:lnTo>
                <a:lnTo>
                  <a:pt x="626613" y="205061"/>
                </a:lnTo>
                <a:lnTo>
                  <a:pt x="627980" y="207419"/>
                </a:lnTo>
                <a:lnTo>
                  <a:pt x="629346" y="209781"/>
                </a:lnTo>
                <a:lnTo>
                  <a:pt x="630713" y="212147"/>
                </a:lnTo>
                <a:lnTo>
                  <a:pt x="632072" y="214517"/>
                </a:lnTo>
                <a:lnTo>
                  <a:pt x="633438" y="216891"/>
                </a:lnTo>
                <a:lnTo>
                  <a:pt x="634805" y="219269"/>
                </a:lnTo>
                <a:lnTo>
                  <a:pt x="636171" y="221650"/>
                </a:lnTo>
                <a:lnTo>
                  <a:pt x="637538" y="224035"/>
                </a:lnTo>
                <a:lnTo>
                  <a:pt x="638904" y="226422"/>
                </a:lnTo>
                <a:lnTo>
                  <a:pt x="640263" y="228813"/>
                </a:lnTo>
                <a:lnTo>
                  <a:pt x="641630" y="231207"/>
                </a:lnTo>
                <a:lnTo>
                  <a:pt x="642996" y="233604"/>
                </a:lnTo>
                <a:lnTo>
                  <a:pt x="644363" y="236003"/>
                </a:lnTo>
                <a:lnTo>
                  <a:pt x="645729" y="238406"/>
                </a:lnTo>
                <a:lnTo>
                  <a:pt x="647089" y="240810"/>
                </a:lnTo>
                <a:lnTo>
                  <a:pt x="648455" y="243217"/>
                </a:lnTo>
                <a:lnTo>
                  <a:pt x="649821" y="245626"/>
                </a:lnTo>
                <a:lnTo>
                  <a:pt x="651188" y="248037"/>
                </a:lnTo>
                <a:lnTo>
                  <a:pt x="652554" y="250450"/>
                </a:lnTo>
                <a:lnTo>
                  <a:pt x="653921" y="252865"/>
                </a:lnTo>
                <a:lnTo>
                  <a:pt x="655280" y="255282"/>
                </a:lnTo>
                <a:lnTo>
                  <a:pt x="656647" y="257700"/>
                </a:lnTo>
                <a:lnTo>
                  <a:pt x="658013" y="260120"/>
                </a:lnTo>
                <a:lnTo>
                  <a:pt x="659380" y="262542"/>
                </a:lnTo>
                <a:lnTo>
                  <a:pt x="660746" y="264964"/>
                </a:lnTo>
                <a:lnTo>
                  <a:pt x="662105" y="267387"/>
                </a:lnTo>
                <a:lnTo>
                  <a:pt x="663472" y="269811"/>
                </a:lnTo>
                <a:lnTo>
                  <a:pt x="664838" y="272237"/>
                </a:lnTo>
                <a:lnTo>
                  <a:pt x="666205" y="274663"/>
                </a:lnTo>
                <a:lnTo>
                  <a:pt x="667571" y="277090"/>
                </a:lnTo>
                <a:lnTo>
                  <a:pt x="668938" y="279517"/>
                </a:lnTo>
                <a:lnTo>
                  <a:pt x="670297" y="281944"/>
                </a:lnTo>
                <a:lnTo>
                  <a:pt x="671663" y="284372"/>
                </a:lnTo>
                <a:lnTo>
                  <a:pt x="673030" y="286800"/>
                </a:lnTo>
                <a:lnTo>
                  <a:pt x="674396" y="289229"/>
                </a:lnTo>
                <a:lnTo>
                  <a:pt x="675763" y="291657"/>
                </a:lnTo>
                <a:lnTo>
                  <a:pt x="677129" y="294085"/>
                </a:lnTo>
                <a:lnTo>
                  <a:pt x="678488" y="296514"/>
                </a:lnTo>
                <a:lnTo>
                  <a:pt x="679855" y="298941"/>
                </a:lnTo>
                <a:lnTo>
                  <a:pt x="681221" y="301368"/>
                </a:lnTo>
                <a:lnTo>
                  <a:pt x="682588" y="303795"/>
                </a:lnTo>
                <a:lnTo>
                  <a:pt x="683954" y="306221"/>
                </a:lnTo>
                <a:lnTo>
                  <a:pt x="685313" y="308646"/>
                </a:lnTo>
                <a:lnTo>
                  <a:pt x="686680" y="311070"/>
                </a:lnTo>
                <a:lnTo>
                  <a:pt x="688046" y="313494"/>
                </a:lnTo>
                <a:lnTo>
                  <a:pt x="689413" y="315916"/>
                </a:lnTo>
                <a:lnTo>
                  <a:pt x="690779" y="318338"/>
                </a:lnTo>
                <a:lnTo>
                  <a:pt x="692146" y="320758"/>
                </a:lnTo>
                <a:lnTo>
                  <a:pt x="693505" y="323176"/>
                </a:lnTo>
                <a:lnTo>
                  <a:pt x="694872" y="325594"/>
                </a:lnTo>
                <a:lnTo>
                  <a:pt x="696238" y="328010"/>
                </a:lnTo>
                <a:lnTo>
                  <a:pt x="697604" y="330424"/>
                </a:lnTo>
                <a:lnTo>
                  <a:pt x="698971" y="332836"/>
                </a:lnTo>
                <a:lnTo>
                  <a:pt x="700330" y="335248"/>
                </a:lnTo>
                <a:lnTo>
                  <a:pt x="701697" y="337657"/>
                </a:lnTo>
                <a:lnTo>
                  <a:pt x="703063" y="340063"/>
                </a:lnTo>
                <a:lnTo>
                  <a:pt x="704430" y="342469"/>
                </a:lnTo>
                <a:lnTo>
                  <a:pt x="705796" y="344872"/>
                </a:lnTo>
                <a:lnTo>
                  <a:pt x="707163" y="347272"/>
                </a:lnTo>
                <a:lnTo>
                  <a:pt x="708522" y="349671"/>
                </a:lnTo>
                <a:lnTo>
                  <a:pt x="709888" y="352066"/>
                </a:lnTo>
                <a:lnTo>
                  <a:pt x="711255" y="354461"/>
                </a:lnTo>
                <a:lnTo>
                  <a:pt x="712621" y="356851"/>
                </a:lnTo>
                <a:lnTo>
                  <a:pt x="713988" y="359240"/>
                </a:lnTo>
                <a:lnTo>
                  <a:pt x="715347" y="361626"/>
                </a:lnTo>
                <a:lnTo>
                  <a:pt x="716713" y="364009"/>
                </a:lnTo>
                <a:lnTo>
                  <a:pt x="718080" y="366389"/>
                </a:lnTo>
                <a:lnTo>
                  <a:pt x="719446" y="368766"/>
                </a:lnTo>
                <a:lnTo>
                  <a:pt x="720813" y="371141"/>
                </a:lnTo>
                <a:lnTo>
                  <a:pt x="722179" y="373512"/>
                </a:lnTo>
                <a:lnTo>
                  <a:pt x="723538" y="375880"/>
                </a:lnTo>
                <a:lnTo>
                  <a:pt x="724905" y="378245"/>
                </a:lnTo>
                <a:lnTo>
                  <a:pt x="726271" y="380607"/>
                </a:lnTo>
                <a:lnTo>
                  <a:pt x="727638" y="382965"/>
                </a:lnTo>
                <a:lnTo>
                  <a:pt x="729004" y="385320"/>
                </a:lnTo>
                <a:lnTo>
                  <a:pt x="730371" y="387671"/>
                </a:lnTo>
                <a:lnTo>
                  <a:pt x="731730" y="390019"/>
                </a:lnTo>
                <a:lnTo>
                  <a:pt x="733096" y="392364"/>
                </a:lnTo>
                <a:lnTo>
                  <a:pt x="734463" y="394704"/>
                </a:lnTo>
                <a:lnTo>
                  <a:pt x="735829" y="397041"/>
                </a:lnTo>
                <a:lnTo>
                  <a:pt x="737196" y="399374"/>
                </a:lnTo>
                <a:lnTo>
                  <a:pt x="738555" y="401703"/>
                </a:lnTo>
                <a:lnTo>
                  <a:pt x="739921" y="404028"/>
                </a:lnTo>
                <a:lnTo>
                  <a:pt x="741288" y="406350"/>
                </a:lnTo>
                <a:lnTo>
                  <a:pt x="742654" y="408667"/>
                </a:lnTo>
                <a:lnTo>
                  <a:pt x="744021" y="410980"/>
                </a:lnTo>
                <a:lnTo>
                  <a:pt x="745387" y="413289"/>
                </a:lnTo>
                <a:lnTo>
                  <a:pt x="746747" y="415593"/>
                </a:lnTo>
                <a:lnTo>
                  <a:pt x="748113" y="417894"/>
                </a:lnTo>
                <a:lnTo>
                  <a:pt x="749480" y="420189"/>
                </a:lnTo>
                <a:lnTo>
                  <a:pt x="750846" y="422481"/>
                </a:lnTo>
                <a:lnTo>
                  <a:pt x="752212" y="424768"/>
                </a:lnTo>
                <a:lnTo>
                  <a:pt x="753572" y="427050"/>
                </a:lnTo>
                <a:lnTo>
                  <a:pt x="754938" y="429329"/>
                </a:lnTo>
                <a:lnTo>
                  <a:pt x="756305" y="431602"/>
                </a:lnTo>
                <a:lnTo>
                  <a:pt x="757671" y="433871"/>
                </a:lnTo>
                <a:lnTo>
                  <a:pt x="759038" y="436135"/>
                </a:lnTo>
                <a:lnTo>
                  <a:pt x="760404" y="438395"/>
                </a:lnTo>
                <a:lnTo>
                  <a:pt x="761763" y="440649"/>
                </a:lnTo>
                <a:lnTo>
                  <a:pt x="763130" y="442899"/>
                </a:lnTo>
                <a:lnTo>
                  <a:pt x="764496" y="445143"/>
                </a:lnTo>
                <a:lnTo>
                  <a:pt x="765863" y="447383"/>
                </a:lnTo>
                <a:lnTo>
                  <a:pt x="767229" y="449618"/>
                </a:lnTo>
                <a:lnTo>
                  <a:pt x="768596" y="451848"/>
                </a:lnTo>
                <a:lnTo>
                  <a:pt x="769955" y="454072"/>
                </a:lnTo>
                <a:lnTo>
                  <a:pt x="771321" y="456292"/>
                </a:lnTo>
                <a:lnTo>
                  <a:pt x="772688" y="458506"/>
                </a:lnTo>
                <a:lnTo>
                  <a:pt x="774054" y="460715"/>
                </a:lnTo>
                <a:lnTo>
                  <a:pt x="775421" y="462919"/>
                </a:lnTo>
                <a:lnTo>
                  <a:pt x="776780" y="465117"/>
                </a:lnTo>
                <a:lnTo>
                  <a:pt x="778146" y="467310"/>
                </a:lnTo>
                <a:lnTo>
                  <a:pt x="779513" y="469498"/>
                </a:lnTo>
                <a:lnTo>
                  <a:pt x="780879" y="471680"/>
                </a:lnTo>
                <a:lnTo>
                  <a:pt x="782246" y="473857"/>
                </a:lnTo>
                <a:lnTo>
                  <a:pt x="783612" y="476029"/>
                </a:lnTo>
                <a:lnTo>
                  <a:pt x="784971" y="478195"/>
                </a:lnTo>
                <a:lnTo>
                  <a:pt x="786338" y="480354"/>
                </a:lnTo>
                <a:lnTo>
                  <a:pt x="787704" y="482509"/>
                </a:lnTo>
                <a:lnTo>
                  <a:pt x="789071" y="484658"/>
                </a:lnTo>
                <a:lnTo>
                  <a:pt x="790437" y="486801"/>
                </a:lnTo>
                <a:lnTo>
                  <a:pt x="791796" y="488939"/>
                </a:lnTo>
                <a:lnTo>
                  <a:pt x="793163" y="491071"/>
                </a:lnTo>
                <a:lnTo>
                  <a:pt x="794529" y="493197"/>
                </a:lnTo>
                <a:lnTo>
                  <a:pt x="795896" y="495317"/>
                </a:lnTo>
                <a:lnTo>
                  <a:pt x="797262" y="497432"/>
                </a:lnTo>
                <a:lnTo>
                  <a:pt x="798629" y="499540"/>
                </a:lnTo>
                <a:lnTo>
                  <a:pt x="799988" y="501643"/>
                </a:lnTo>
                <a:lnTo>
                  <a:pt x="801355" y="503740"/>
                </a:lnTo>
                <a:lnTo>
                  <a:pt x="802721" y="505831"/>
                </a:lnTo>
                <a:lnTo>
                  <a:pt x="804087" y="507916"/>
                </a:lnTo>
                <a:lnTo>
                  <a:pt x="805454" y="509994"/>
                </a:lnTo>
                <a:lnTo>
                  <a:pt x="806821" y="512067"/>
                </a:lnTo>
                <a:lnTo>
                  <a:pt x="808180" y="514134"/>
                </a:lnTo>
                <a:lnTo>
                  <a:pt x="809546" y="516194"/>
                </a:lnTo>
                <a:lnTo>
                  <a:pt x="810913" y="518249"/>
                </a:lnTo>
                <a:lnTo>
                  <a:pt x="812279" y="520297"/>
                </a:lnTo>
                <a:lnTo>
                  <a:pt x="813646" y="522339"/>
                </a:lnTo>
                <a:lnTo>
                  <a:pt x="815005" y="524375"/>
                </a:lnTo>
                <a:lnTo>
                  <a:pt x="816371" y="526405"/>
                </a:lnTo>
                <a:lnTo>
                  <a:pt x="817738" y="528428"/>
                </a:lnTo>
                <a:lnTo>
                  <a:pt x="819104" y="530446"/>
                </a:lnTo>
                <a:lnTo>
                  <a:pt x="820471" y="532457"/>
                </a:lnTo>
                <a:lnTo>
                  <a:pt x="821837" y="534461"/>
                </a:lnTo>
                <a:lnTo>
                  <a:pt x="823196" y="536460"/>
                </a:lnTo>
                <a:lnTo>
                  <a:pt x="824563" y="538452"/>
                </a:lnTo>
                <a:lnTo>
                  <a:pt x="825929" y="540438"/>
                </a:lnTo>
                <a:lnTo>
                  <a:pt x="827296" y="542417"/>
                </a:lnTo>
                <a:lnTo>
                  <a:pt x="828662" y="544390"/>
                </a:lnTo>
                <a:lnTo>
                  <a:pt x="830021" y="546357"/>
                </a:lnTo>
                <a:lnTo>
                  <a:pt x="831388" y="548317"/>
                </a:lnTo>
                <a:lnTo>
                  <a:pt x="832754" y="550271"/>
                </a:lnTo>
                <a:lnTo>
                  <a:pt x="834121" y="552218"/>
                </a:lnTo>
                <a:lnTo>
                  <a:pt x="835487" y="554159"/>
                </a:lnTo>
                <a:lnTo>
                  <a:pt x="836854" y="556094"/>
                </a:lnTo>
                <a:lnTo>
                  <a:pt x="838213" y="558022"/>
                </a:lnTo>
                <a:lnTo>
                  <a:pt x="839579" y="559943"/>
                </a:lnTo>
                <a:lnTo>
                  <a:pt x="840946" y="561858"/>
                </a:lnTo>
                <a:lnTo>
                  <a:pt x="842312" y="563766"/>
                </a:lnTo>
                <a:lnTo>
                  <a:pt x="843679" y="565668"/>
                </a:lnTo>
                <a:lnTo>
                  <a:pt x="845045" y="567563"/>
                </a:lnTo>
                <a:lnTo>
                  <a:pt x="846405" y="569452"/>
                </a:lnTo>
                <a:lnTo>
                  <a:pt x="847771" y="571334"/>
                </a:lnTo>
                <a:lnTo>
                  <a:pt x="849138" y="573209"/>
                </a:lnTo>
                <a:lnTo>
                  <a:pt x="850504" y="575078"/>
                </a:lnTo>
                <a:lnTo>
                  <a:pt x="851870" y="576941"/>
                </a:lnTo>
                <a:lnTo>
                  <a:pt x="853230" y="578797"/>
                </a:lnTo>
                <a:lnTo>
                  <a:pt x="854596" y="580646"/>
                </a:lnTo>
                <a:lnTo>
                  <a:pt x="855963" y="582488"/>
                </a:lnTo>
                <a:lnTo>
                  <a:pt x="857329" y="584323"/>
                </a:lnTo>
                <a:lnTo>
                  <a:pt x="858696" y="586153"/>
                </a:lnTo>
                <a:lnTo>
                  <a:pt x="860062" y="587976"/>
                </a:lnTo>
                <a:lnTo>
                  <a:pt x="861421" y="589791"/>
                </a:lnTo>
                <a:lnTo>
                  <a:pt x="862788" y="591600"/>
                </a:lnTo>
                <a:lnTo>
                  <a:pt x="864154" y="593403"/>
                </a:lnTo>
                <a:lnTo>
                  <a:pt x="865521" y="595199"/>
                </a:lnTo>
                <a:lnTo>
                  <a:pt x="866887" y="596988"/>
                </a:lnTo>
                <a:lnTo>
                  <a:pt x="868246" y="598770"/>
                </a:lnTo>
                <a:lnTo>
                  <a:pt x="869613" y="600546"/>
                </a:lnTo>
                <a:lnTo>
                  <a:pt x="870979" y="602315"/>
                </a:lnTo>
                <a:lnTo>
                  <a:pt x="872346" y="604077"/>
                </a:lnTo>
                <a:lnTo>
                  <a:pt x="873712" y="605833"/>
                </a:lnTo>
                <a:lnTo>
                  <a:pt x="875079" y="607582"/>
                </a:lnTo>
                <a:lnTo>
                  <a:pt x="876438" y="609324"/>
                </a:lnTo>
                <a:lnTo>
                  <a:pt x="877804" y="611060"/>
                </a:lnTo>
                <a:lnTo>
                  <a:pt x="879171" y="612788"/>
                </a:lnTo>
                <a:lnTo>
                  <a:pt x="880537" y="614510"/>
                </a:lnTo>
                <a:lnTo>
                  <a:pt x="881904" y="616226"/>
                </a:lnTo>
                <a:lnTo>
                  <a:pt x="883263" y="617935"/>
                </a:lnTo>
                <a:lnTo>
                  <a:pt x="884629" y="619637"/>
                </a:lnTo>
                <a:lnTo>
                  <a:pt x="885996" y="621332"/>
                </a:lnTo>
                <a:lnTo>
                  <a:pt x="887362" y="623021"/>
                </a:lnTo>
                <a:lnTo>
                  <a:pt x="888729" y="624702"/>
                </a:lnTo>
                <a:lnTo>
                  <a:pt x="890095" y="626377"/>
                </a:lnTo>
                <a:lnTo>
                  <a:pt x="891454" y="628046"/>
                </a:lnTo>
                <a:lnTo>
                  <a:pt x="892821" y="629708"/>
                </a:lnTo>
                <a:lnTo>
                  <a:pt x="894187" y="631363"/>
                </a:lnTo>
                <a:lnTo>
                  <a:pt x="895554" y="633011"/>
                </a:lnTo>
                <a:lnTo>
                  <a:pt x="896920" y="634653"/>
                </a:lnTo>
                <a:lnTo>
                  <a:pt x="898287" y="636287"/>
                </a:lnTo>
                <a:lnTo>
                  <a:pt x="899646" y="637916"/>
                </a:lnTo>
                <a:lnTo>
                  <a:pt x="901013" y="639538"/>
                </a:lnTo>
                <a:lnTo>
                  <a:pt x="902379" y="641152"/>
                </a:lnTo>
                <a:lnTo>
                  <a:pt x="903745" y="642761"/>
                </a:lnTo>
                <a:lnTo>
                  <a:pt x="905112" y="644362"/>
                </a:lnTo>
                <a:lnTo>
                  <a:pt x="906471" y="645957"/>
                </a:lnTo>
                <a:lnTo>
                  <a:pt x="907838" y="647545"/>
                </a:lnTo>
                <a:lnTo>
                  <a:pt x="909204" y="649127"/>
                </a:lnTo>
                <a:lnTo>
                  <a:pt x="910571" y="650702"/>
                </a:lnTo>
                <a:lnTo>
                  <a:pt x="911937" y="652269"/>
                </a:lnTo>
                <a:lnTo>
                  <a:pt x="913304" y="653831"/>
                </a:lnTo>
                <a:lnTo>
                  <a:pt x="914663" y="655387"/>
                </a:lnTo>
                <a:lnTo>
                  <a:pt x="916029" y="656935"/>
                </a:lnTo>
                <a:lnTo>
                  <a:pt x="917396" y="658477"/>
                </a:lnTo>
                <a:lnTo>
                  <a:pt x="918762" y="660011"/>
                </a:lnTo>
                <a:lnTo>
                  <a:pt x="920129" y="661540"/>
                </a:lnTo>
                <a:lnTo>
                  <a:pt x="921488" y="663062"/>
                </a:lnTo>
                <a:lnTo>
                  <a:pt x="922854" y="664577"/>
                </a:lnTo>
                <a:lnTo>
                  <a:pt x="924221" y="666086"/>
                </a:lnTo>
                <a:lnTo>
                  <a:pt x="925587" y="667588"/>
                </a:lnTo>
                <a:lnTo>
                  <a:pt x="926954" y="669084"/>
                </a:lnTo>
                <a:lnTo>
                  <a:pt x="928320" y="670573"/>
                </a:lnTo>
                <a:lnTo>
                  <a:pt x="929679" y="672055"/>
                </a:lnTo>
                <a:lnTo>
                  <a:pt x="931046" y="673532"/>
                </a:lnTo>
                <a:lnTo>
                  <a:pt x="932412" y="675001"/>
                </a:lnTo>
                <a:lnTo>
                  <a:pt x="933779" y="676463"/>
                </a:lnTo>
                <a:lnTo>
                  <a:pt x="935145" y="677917"/>
                </a:lnTo>
                <a:lnTo>
                  <a:pt x="936512" y="679372"/>
                </a:lnTo>
                <a:lnTo>
                  <a:pt x="937871" y="680812"/>
                </a:lnTo>
                <a:lnTo>
                  <a:pt x="939237" y="682252"/>
                </a:lnTo>
                <a:lnTo>
                  <a:pt x="940604" y="683677"/>
                </a:lnTo>
                <a:lnTo>
                  <a:pt x="941970" y="685103"/>
                </a:lnTo>
                <a:lnTo>
                  <a:pt x="943337" y="686520"/>
                </a:lnTo>
                <a:lnTo>
                  <a:pt x="944696" y="687931"/>
                </a:lnTo>
                <a:lnTo>
                  <a:pt x="946062" y="689342"/>
                </a:lnTo>
                <a:lnTo>
                  <a:pt x="947429" y="690738"/>
                </a:lnTo>
                <a:lnTo>
                  <a:pt x="948796" y="692126"/>
                </a:lnTo>
                <a:lnTo>
                  <a:pt x="950162" y="693515"/>
                </a:lnTo>
                <a:lnTo>
                  <a:pt x="951528" y="694896"/>
                </a:lnTo>
                <a:lnTo>
                  <a:pt x="952888" y="696262"/>
                </a:lnTo>
                <a:lnTo>
                  <a:pt x="954254" y="697629"/>
                </a:lnTo>
                <a:lnTo>
                  <a:pt x="955621" y="698995"/>
                </a:lnTo>
                <a:lnTo>
                  <a:pt x="956987" y="700347"/>
                </a:lnTo>
                <a:lnTo>
                  <a:pt x="958354" y="701691"/>
                </a:lnTo>
                <a:lnTo>
                  <a:pt x="959713" y="703036"/>
                </a:lnTo>
                <a:lnTo>
                  <a:pt x="961079" y="704373"/>
                </a:lnTo>
                <a:lnTo>
                  <a:pt x="962446" y="705695"/>
                </a:lnTo>
                <a:lnTo>
                  <a:pt x="963812" y="707018"/>
                </a:lnTo>
                <a:lnTo>
                  <a:pt x="965179" y="708340"/>
                </a:lnTo>
                <a:lnTo>
                  <a:pt x="966545" y="709648"/>
                </a:lnTo>
                <a:lnTo>
                  <a:pt x="967904" y="710948"/>
                </a:lnTo>
                <a:lnTo>
                  <a:pt x="969271" y="712249"/>
                </a:lnTo>
                <a:lnTo>
                  <a:pt x="970637" y="713542"/>
                </a:lnTo>
                <a:lnTo>
                  <a:pt x="972004" y="714827"/>
                </a:lnTo>
                <a:lnTo>
                  <a:pt x="973370" y="716106"/>
                </a:lnTo>
                <a:lnTo>
                  <a:pt x="974737" y="717377"/>
                </a:lnTo>
                <a:lnTo>
                  <a:pt x="976096" y="718640"/>
                </a:lnTo>
                <a:lnTo>
                  <a:pt x="977462" y="719904"/>
                </a:lnTo>
                <a:lnTo>
                  <a:pt x="978829" y="721160"/>
                </a:lnTo>
                <a:lnTo>
                  <a:pt x="980195" y="722409"/>
                </a:lnTo>
                <a:lnTo>
                  <a:pt x="981562" y="723651"/>
                </a:lnTo>
                <a:lnTo>
                  <a:pt x="982921" y="724885"/>
                </a:lnTo>
                <a:lnTo>
                  <a:pt x="984287" y="726112"/>
                </a:lnTo>
                <a:lnTo>
                  <a:pt x="985654" y="727339"/>
                </a:lnTo>
                <a:lnTo>
                  <a:pt x="987020" y="728558"/>
                </a:lnTo>
                <a:lnTo>
                  <a:pt x="988387" y="729771"/>
                </a:lnTo>
                <a:lnTo>
                  <a:pt x="989753" y="730975"/>
                </a:lnTo>
                <a:lnTo>
                  <a:pt x="991112" y="732180"/>
                </a:lnTo>
                <a:lnTo>
                  <a:pt x="992479" y="733370"/>
                </a:lnTo>
                <a:lnTo>
                  <a:pt x="993845" y="734561"/>
                </a:lnTo>
                <a:lnTo>
                  <a:pt x="995212" y="735743"/>
                </a:lnTo>
                <a:lnTo>
                  <a:pt x="996578" y="736919"/>
                </a:lnTo>
                <a:lnTo>
                  <a:pt x="997938" y="738087"/>
                </a:lnTo>
                <a:lnTo>
                  <a:pt x="999304" y="739255"/>
                </a:lnTo>
                <a:lnTo>
                  <a:pt x="1000671" y="740416"/>
                </a:lnTo>
                <a:lnTo>
                  <a:pt x="1002037" y="741569"/>
                </a:lnTo>
                <a:lnTo>
                  <a:pt x="1003403" y="742715"/>
                </a:lnTo>
                <a:lnTo>
                  <a:pt x="1004770" y="743854"/>
                </a:lnTo>
                <a:lnTo>
                  <a:pt x="1006129" y="744993"/>
                </a:lnTo>
                <a:lnTo>
                  <a:pt x="1007496" y="746124"/>
                </a:lnTo>
                <a:lnTo>
                  <a:pt x="1008862" y="747248"/>
                </a:lnTo>
                <a:lnTo>
                  <a:pt x="1010229" y="748365"/>
                </a:lnTo>
                <a:lnTo>
                  <a:pt x="1011595" y="749482"/>
                </a:lnTo>
                <a:lnTo>
                  <a:pt x="1012962" y="750584"/>
                </a:lnTo>
                <a:lnTo>
                  <a:pt x="1014321" y="751686"/>
                </a:lnTo>
                <a:lnTo>
                  <a:pt x="1015687" y="752788"/>
                </a:lnTo>
                <a:lnTo>
                  <a:pt x="1017054" y="753875"/>
                </a:lnTo>
                <a:lnTo>
                  <a:pt x="1018420" y="754962"/>
                </a:lnTo>
                <a:lnTo>
                  <a:pt x="1019787" y="756042"/>
                </a:lnTo>
                <a:lnTo>
                  <a:pt x="1021146" y="757115"/>
                </a:lnTo>
                <a:lnTo>
                  <a:pt x="1022512" y="758180"/>
                </a:lnTo>
                <a:lnTo>
                  <a:pt x="1023879" y="759246"/>
                </a:lnTo>
                <a:lnTo>
                  <a:pt x="1025245" y="760303"/>
                </a:lnTo>
                <a:lnTo>
                  <a:pt x="1026612" y="761354"/>
                </a:lnTo>
                <a:lnTo>
                  <a:pt x="1027978" y="762397"/>
                </a:lnTo>
                <a:lnTo>
                  <a:pt x="1029337" y="763440"/>
                </a:lnTo>
                <a:lnTo>
                  <a:pt x="1030704" y="764476"/>
                </a:lnTo>
                <a:lnTo>
                  <a:pt x="1032070" y="765505"/>
                </a:lnTo>
                <a:lnTo>
                  <a:pt x="1033437" y="766526"/>
                </a:lnTo>
                <a:lnTo>
                  <a:pt x="1034803" y="767547"/>
                </a:lnTo>
                <a:lnTo>
                  <a:pt x="1036162" y="768561"/>
                </a:lnTo>
                <a:lnTo>
                  <a:pt x="1037529" y="769568"/>
                </a:lnTo>
                <a:lnTo>
                  <a:pt x="1038895" y="770574"/>
                </a:lnTo>
                <a:lnTo>
                  <a:pt x="1040262" y="771573"/>
                </a:lnTo>
                <a:lnTo>
                  <a:pt x="1041628" y="772565"/>
                </a:lnTo>
                <a:lnTo>
                  <a:pt x="1042995" y="773550"/>
                </a:lnTo>
                <a:lnTo>
                  <a:pt x="1044354" y="774534"/>
                </a:lnTo>
                <a:lnTo>
                  <a:pt x="1045720" y="775511"/>
                </a:lnTo>
                <a:lnTo>
                  <a:pt x="1047087" y="776481"/>
                </a:lnTo>
                <a:lnTo>
                  <a:pt x="1048453" y="777443"/>
                </a:lnTo>
                <a:lnTo>
                  <a:pt x="1049820" y="778406"/>
                </a:lnTo>
                <a:lnTo>
                  <a:pt x="1051179" y="779361"/>
                </a:lnTo>
                <a:lnTo>
                  <a:pt x="1052546" y="780316"/>
                </a:lnTo>
                <a:lnTo>
                  <a:pt x="1053912" y="781256"/>
                </a:lnTo>
                <a:lnTo>
                  <a:pt x="1055279" y="782197"/>
                </a:lnTo>
                <a:lnTo>
                  <a:pt x="1056645" y="783137"/>
                </a:lnTo>
                <a:lnTo>
                  <a:pt x="1058012" y="784063"/>
                </a:lnTo>
                <a:lnTo>
                  <a:pt x="1059371" y="784988"/>
                </a:lnTo>
                <a:lnTo>
                  <a:pt x="1060737" y="785914"/>
                </a:lnTo>
                <a:lnTo>
                  <a:pt x="1062104" y="786825"/>
                </a:lnTo>
                <a:lnTo>
                  <a:pt x="1063470" y="787736"/>
                </a:lnTo>
                <a:lnTo>
                  <a:pt x="1064837" y="788640"/>
                </a:lnTo>
                <a:lnTo>
                  <a:pt x="1066203" y="789543"/>
                </a:lnTo>
                <a:lnTo>
                  <a:pt x="1067562" y="790440"/>
                </a:lnTo>
                <a:lnTo>
                  <a:pt x="1068929" y="791328"/>
                </a:lnTo>
                <a:lnTo>
                  <a:pt x="1070295" y="792210"/>
                </a:lnTo>
                <a:lnTo>
                  <a:pt x="1071662" y="793092"/>
                </a:lnTo>
                <a:lnTo>
                  <a:pt x="1073028" y="793966"/>
                </a:lnTo>
                <a:lnTo>
                  <a:pt x="1074387" y="794840"/>
                </a:lnTo>
                <a:lnTo>
                  <a:pt x="1075754" y="795707"/>
                </a:lnTo>
                <a:lnTo>
                  <a:pt x="1077120" y="796567"/>
                </a:lnTo>
                <a:lnTo>
                  <a:pt x="1078487" y="797426"/>
                </a:lnTo>
                <a:lnTo>
                  <a:pt x="1079853" y="798279"/>
                </a:lnTo>
                <a:lnTo>
                  <a:pt x="1081220" y="799123"/>
                </a:lnTo>
                <a:lnTo>
                  <a:pt x="1082579" y="799968"/>
                </a:lnTo>
                <a:lnTo>
                  <a:pt x="1083945" y="800806"/>
                </a:lnTo>
                <a:lnTo>
                  <a:pt x="1085312" y="801636"/>
                </a:lnTo>
                <a:lnTo>
                  <a:pt x="1086678" y="802466"/>
                </a:lnTo>
                <a:lnTo>
                  <a:pt x="1088045" y="803289"/>
                </a:lnTo>
                <a:lnTo>
                  <a:pt x="1089404" y="804104"/>
                </a:lnTo>
                <a:lnTo>
                  <a:pt x="1090771" y="804920"/>
                </a:lnTo>
                <a:lnTo>
                  <a:pt x="1092137" y="805728"/>
                </a:lnTo>
                <a:lnTo>
                  <a:pt x="1093503" y="806536"/>
                </a:lnTo>
                <a:lnTo>
                  <a:pt x="1094870" y="807337"/>
                </a:lnTo>
                <a:lnTo>
                  <a:pt x="1096236" y="808130"/>
                </a:lnTo>
                <a:lnTo>
                  <a:pt x="1097596" y="808924"/>
                </a:lnTo>
                <a:lnTo>
                  <a:pt x="1098962" y="809710"/>
                </a:lnTo>
                <a:lnTo>
                  <a:pt x="1100329" y="810496"/>
                </a:lnTo>
                <a:lnTo>
                  <a:pt x="1101695" y="811275"/>
                </a:lnTo>
                <a:lnTo>
                  <a:pt x="1103062" y="812046"/>
                </a:lnTo>
                <a:lnTo>
                  <a:pt x="1104428" y="812818"/>
                </a:lnTo>
                <a:lnTo>
                  <a:pt x="1105787" y="813582"/>
                </a:lnTo>
                <a:lnTo>
                  <a:pt x="1107154" y="814338"/>
                </a:lnTo>
                <a:lnTo>
                  <a:pt x="1108520" y="815095"/>
                </a:lnTo>
                <a:lnTo>
                  <a:pt x="1109887" y="815852"/>
                </a:lnTo>
                <a:lnTo>
                  <a:pt x="1111253" y="816594"/>
                </a:lnTo>
                <a:lnTo>
                  <a:pt x="1112612" y="817343"/>
                </a:lnTo>
                <a:lnTo>
                  <a:pt x="1113979" y="818078"/>
                </a:lnTo>
                <a:lnTo>
                  <a:pt x="1115345" y="818813"/>
                </a:lnTo>
                <a:lnTo>
                  <a:pt x="1116712" y="819547"/>
                </a:lnTo>
                <a:lnTo>
                  <a:pt x="1118078" y="820275"/>
                </a:lnTo>
                <a:lnTo>
                  <a:pt x="1119445" y="820994"/>
                </a:lnTo>
                <a:lnTo>
                  <a:pt x="1120804" y="821714"/>
                </a:lnTo>
                <a:lnTo>
                  <a:pt x="1122170" y="822427"/>
                </a:lnTo>
                <a:lnTo>
                  <a:pt x="1123537" y="823132"/>
                </a:lnTo>
                <a:lnTo>
                  <a:pt x="1124903" y="823838"/>
                </a:lnTo>
                <a:lnTo>
                  <a:pt x="1126270" y="824543"/>
                </a:lnTo>
                <a:lnTo>
                  <a:pt x="1127629" y="825241"/>
                </a:lnTo>
                <a:lnTo>
                  <a:pt x="1128995" y="825931"/>
                </a:lnTo>
                <a:lnTo>
                  <a:pt x="1130362" y="826622"/>
                </a:lnTo>
                <a:lnTo>
                  <a:pt x="1131728" y="827305"/>
                </a:lnTo>
                <a:lnTo>
                  <a:pt x="1133095" y="827989"/>
                </a:lnTo>
                <a:lnTo>
                  <a:pt x="1134461" y="828664"/>
                </a:lnTo>
                <a:lnTo>
                  <a:pt x="1135820" y="829333"/>
                </a:lnTo>
                <a:lnTo>
                  <a:pt x="1137187" y="830009"/>
                </a:lnTo>
                <a:lnTo>
                  <a:pt x="1138553" y="830670"/>
                </a:lnTo>
                <a:lnTo>
                  <a:pt x="1139920" y="831331"/>
                </a:lnTo>
                <a:lnTo>
                  <a:pt x="1141286" y="831992"/>
                </a:lnTo>
                <a:lnTo>
                  <a:pt x="1142653" y="832639"/>
                </a:lnTo>
                <a:lnTo>
                  <a:pt x="1144012" y="833293"/>
                </a:lnTo>
                <a:lnTo>
                  <a:pt x="1145379" y="833939"/>
                </a:lnTo>
                <a:lnTo>
                  <a:pt x="1146745" y="834579"/>
                </a:lnTo>
                <a:lnTo>
                  <a:pt x="1148111" y="835218"/>
                </a:lnTo>
                <a:lnTo>
                  <a:pt x="1149478" y="835849"/>
                </a:lnTo>
                <a:lnTo>
                  <a:pt x="1150837" y="836481"/>
                </a:lnTo>
                <a:lnTo>
                  <a:pt x="1152204" y="837106"/>
                </a:lnTo>
                <a:lnTo>
                  <a:pt x="1153570" y="837730"/>
                </a:lnTo>
                <a:lnTo>
                  <a:pt x="1154937" y="838347"/>
                </a:lnTo>
                <a:lnTo>
                  <a:pt x="1156303" y="838965"/>
                </a:lnTo>
                <a:lnTo>
                  <a:pt x="1157670" y="839574"/>
                </a:lnTo>
                <a:lnTo>
                  <a:pt x="1159029" y="840184"/>
                </a:lnTo>
                <a:lnTo>
                  <a:pt x="1160395" y="840787"/>
                </a:lnTo>
                <a:lnTo>
                  <a:pt x="1161762" y="841389"/>
                </a:lnTo>
                <a:lnTo>
                  <a:pt x="1163128" y="841991"/>
                </a:lnTo>
                <a:lnTo>
                  <a:pt x="1164495" y="842579"/>
                </a:lnTo>
                <a:lnTo>
                  <a:pt x="1165854" y="843174"/>
                </a:lnTo>
                <a:lnTo>
                  <a:pt x="1167220" y="843755"/>
                </a:lnTo>
                <a:lnTo>
                  <a:pt x="1168587" y="844342"/>
                </a:lnTo>
                <a:lnTo>
                  <a:pt x="1169953" y="844923"/>
                </a:lnTo>
                <a:lnTo>
                  <a:pt x="1171320" y="845496"/>
                </a:lnTo>
                <a:lnTo>
                  <a:pt x="1172686" y="846069"/>
                </a:lnTo>
                <a:lnTo>
                  <a:pt x="1174045" y="846634"/>
                </a:lnTo>
                <a:lnTo>
                  <a:pt x="1175412" y="847200"/>
                </a:lnTo>
                <a:lnTo>
                  <a:pt x="1176778" y="847766"/>
                </a:lnTo>
                <a:lnTo>
                  <a:pt x="1178145" y="848324"/>
                </a:lnTo>
                <a:lnTo>
                  <a:pt x="1179511" y="848875"/>
                </a:lnTo>
                <a:lnTo>
                  <a:pt x="1180878" y="849426"/>
                </a:lnTo>
                <a:lnTo>
                  <a:pt x="1182237" y="849977"/>
                </a:lnTo>
                <a:lnTo>
                  <a:pt x="1183603" y="850521"/>
                </a:lnTo>
                <a:lnTo>
                  <a:pt x="1184970" y="851065"/>
                </a:lnTo>
                <a:lnTo>
                  <a:pt x="1186336" y="851601"/>
                </a:lnTo>
                <a:lnTo>
                  <a:pt x="1187703" y="852137"/>
                </a:lnTo>
                <a:lnTo>
                  <a:pt x="1189062" y="852666"/>
                </a:lnTo>
                <a:lnTo>
                  <a:pt x="1190429" y="853195"/>
                </a:lnTo>
                <a:lnTo>
                  <a:pt x="1191795" y="853724"/>
                </a:lnTo>
                <a:lnTo>
                  <a:pt x="1193161" y="854246"/>
                </a:lnTo>
                <a:lnTo>
                  <a:pt x="1194528" y="854760"/>
                </a:lnTo>
                <a:lnTo>
                  <a:pt x="1195894" y="855282"/>
                </a:lnTo>
                <a:lnTo>
                  <a:pt x="1197254" y="855788"/>
                </a:lnTo>
                <a:lnTo>
                  <a:pt x="1198620" y="856303"/>
                </a:lnTo>
                <a:lnTo>
                  <a:pt x="1199987" y="856802"/>
                </a:lnTo>
                <a:lnTo>
                  <a:pt x="1201353" y="857309"/>
                </a:lnTo>
                <a:lnTo>
                  <a:pt x="1202720" y="857809"/>
                </a:lnTo>
                <a:lnTo>
                  <a:pt x="1204079" y="858301"/>
                </a:lnTo>
                <a:lnTo>
                  <a:pt x="1205445" y="858801"/>
                </a:lnTo>
                <a:lnTo>
                  <a:pt x="1206812" y="859285"/>
                </a:lnTo>
                <a:lnTo>
                  <a:pt x="1208178" y="859778"/>
                </a:lnTo>
                <a:lnTo>
                  <a:pt x="1209545" y="860263"/>
                </a:lnTo>
                <a:lnTo>
                  <a:pt x="1210911" y="860740"/>
                </a:lnTo>
                <a:lnTo>
                  <a:pt x="1212270" y="861218"/>
                </a:lnTo>
                <a:lnTo>
                  <a:pt x="1213637" y="861695"/>
                </a:lnTo>
                <a:lnTo>
                  <a:pt x="1215003" y="862165"/>
                </a:lnTo>
                <a:lnTo>
                  <a:pt x="1216370" y="862636"/>
                </a:lnTo>
                <a:lnTo>
                  <a:pt x="1217736" y="863098"/>
                </a:lnTo>
                <a:lnTo>
                  <a:pt x="1219095" y="863569"/>
                </a:lnTo>
                <a:lnTo>
                  <a:pt x="1220462" y="864024"/>
                </a:lnTo>
                <a:lnTo>
                  <a:pt x="1221828" y="864480"/>
                </a:lnTo>
                <a:lnTo>
                  <a:pt x="1223195" y="864935"/>
                </a:lnTo>
                <a:lnTo>
                  <a:pt x="1224561" y="865391"/>
                </a:lnTo>
                <a:lnTo>
                  <a:pt x="1225928" y="865839"/>
                </a:lnTo>
                <a:lnTo>
                  <a:pt x="1227287" y="866287"/>
                </a:lnTo>
                <a:lnTo>
                  <a:pt x="1228653" y="866728"/>
                </a:lnTo>
                <a:lnTo>
                  <a:pt x="1230020" y="867168"/>
                </a:lnTo>
                <a:lnTo>
                  <a:pt x="1231386" y="867602"/>
                </a:lnTo>
                <a:lnTo>
                  <a:pt x="1232753" y="868043"/>
                </a:lnTo>
                <a:lnTo>
                  <a:pt x="1234119" y="868469"/>
                </a:lnTo>
                <a:lnTo>
                  <a:pt x="1235478" y="868902"/>
                </a:lnTo>
                <a:lnTo>
                  <a:pt x="1236845" y="869328"/>
                </a:lnTo>
                <a:lnTo>
                  <a:pt x="1238211" y="869755"/>
                </a:lnTo>
                <a:lnTo>
                  <a:pt x="1239578" y="870173"/>
                </a:lnTo>
                <a:lnTo>
                  <a:pt x="1240944" y="870592"/>
                </a:lnTo>
                <a:lnTo>
                  <a:pt x="1242303" y="871011"/>
                </a:lnTo>
                <a:lnTo>
                  <a:pt x="1243670" y="871422"/>
                </a:lnTo>
                <a:lnTo>
                  <a:pt x="1245036" y="871834"/>
                </a:lnTo>
                <a:lnTo>
                  <a:pt x="1246403" y="872238"/>
                </a:lnTo>
                <a:lnTo>
                  <a:pt x="1247770" y="872642"/>
                </a:lnTo>
                <a:lnTo>
                  <a:pt x="1249136" y="873046"/>
                </a:lnTo>
                <a:lnTo>
                  <a:pt x="1250495" y="873450"/>
                </a:lnTo>
                <a:lnTo>
                  <a:pt x="1251862" y="873847"/>
                </a:lnTo>
                <a:lnTo>
                  <a:pt x="1253228" y="874236"/>
                </a:lnTo>
                <a:lnTo>
                  <a:pt x="1254594" y="874633"/>
                </a:lnTo>
                <a:lnTo>
                  <a:pt x="1255961" y="875022"/>
                </a:lnTo>
                <a:lnTo>
                  <a:pt x="1257320" y="875412"/>
                </a:lnTo>
                <a:lnTo>
                  <a:pt x="1258687" y="875794"/>
                </a:lnTo>
                <a:lnTo>
                  <a:pt x="1260053" y="876176"/>
                </a:lnTo>
                <a:lnTo>
                  <a:pt x="1261420" y="876558"/>
                </a:lnTo>
                <a:lnTo>
                  <a:pt x="1262786" y="876932"/>
                </a:lnTo>
                <a:lnTo>
                  <a:pt x="1264153" y="877307"/>
                </a:lnTo>
                <a:lnTo>
                  <a:pt x="1265512" y="877682"/>
                </a:lnTo>
                <a:lnTo>
                  <a:pt x="1266878" y="878049"/>
                </a:lnTo>
                <a:lnTo>
                  <a:pt x="1268245" y="878416"/>
                </a:lnTo>
                <a:lnTo>
                  <a:pt x="1269611" y="878784"/>
                </a:lnTo>
                <a:lnTo>
                  <a:pt x="1270978" y="879144"/>
                </a:lnTo>
                <a:lnTo>
                  <a:pt x="1272344" y="879504"/>
                </a:lnTo>
                <a:lnTo>
                  <a:pt x="1273703" y="879864"/>
                </a:lnTo>
                <a:lnTo>
                  <a:pt x="1275070" y="880216"/>
                </a:lnTo>
                <a:lnTo>
                  <a:pt x="1276436" y="880576"/>
                </a:lnTo>
                <a:lnTo>
                  <a:pt x="1277803" y="880922"/>
                </a:lnTo>
                <a:lnTo>
                  <a:pt x="1279169" y="881274"/>
                </a:lnTo>
                <a:lnTo>
                  <a:pt x="1280528" y="881619"/>
                </a:lnTo>
                <a:lnTo>
                  <a:pt x="1281895" y="881965"/>
                </a:lnTo>
                <a:lnTo>
                  <a:pt x="1283261" y="882303"/>
                </a:lnTo>
                <a:lnTo>
                  <a:pt x="1284628" y="882648"/>
                </a:lnTo>
                <a:lnTo>
                  <a:pt x="1285994" y="882986"/>
                </a:lnTo>
                <a:lnTo>
                  <a:pt x="1287361" y="883317"/>
                </a:lnTo>
                <a:lnTo>
                  <a:pt x="1288720" y="883655"/>
                </a:lnTo>
                <a:lnTo>
                  <a:pt x="1290086" y="883985"/>
                </a:lnTo>
                <a:lnTo>
                  <a:pt x="1291453" y="884308"/>
                </a:lnTo>
                <a:lnTo>
                  <a:pt x="1292819" y="884639"/>
                </a:lnTo>
                <a:lnTo>
                  <a:pt x="1294186" y="884962"/>
                </a:lnTo>
                <a:lnTo>
                  <a:pt x="1295545" y="885285"/>
                </a:lnTo>
                <a:lnTo>
                  <a:pt x="1296912" y="885601"/>
                </a:lnTo>
                <a:lnTo>
                  <a:pt x="1298278" y="885925"/>
                </a:lnTo>
                <a:lnTo>
                  <a:pt x="1299644" y="886241"/>
                </a:lnTo>
                <a:lnTo>
                  <a:pt x="1301011" y="886549"/>
                </a:lnTo>
                <a:lnTo>
                  <a:pt x="1302377" y="886865"/>
                </a:lnTo>
                <a:lnTo>
                  <a:pt x="1303737" y="887174"/>
                </a:lnTo>
                <a:lnTo>
                  <a:pt x="1305103" y="887482"/>
                </a:lnTo>
                <a:lnTo>
                  <a:pt x="1306470" y="887783"/>
                </a:lnTo>
                <a:lnTo>
                  <a:pt x="1307836" y="888092"/>
                </a:lnTo>
                <a:lnTo>
                  <a:pt x="1309203" y="888393"/>
                </a:lnTo>
                <a:lnTo>
                  <a:pt x="1310569" y="888687"/>
                </a:lnTo>
                <a:lnTo>
                  <a:pt x="1311928" y="888988"/>
                </a:lnTo>
                <a:lnTo>
                  <a:pt x="1313295" y="889282"/>
                </a:lnTo>
                <a:lnTo>
                  <a:pt x="1314661" y="889576"/>
                </a:lnTo>
                <a:lnTo>
                  <a:pt x="1316028" y="889870"/>
                </a:lnTo>
                <a:lnTo>
                  <a:pt x="1317394" y="890156"/>
                </a:lnTo>
                <a:lnTo>
                  <a:pt x="1318753" y="890443"/>
                </a:lnTo>
                <a:lnTo>
                  <a:pt x="1320120" y="890729"/>
                </a:lnTo>
                <a:lnTo>
                  <a:pt x="1321486" y="891016"/>
                </a:lnTo>
                <a:lnTo>
                  <a:pt x="1322853" y="891295"/>
                </a:lnTo>
                <a:lnTo>
                  <a:pt x="1324219" y="891574"/>
                </a:lnTo>
                <a:lnTo>
                  <a:pt x="1325586" y="891853"/>
                </a:lnTo>
                <a:lnTo>
                  <a:pt x="1326945" y="892133"/>
                </a:lnTo>
                <a:lnTo>
                  <a:pt x="1328311" y="892404"/>
                </a:lnTo>
                <a:lnTo>
                  <a:pt x="1329678" y="892676"/>
                </a:lnTo>
                <a:lnTo>
                  <a:pt x="1331044" y="892948"/>
                </a:lnTo>
                <a:lnTo>
                  <a:pt x="1332411" y="893213"/>
                </a:lnTo>
                <a:lnTo>
                  <a:pt x="1333770" y="893484"/>
                </a:lnTo>
                <a:lnTo>
                  <a:pt x="1335136" y="893749"/>
                </a:lnTo>
                <a:lnTo>
                  <a:pt x="1336503" y="894013"/>
                </a:lnTo>
                <a:lnTo>
                  <a:pt x="1337869" y="894270"/>
                </a:lnTo>
                <a:lnTo>
                  <a:pt x="1339236" y="894535"/>
                </a:lnTo>
                <a:lnTo>
                  <a:pt x="1340602" y="894792"/>
                </a:lnTo>
                <a:lnTo>
                  <a:pt x="1341962" y="895049"/>
                </a:lnTo>
                <a:lnTo>
                  <a:pt x="1343328" y="895299"/>
                </a:lnTo>
                <a:lnTo>
                  <a:pt x="1344695" y="895556"/>
                </a:lnTo>
                <a:lnTo>
                  <a:pt x="1346061" y="895806"/>
                </a:lnTo>
                <a:lnTo>
                  <a:pt x="1347427" y="896056"/>
                </a:lnTo>
                <a:lnTo>
                  <a:pt x="1348787" y="896305"/>
                </a:lnTo>
                <a:lnTo>
                  <a:pt x="1350153" y="896548"/>
                </a:lnTo>
                <a:lnTo>
                  <a:pt x="1351520" y="896790"/>
                </a:lnTo>
                <a:lnTo>
                  <a:pt x="1352886" y="897033"/>
                </a:lnTo>
                <a:lnTo>
                  <a:pt x="1354253" y="897275"/>
                </a:lnTo>
                <a:lnTo>
                  <a:pt x="1355619" y="897518"/>
                </a:lnTo>
                <a:lnTo>
                  <a:pt x="1356978" y="897753"/>
                </a:lnTo>
                <a:lnTo>
                  <a:pt x="1358345" y="897988"/>
                </a:lnTo>
                <a:lnTo>
                  <a:pt x="1359711" y="898223"/>
                </a:lnTo>
                <a:lnTo>
                  <a:pt x="1361078" y="898458"/>
                </a:lnTo>
                <a:lnTo>
                  <a:pt x="1362444" y="898686"/>
                </a:lnTo>
                <a:lnTo>
                  <a:pt x="1363811" y="898921"/>
                </a:lnTo>
              </a:path>
            </a:pathLst>
          </a:custGeom>
          <a:noFill/>
          <a:ln w="8811" cap="rnd">
            <a:solidFill>
              <a:srgbClr val="000000"/>
            </a:solidFill>
            <a:prstDash val="solid"/>
            <a:round/>
          </a:ln>
        </p:spPr>
        <p:txBody>
          <a:bodyPr rtlCol="0" anchor="ctr"/>
          <a:lstStyle/>
          <a:p>
            <a:endParaRPr lang="en-DE"/>
          </a:p>
        </p:txBody>
      </p:sp>
      <p:grpSp>
        <p:nvGrpSpPr>
          <p:cNvPr id="176" name="Group 175">
            <a:extLst>
              <a:ext uri="{FF2B5EF4-FFF2-40B4-BE49-F238E27FC236}">
                <a16:creationId xmlns:a16="http://schemas.microsoft.com/office/drawing/2014/main" id="{183EE325-16FC-835B-000B-964B6C177C3A}"/>
              </a:ext>
            </a:extLst>
          </p:cNvPr>
          <p:cNvGrpSpPr/>
          <p:nvPr/>
        </p:nvGrpSpPr>
        <p:grpSpPr>
          <a:xfrm>
            <a:off x="7639105" y="3210372"/>
            <a:ext cx="169497" cy="284620"/>
            <a:chOff x="7639105" y="3210372"/>
            <a:chExt cx="169497" cy="284620"/>
          </a:xfrm>
        </p:grpSpPr>
        <p:sp>
          <p:nvSpPr>
            <p:cNvPr id="144" name="Freeform 143">
              <a:extLst>
                <a:ext uri="{FF2B5EF4-FFF2-40B4-BE49-F238E27FC236}">
                  <a16:creationId xmlns:a16="http://schemas.microsoft.com/office/drawing/2014/main" id="{A550693F-4D03-B9B8-3EE9-404123A1581F}"/>
                </a:ext>
              </a:extLst>
            </p:cNvPr>
            <p:cNvSpPr/>
            <p:nvPr/>
          </p:nvSpPr>
          <p:spPr>
            <a:xfrm>
              <a:off x="7639105" y="3210372"/>
              <a:ext cx="169497" cy="284620"/>
            </a:xfrm>
            <a:custGeom>
              <a:avLst/>
              <a:gdLst>
                <a:gd name="connsiteX0" fmla="*/ 0 w 169497"/>
                <a:gd name="connsiteY0" fmla="*/ 284621 h 284620"/>
                <a:gd name="connsiteX1" fmla="*/ 567 w 169497"/>
                <a:gd name="connsiteY1" fmla="*/ 284621 h 284620"/>
                <a:gd name="connsiteX2" fmla="*/ 1134 w 169497"/>
                <a:gd name="connsiteY2" fmla="*/ 284621 h 284620"/>
                <a:gd name="connsiteX3" fmla="*/ 1701 w 169497"/>
                <a:gd name="connsiteY3" fmla="*/ 284621 h 284620"/>
                <a:gd name="connsiteX4" fmla="*/ 2268 w 169497"/>
                <a:gd name="connsiteY4" fmla="*/ 284621 h 284620"/>
                <a:gd name="connsiteX5" fmla="*/ 2834 w 169497"/>
                <a:gd name="connsiteY5" fmla="*/ 284621 h 284620"/>
                <a:gd name="connsiteX6" fmla="*/ 3402 w 169497"/>
                <a:gd name="connsiteY6" fmla="*/ 284621 h 284620"/>
                <a:gd name="connsiteX7" fmla="*/ 3969 w 169497"/>
                <a:gd name="connsiteY7" fmla="*/ 284621 h 284620"/>
                <a:gd name="connsiteX8" fmla="*/ 4535 w 169497"/>
                <a:gd name="connsiteY8" fmla="*/ 284621 h 284620"/>
                <a:gd name="connsiteX9" fmla="*/ 5102 w 169497"/>
                <a:gd name="connsiteY9" fmla="*/ 284613 h 284620"/>
                <a:gd name="connsiteX10" fmla="*/ 5669 w 169497"/>
                <a:gd name="connsiteY10" fmla="*/ 284613 h 284620"/>
                <a:gd name="connsiteX11" fmla="*/ 6236 w 169497"/>
                <a:gd name="connsiteY11" fmla="*/ 284613 h 284620"/>
                <a:gd name="connsiteX12" fmla="*/ 6803 w 169497"/>
                <a:gd name="connsiteY12" fmla="*/ 284606 h 284620"/>
                <a:gd name="connsiteX13" fmla="*/ 7369 w 169497"/>
                <a:gd name="connsiteY13" fmla="*/ 284606 h 284620"/>
                <a:gd name="connsiteX14" fmla="*/ 7937 w 169497"/>
                <a:gd name="connsiteY14" fmla="*/ 284599 h 284620"/>
                <a:gd name="connsiteX15" fmla="*/ 8503 w 169497"/>
                <a:gd name="connsiteY15" fmla="*/ 284591 h 284620"/>
                <a:gd name="connsiteX16" fmla="*/ 9070 w 169497"/>
                <a:gd name="connsiteY16" fmla="*/ 284584 h 284620"/>
                <a:gd name="connsiteX17" fmla="*/ 9637 w 169497"/>
                <a:gd name="connsiteY17" fmla="*/ 284577 h 284620"/>
                <a:gd name="connsiteX18" fmla="*/ 10204 w 169497"/>
                <a:gd name="connsiteY18" fmla="*/ 284569 h 284620"/>
                <a:gd name="connsiteX19" fmla="*/ 10771 w 169497"/>
                <a:gd name="connsiteY19" fmla="*/ 284555 h 284620"/>
                <a:gd name="connsiteX20" fmla="*/ 11338 w 169497"/>
                <a:gd name="connsiteY20" fmla="*/ 284540 h 284620"/>
                <a:gd name="connsiteX21" fmla="*/ 11905 w 169497"/>
                <a:gd name="connsiteY21" fmla="*/ 284533 h 284620"/>
                <a:gd name="connsiteX22" fmla="*/ 12472 w 169497"/>
                <a:gd name="connsiteY22" fmla="*/ 284511 h 284620"/>
                <a:gd name="connsiteX23" fmla="*/ 13038 w 169497"/>
                <a:gd name="connsiteY23" fmla="*/ 284496 h 284620"/>
                <a:gd name="connsiteX24" fmla="*/ 13605 w 169497"/>
                <a:gd name="connsiteY24" fmla="*/ 284474 h 284620"/>
                <a:gd name="connsiteX25" fmla="*/ 14173 w 169497"/>
                <a:gd name="connsiteY25" fmla="*/ 284452 h 284620"/>
                <a:gd name="connsiteX26" fmla="*/ 14739 w 169497"/>
                <a:gd name="connsiteY26" fmla="*/ 284430 h 284620"/>
                <a:gd name="connsiteX27" fmla="*/ 15306 w 169497"/>
                <a:gd name="connsiteY27" fmla="*/ 284408 h 284620"/>
                <a:gd name="connsiteX28" fmla="*/ 15873 w 169497"/>
                <a:gd name="connsiteY28" fmla="*/ 284378 h 284620"/>
                <a:gd name="connsiteX29" fmla="*/ 16440 w 169497"/>
                <a:gd name="connsiteY29" fmla="*/ 284349 h 284620"/>
                <a:gd name="connsiteX30" fmla="*/ 17007 w 169497"/>
                <a:gd name="connsiteY30" fmla="*/ 284312 h 284620"/>
                <a:gd name="connsiteX31" fmla="*/ 17573 w 169497"/>
                <a:gd name="connsiteY31" fmla="*/ 284275 h 284620"/>
                <a:gd name="connsiteX32" fmla="*/ 18140 w 169497"/>
                <a:gd name="connsiteY32" fmla="*/ 284239 h 284620"/>
                <a:gd name="connsiteX33" fmla="*/ 18707 w 169497"/>
                <a:gd name="connsiteY33" fmla="*/ 284195 h 284620"/>
                <a:gd name="connsiteX34" fmla="*/ 19274 w 169497"/>
                <a:gd name="connsiteY34" fmla="*/ 284151 h 284620"/>
                <a:gd name="connsiteX35" fmla="*/ 19841 w 169497"/>
                <a:gd name="connsiteY35" fmla="*/ 284106 h 284620"/>
                <a:gd name="connsiteX36" fmla="*/ 20408 w 169497"/>
                <a:gd name="connsiteY36" fmla="*/ 284055 h 284620"/>
                <a:gd name="connsiteX37" fmla="*/ 20975 w 169497"/>
                <a:gd name="connsiteY37" fmla="*/ 284004 h 284620"/>
                <a:gd name="connsiteX38" fmla="*/ 21541 w 169497"/>
                <a:gd name="connsiteY38" fmla="*/ 283945 h 284620"/>
                <a:gd name="connsiteX39" fmla="*/ 22108 w 169497"/>
                <a:gd name="connsiteY39" fmla="*/ 283886 h 284620"/>
                <a:gd name="connsiteX40" fmla="*/ 22676 w 169497"/>
                <a:gd name="connsiteY40" fmla="*/ 283820 h 284620"/>
                <a:gd name="connsiteX41" fmla="*/ 23242 w 169497"/>
                <a:gd name="connsiteY41" fmla="*/ 283746 h 284620"/>
                <a:gd name="connsiteX42" fmla="*/ 23809 w 169497"/>
                <a:gd name="connsiteY42" fmla="*/ 283680 h 284620"/>
                <a:gd name="connsiteX43" fmla="*/ 24376 w 169497"/>
                <a:gd name="connsiteY43" fmla="*/ 283600 h 284620"/>
                <a:gd name="connsiteX44" fmla="*/ 24943 w 169497"/>
                <a:gd name="connsiteY44" fmla="*/ 283519 h 284620"/>
                <a:gd name="connsiteX45" fmla="*/ 25510 w 169497"/>
                <a:gd name="connsiteY45" fmla="*/ 283438 h 284620"/>
                <a:gd name="connsiteX46" fmla="*/ 26076 w 169497"/>
                <a:gd name="connsiteY46" fmla="*/ 283350 h 284620"/>
                <a:gd name="connsiteX47" fmla="*/ 26644 w 169497"/>
                <a:gd name="connsiteY47" fmla="*/ 283254 h 284620"/>
                <a:gd name="connsiteX48" fmla="*/ 27211 w 169497"/>
                <a:gd name="connsiteY48" fmla="*/ 283159 h 284620"/>
                <a:gd name="connsiteX49" fmla="*/ 27777 w 169497"/>
                <a:gd name="connsiteY49" fmla="*/ 283056 h 284620"/>
                <a:gd name="connsiteX50" fmla="*/ 28344 w 169497"/>
                <a:gd name="connsiteY50" fmla="*/ 282946 h 284620"/>
                <a:gd name="connsiteX51" fmla="*/ 28911 w 169497"/>
                <a:gd name="connsiteY51" fmla="*/ 282835 h 284620"/>
                <a:gd name="connsiteX52" fmla="*/ 29478 w 169497"/>
                <a:gd name="connsiteY52" fmla="*/ 282718 h 284620"/>
                <a:gd name="connsiteX53" fmla="*/ 30045 w 169497"/>
                <a:gd name="connsiteY53" fmla="*/ 282593 h 284620"/>
                <a:gd name="connsiteX54" fmla="*/ 30611 w 169497"/>
                <a:gd name="connsiteY54" fmla="*/ 282468 h 284620"/>
                <a:gd name="connsiteX55" fmla="*/ 31179 w 169497"/>
                <a:gd name="connsiteY55" fmla="*/ 282336 h 284620"/>
                <a:gd name="connsiteX56" fmla="*/ 31745 w 169497"/>
                <a:gd name="connsiteY56" fmla="*/ 282196 h 284620"/>
                <a:gd name="connsiteX57" fmla="*/ 32312 w 169497"/>
                <a:gd name="connsiteY57" fmla="*/ 282049 h 284620"/>
                <a:gd name="connsiteX58" fmla="*/ 32879 w 169497"/>
                <a:gd name="connsiteY58" fmla="*/ 281902 h 284620"/>
                <a:gd name="connsiteX59" fmla="*/ 33446 w 169497"/>
                <a:gd name="connsiteY59" fmla="*/ 281748 h 284620"/>
                <a:gd name="connsiteX60" fmla="*/ 34013 w 169497"/>
                <a:gd name="connsiteY60" fmla="*/ 281587 h 284620"/>
                <a:gd name="connsiteX61" fmla="*/ 34579 w 169497"/>
                <a:gd name="connsiteY61" fmla="*/ 281425 h 284620"/>
                <a:gd name="connsiteX62" fmla="*/ 35147 w 169497"/>
                <a:gd name="connsiteY62" fmla="*/ 281249 h 284620"/>
                <a:gd name="connsiteX63" fmla="*/ 35714 w 169497"/>
                <a:gd name="connsiteY63" fmla="*/ 281072 h 284620"/>
                <a:gd name="connsiteX64" fmla="*/ 36280 w 169497"/>
                <a:gd name="connsiteY64" fmla="*/ 280889 h 284620"/>
                <a:gd name="connsiteX65" fmla="*/ 36847 w 169497"/>
                <a:gd name="connsiteY65" fmla="*/ 280698 h 284620"/>
                <a:gd name="connsiteX66" fmla="*/ 37415 w 169497"/>
                <a:gd name="connsiteY66" fmla="*/ 280499 h 284620"/>
                <a:gd name="connsiteX67" fmla="*/ 37981 w 169497"/>
                <a:gd name="connsiteY67" fmla="*/ 280301 h 284620"/>
                <a:gd name="connsiteX68" fmla="*/ 38548 w 169497"/>
                <a:gd name="connsiteY68" fmla="*/ 280088 h 284620"/>
                <a:gd name="connsiteX69" fmla="*/ 39115 w 169497"/>
                <a:gd name="connsiteY69" fmla="*/ 279875 h 284620"/>
                <a:gd name="connsiteX70" fmla="*/ 39682 w 169497"/>
                <a:gd name="connsiteY70" fmla="*/ 279647 h 284620"/>
                <a:gd name="connsiteX71" fmla="*/ 40249 w 169497"/>
                <a:gd name="connsiteY71" fmla="*/ 279419 h 284620"/>
                <a:gd name="connsiteX72" fmla="*/ 40815 w 169497"/>
                <a:gd name="connsiteY72" fmla="*/ 279184 h 284620"/>
                <a:gd name="connsiteX73" fmla="*/ 41382 w 169497"/>
                <a:gd name="connsiteY73" fmla="*/ 278942 h 284620"/>
                <a:gd name="connsiteX74" fmla="*/ 41949 w 169497"/>
                <a:gd name="connsiteY74" fmla="*/ 278692 h 284620"/>
                <a:gd name="connsiteX75" fmla="*/ 42516 w 169497"/>
                <a:gd name="connsiteY75" fmla="*/ 278435 h 284620"/>
                <a:gd name="connsiteX76" fmla="*/ 43083 w 169497"/>
                <a:gd name="connsiteY76" fmla="*/ 278170 h 284620"/>
                <a:gd name="connsiteX77" fmla="*/ 43650 w 169497"/>
                <a:gd name="connsiteY77" fmla="*/ 277898 h 284620"/>
                <a:gd name="connsiteX78" fmla="*/ 44217 w 169497"/>
                <a:gd name="connsiteY78" fmla="*/ 277619 h 284620"/>
                <a:gd name="connsiteX79" fmla="*/ 44783 w 169497"/>
                <a:gd name="connsiteY79" fmla="*/ 277333 h 284620"/>
                <a:gd name="connsiteX80" fmla="*/ 45350 w 169497"/>
                <a:gd name="connsiteY80" fmla="*/ 277039 h 284620"/>
                <a:gd name="connsiteX81" fmla="*/ 45918 w 169497"/>
                <a:gd name="connsiteY81" fmla="*/ 276738 h 284620"/>
                <a:gd name="connsiteX82" fmla="*/ 46484 w 169497"/>
                <a:gd name="connsiteY82" fmla="*/ 276429 h 284620"/>
                <a:gd name="connsiteX83" fmla="*/ 47051 w 169497"/>
                <a:gd name="connsiteY83" fmla="*/ 276113 h 284620"/>
                <a:gd name="connsiteX84" fmla="*/ 47618 w 169497"/>
                <a:gd name="connsiteY84" fmla="*/ 275790 h 284620"/>
                <a:gd name="connsiteX85" fmla="*/ 48185 w 169497"/>
                <a:gd name="connsiteY85" fmla="*/ 275459 h 284620"/>
                <a:gd name="connsiteX86" fmla="*/ 48752 w 169497"/>
                <a:gd name="connsiteY86" fmla="*/ 275114 h 284620"/>
                <a:gd name="connsiteX87" fmla="*/ 49318 w 169497"/>
                <a:gd name="connsiteY87" fmla="*/ 274769 h 284620"/>
                <a:gd name="connsiteX88" fmla="*/ 49886 w 169497"/>
                <a:gd name="connsiteY88" fmla="*/ 274416 h 284620"/>
                <a:gd name="connsiteX89" fmla="*/ 50453 w 169497"/>
                <a:gd name="connsiteY89" fmla="*/ 274049 h 284620"/>
                <a:gd name="connsiteX90" fmla="*/ 51019 w 169497"/>
                <a:gd name="connsiteY90" fmla="*/ 273674 h 284620"/>
                <a:gd name="connsiteX91" fmla="*/ 51586 w 169497"/>
                <a:gd name="connsiteY91" fmla="*/ 273299 h 284620"/>
                <a:gd name="connsiteX92" fmla="*/ 52153 w 169497"/>
                <a:gd name="connsiteY92" fmla="*/ 272910 h 284620"/>
                <a:gd name="connsiteX93" fmla="*/ 52720 w 169497"/>
                <a:gd name="connsiteY93" fmla="*/ 272513 h 284620"/>
                <a:gd name="connsiteX94" fmla="*/ 53287 w 169497"/>
                <a:gd name="connsiteY94" fmla="*/ 272109 h 284620"/>
                <a:gd name="connsiteX95" fmla="*/ 53854 w 169497"/>
                <a:gd name="connsiteY95" fmla="*/ 271690 h 284620"/>
                <a:gd name="connsiteX96" fmla="*/ 54421 w 169497"/>
                <a:gd name="connsiteY96" fmla="*/ 271272 h 284620"/>
                <a:gd name="connsiteX97" fmla="*/ 54987 w 169497"/>
                <a:gd name="connsiteY97" fmla="*/ 270838 h 284620"/>
                <a:gd name="connsiteX98" fmla="*/ 55554 w 169497"/>
                <a:gd name="connsiteY98" fmla="*/ 270397 h 284620"/>
                <a:gd name="connsiteX99" fmla="*/ 56121 w 169497"/>
                <a:gd name="connsiteY99" fmla="*/ 269949 h 284620"/>
                <a:gd name="connsiteX100" fmla="*/ 56688 w 169497"/>
                <a:gd name="connsiteY100" fmla="*/ 269494 h 284620"/>
                <a:gd name="connsiteX101" fmla="*/ 57255 w 169497"/>
                <a:gd name="connsiteY101" fmla="*/ 269031 h 284620"/>
                <a:gd name="connsiteX102" fmla="*/ 57821 w 169497"/>
                <a:gd name="connsiteY102" fmla="*/ 268554 h 284620"/>
                <a:gd name="connsiteX103" fmla="*/ 58389 w 169497"/>
                <a:gd name="connsiteY103" fmla="*/ 268076 h 284620"/>
                <a:gd name="connsiteX104" fmla="*/ 58956 w 169497"/>
                <a:gd name="connsiteY104" fmla="*/ 267584 h 284620"/>
                <a:gd name="connsiteX105" fmla="*/ 59522 w 169497"/>
                <a:gd name="connsiteY105" fmla="*/ 267077 h 284620"/>
                <a:gd name="connsiteX106" fmla="*/ 60089 w 169497"/>
                <a:gd name="connsiteY106" fmla="*/ 266570 h 284620"/>
                <a:gd name="connsiteX107" fmla="*/ 60657 w 169497"/>
                <a:gd name="connsiteY107" fmla="*/ 266048 h 284620"/>
                <a:gd name="connsiteX108" fmla="*/ 61223 w 169497"/>
                <a:gd name="connsiteY108" fmla="*/ 265527 h 284620"/>
                <a:gd name="connsiteX109" fmla="*/ 61790 w 169497"/>
                <a:gd name="connsiteY109" fmla="*/ 264983 h 284620"/>
                <a:gd name="connsiteX110" fmla="*/ 62357 w 169497"/>
                <a:gd name="connsiteY110" fmla="*/ 264439 h 284620"/>
                <a:gd name="connsiteX111" fmla="*/ 62924 w 169497"/>
                <a:gd name="connsiteY111" fmla="*/ 263881 h 284620"/>
                <a:gd name="connsiteX112" fmla="*/ 63491 w 169497"/>
                <a:gd name="connsiteY112" fmla="*/ 263323 h 284620"/>
                <a:gd name="connsiteX113" fmla="*/ 64057 w 169497"/>
                <a:gd name="connsiteY113" fmla="*/ 262742 h 284620"/>
                <a:gd name="connsiteX114" fmla="*/ 64625 w 169497"/>
                <a:gd name="connsiteY114" fmla="*/ 262162 h 284620"/>
                <a:gd name="connsiteX115" fmla="*/ 65191 w 169497"/>
                <a:gd name="connsiteY115" fmla="*/ 261567 h 284620"/>
                <a:gd name="connsiteX116" fmla="*/ 65758 w 169497"/>
                <a:gd name="connsiteY116" fmla="*/ 260964 h 284620"/>
                <a:gd name="connsiteX117" fmla="*/ 66325 w 169497"/>
                <a:gd name="connsiteY117" fmla="*/ 260355 h 284620"/>
                <a:gd name="connsiteX118" fmla="*/ 66892 w 169497"/>
                <a:gd name="connsiteY118" fmla="*/ 259730 h 284620"/>
                <a:gd name="connsiteX119" fmla="*/ 67459 w 169497"/>
                <a:gd name="connsiteY119" fmla="*/ 259106 h 284620"/>
                <a:gd name="connsiteX120" fmla="*/ 68025 w 169497"/>
                <a:gd name="connsiteY120" fmla="*/ 258466 h 284620"/>
                <a:gd name="connsiteX121" fmla="*/ 68592 w 169497"/>
                <a:gd name="connsiteY121" fmla="*/ 257813 h 284620"/>
                <a:gd name="connsiteX122" fmla="*/ 69160 w 169497"/>
                <a:gd name="connsiteY122" fmla="*/ 257151 h 284620"/>
                <a:gd name="connsiteX123" fmla="*/ 69726 w 169497"/>
                <a:gd name="connsiteY123" fmla="*/ 256483 h 284620"/>
                <a:gd name="connsiteX124" fmla="*/ 70293 w 169497"/>
                <a:gd name="connsiteY124" fmla="*/ 255807 h 284620"/>
                <a:gd name="connsiteX125" fmla="*/ 70860 w 169497"/>
                <a:gd name="connsiteY125" fmla="*/ 255116 h 284620"/>
                <a:gd name="connsiteX126" fmla="*/ 71427 w 169497"/>
                <a:gd name="connsiteY126" fmla="*/ 254418 h 284620"/>
                <a:gd name="connsiteX127" fmla="*/ 71994 w 169497"/>
                <a:gd name="connsiteY127" fmla="*/ 253713 h 284620"/>
                <a:gd name="connsiteX128" fmla="*/ 72560 w 169497"/>
                <a:gd name="connsiteY128" fmla="*/ 253001 h 284620"/>
                <a:gd name="connsiteX129" fmla="*/ 73128 w 169497"/>
                <a:gd name="connsiteY129" fmla="*/ 252273 h 284620"/>
                <a:gd name="connsiteX130" fmla="*/ 73695 w 169497"/>
                <a:gd name="connsiteY130" fmla="*/ 251531 h 284620"/>
                <a:gd name="connsiteX131" fmla="*/ 74261 w 169497"/>
                <a:gd name="connsiteY131" fmla="*/ 250789 h 284620"/>
                <a:gd name="connsiteX132" fmla="*/ 74828 w 169497"/>
                <a:gd name="connsiteY132" fmla="*/ 250032 h 284620"/>
                <a:gd name="connsiteX133" fmla="*/ 75395 w 169497"/>
                <a:gd name="connsiteY133" fmla="*/ 249268 h 284620"/>
                <a:gd name="connsiteX134" fmla="*/ 75962 w 169497"/>
                <a:gd name="connsiteY134" fmla="*/ 248490 h 284620"/>
                <a:gd name="connsiteX135" fmla="*/ 76529 w 169497"/>
                <a:gd name="connsiteY135" fmla="*/ 247704 h 284620"/>
                <a:gd name="connsiteX136" fmla="*/ 77096 w 169497"/>
                <a:gd name="connsiteY136" fmla="*/ 246910 h 284620"/>
                <a:gd name="connsiteX137" fmla="*/ 77663 w 169497"/>
                <a:gd name="connsiteY137" fmla="*/ 246102 h 284620"/>
                <a:gd name="connsiteX138" fmla="*/ 78229 w 169497"/>
                <a:gd name="connsiteY138" fmla="*/ 245286 h 284620"/>
                <a:gd name="connsiteX139" fmla="*/ 78796 w 169497"/>
                <a:gd name="connsiteY139" fmla="*/ 244464 h 284620"/>
                <a:gd name="connsiteX140" fmla="*/ 79363 w 169497"/>
                <a:gd name="connsiteY140" fmla="*/ 243633 h 284620"/>
                <a:gd name="connsiteX141" fmla="*/ 79930 w 169497"/>
                <a:gd name="connsiteY141" fmla="*/ 242789 h 284620"/>
                <a:gd name="connsiteX142" fmla="*/ 80497 w 169497"/>
                <a:gd name="connsiteY142" fmla="*/ 241929 h 284620"/>
                <a:gd name="connsiteX143" fmla="*/ 81063 w 169497"/>
                <a:gd name="connsiteY143" fmla="*/ 241069 h 284620"/>
                <a:gd name="connsiteX144" fmla="*/ 81631 w 169497"/>
                <a:gd name="connsiteY144" fmla="*/ 240195 h 284620"/>
                <a:gd name="connsiteX145" fmla="*/ 82198 w 169497"/>
                <a:gd name="connsiteY145" fmla="*/ 239306 h 284620"/>
                <a:gd name="connsiteX146" fmla="*/ 82764 w 169497"/>
                <a:gd name="connsiteY146" fmla="*/ 238417 h 284620"/>
                <a:gd name="connsiteX147" fmla="*/ 83331 w 169497"/>
                <a:gd name="connsiteY147" fmla="*/ 237506 h 284620"/>
                <a:gd name="connsiteX148" fmla="*/ 83899 w 169497"/>
                <a:gd name="connsiteY148" fmla="*/ 236595 h 284620"/>
                <a:gd name="connsiteX149" fmla="*/ 84465 w 169497"/>
                <a:gd name="connsiteY149" fmla="*/ 235670 h 284620"/>
                <a:gd name="connsiteX150" fmla="*/ 85032 w 169497"/>
                <a:gd name="connsiteY150" fmla="*/ 234737 h 284620"/>
                <a:gd name="connsiteX151" fmla="*/ 85599 w 169497"/>
                <a:gd name="connsiteY151" fmla="*/ 233796 h 284620"/>
                <a:gd name="connsiteX152" fmla="*/ 86166 w 169497"/>
                <a:gd name="connsiteY152" fmla="*/ 232841 h 284620"/>
                <a:gd name="connsiteX153" fmla="*/ 86733 w 169497"/>
                <a:gd name="connsiteY153" fmla="*/ 231879 h 284620"/>
                <a:gd name="connsiteX154" fmla="*/ 87299 w 169497"/>
                <a:gd name="connsiteY154" fmla="*/ 230902 h 284620"/>
                <a:gd name="connsiteX155" fmla="*/ 87867 w 169497"/>
                <a:gd name="connsiteY155" fmla="*/ 229924 h 284620"/>
                <a:gd name="connsiteX156" fmla="*/ 88433 w 169497"/>
                <a:gd name="connsiteY156" fmla="*/ 228925 h 284620"/>
                <a:gd name="connsiteX157" fmla="*/ 89000 w 169497"/>
                <a:gd name="connsiteY157" fmla="*/ 227926 h 284620"/>
                <a:gd name="connsiteX158" fmla="*/ 89567 w 169497"/>
                <a:gd name="connsiteY158" fmla="*/ 226912 h 284620"/>
                <a:gd name="connsiteX159" fmla="*/ 90134 w 169497"/>
                <a:gd name="connsiteY159" fmla="*/ 225891 h 284620"/>
                <a:gd name="connsiteX160" fmla="*/ 90701 w 169497"/>
                <a:gd name="connsiteY160" fmla="*/ 224855 h 284620"/>
                <a:gd name="connsiteX161" fmla="*/ 91267 w 169497"/>
                <a:gd name="connsiteY161" fmla="*/ 223812 h 284620"/>
                <a:gd name="connsiteX162" fmla="*/ 91834 w 169497"/>
                <a:gd name="connsiteY162" fmla="*/ 222761 h 284620"/>
                <a:gd name="connsiteX163" fmla="*/ 92402 w 169497"/>
                <a:gd name="connsiteY163" fmla="*/ 221704 h 284620"/>
                <a:gd name="connsiteX164" fmla="*/ 92968 w 169497"/>
                <a:gd name="connsiteY164" fmla="*/ 220631 h 284620"/>
                <a:gd name="connsiteX165" fmla="*/ 93535 w 169497"/>
                <a:gd name="connsiteY165" fmla="*/ 219544 h 284620"/>
                <a:gd name="connsiteX166" fmla="*/ 94102 w 169497"/>
                <a:gd name="connsiteY166" fmla="*/ 218456 h 284620"/>
                <a:gd name="connsiteX167" fmla="*/ 94669 w 169497"/>
                <a:gd name="connsiteY167" fmla="*/ 217354 h 284620"/>
                <a:gd name="connsiteX168" fmla="*/ 95236 w 169497"/>
                <a:gd name="connsiteY168" fmla="*/ 216245 h 284620"/>
                <a:gd name="connsiteX169" fmla="*/ 95802 w 169497"/>
                <a:gd name="connsiteY169" fmla="*/ 215121 h 284620"/>
                <a:gd name="connsiteX170" fmla="*/ 96370 w 169497"/>
                <a:gd name="connsiteY170" fmla="*/ 213990 h 284620"/>
                <a:gd name="connsiteX171" fmla="*/ 96937 w 169497"/>
                <a:gd name="connsiteY171" fmla="*/ 212851 h 284620"/>
                <a:gd name="connsiteX172" fmla="*/ 97503 w 169497"/>
                <a:gd name="connsiteY172" fmla="*/ 211705 h 284620"/>
                <a:gd name="connsiteX173" fmla="*/ 98070 w 169497"/>
                <a:gd name="connsiteY173" fmla="*/ 210544 h 284620"/>
                <a:gd name="connsiteX174" fmla="*/ 98637 w 169497"/>
                <a:gd name="connsiteY174" fmla="*/ 209376 h 284620"/>
                <a:gd name="connsiteX175" fmla="*/ 99204 w 169497"/>
                <a:gd name="connsiteY175" fmla="*/ 208193 h 284620"/>
                <a:gd name="connsiteX176" fmla="*/ 99771 w 169497"/>
                <a:gd name="connsiteY176" fmla="*/ 207010 h 284620"/>
                <a:gd name="connsiteX177" fmla="*/ 100338 w 169497"/>
                <a:gd name="connsiteY177" fmla="*/ 205813 h 284620"/>
                <a:gd name="connsiteX178" fmla="*/ 100905 w 169497"/>
                <a:gd name="connsiteY178" fmla="*/ 204600 h 284620"/>
                <a:gd name="connsiteX179" fmla="*/ 101471 w 169497"/>
                <a:gd name="connsiteY179" fmla="*/ 203388 h 284620"/>
                <a:gd name="connsiteX180" fmla="*/ 102038 w 169497"/>
                <a:gd name="connsiteY180" fmla="*/ 202161 h 284620"/>
                <a:gd name="connsiteX181" fmla="*/ 102605 w 169497"/>
                <a:gd name="connsiteY181" fmla="*/ 200927 h 284620"/>
                <a:gd name="connsiteX182" fmla="*/ 103172 w 169497"/>
                <a:gd name="connsiteY182" fmla="*/ 199678 h 284620"/>
                <a:gd name="connsiteX183" fmla="*/ 103739 w 169497"/>
                <a:gd name="connsiteY183" fmla="*/ 198422 h 284620"/>
                <a:gd name="connsiteX184" fmla="*/ 104305 w 169497"/>
                <a:gd name="connsiteY184" fmla="*/ 197158 h 284620"/>
                <a:gd name="connsiteX185" fmla="*/ 104873 w 169497"/>
                <a:gd name="connsiteY185" fmla="*/ 195887 h 284620"/>
                <a:gd name="connsiteX186" fmla="*/ 105440 w 169497"/>
                <a:gd name="connsiteY186" fmla="*/ 194602 h 284620"/>
                <a:gd name="connsiteX187" fmla="*/ 106006 w 169497"/>
                <a:gd name="connsiteY187" fmla="*/ 193316 h 284620"/>
                <a:gd name="connsiteX188" fmla="*/ 106573 w 169497"/>
                <a:gd name="connsiteY188" fmla="*/ 192008 h 284620"/>
                <a:gd name="connsiteX189" fmla="*/ 107141 w 169497"/>
                <a:gd name="connsiteY189" fmla="*/ 190700 h 284620"/>
                <a:gd name="connsiteX190" fmla="*/ 107707 w 169497"/>
                <a:gd name="connsiteY190" fmla="*/ 189378 h 284620"/>
                <a:gd name="connsiteX191" fmla="*/ 108274 w 169497"/>
                <a:gd name="connsiteY191" fmla="*/ 188048 h 284620"/>
                <a:gd name="connsiteX192" fmla="*/ 108841 w 169497"/>
                <a:gd name="connsiteY192" fmla="*/ 186711 h 284620"/>
                <a:gd name="connsiteX193" fmla="*/ 109408 w 169497"/>
                <a:gd name="connsiteY193" fmla="*/ 185367 h 284620"/>
                <a:gd name="connsiteX194" fmla="*/ 109975 w 169497"/>
                <a:gd name="connsiteY194" fmla="*/ 184008 h 284620"/>
                <a:gd name="connsiteX195" fmla="*/ 110541 w 169497"/>
                <a:gd name="connsiteY195" fmla="*/ 182649 h 284620"/>
                <a:gd name="connsiteX196" fmla="*/ 111109 w 169497"/>
                <a:gd name="connsiteY196" fmla="*/ 181267 h 284620"/>
                <a:gd name="connsiteX197" fmla="*/ 111675 w 169497"/>
                <a:gd name="connsiteY197" fmla="*/ 179886 h 284620"/>
                <a:gd name="connsiteX198" fmla="*/ 112242 w 169497"/>
                <a:gd name="connsiteY198" fmla="*/ 178498 h 284620"/>
                <a:gd name="connsiteX199" fmla="*/ 112809 w 169497"/>
                <a:gd name="connsiteY199" fmla="*/ 177094 h 284620"/>
                <a:gd name="connsiteX200" fmla="*/ 113376 w 169497"/>
                <a:gd name="connsiteY200" fmla="*/ 175684 h 284620"/>
                <a:gd name="connsiteX201" fmla="*/ 113943 w 169497"/>
                <a:gd name="connsiteY201" fmla="*/ 174266 h 284620"/>
                <a:gd name="connsiteX202" fmla="*/ 114509 w 169497"/>
                <a:gd name="connsiteY202" fmla="*/ 172841 h 284620"/>
                <a:gd name="connsiteX203" fmla="*/ 115077 w 169497"/>
                <a:gd name="connsiteY203" fmla="*/ 171401 h 284620"/>
                <a:gd name="connsiteX204" fmla="*/ 115644 w 169497"/>
                <a:gd name="connsiteY204" fmla="*/ 169953 h 284620"/>
                <a:gd name="connsiteX205" fmla="*/ 116210 w 169497"/>
                <a:gd name="connsiteY205" fmla="*/ 168499 h 284620"/>
                <a:gd name="connsiteX206" fmla="*/ 116777 w 169497"/>
                <a:gd name="connsiteY206" fmla="*/ 167037 h 284620"/>
                <a:gd name="connsiteX207" fmla="*/ 117344 w 169497"/>
                <a:gd name="connsiteY207" fmla="*/ 165567 h 284620"/>
                <a:gd name="connsiteX208" fmla="*/ 117911 w 169497"/>
                <a:gd name="connsiteY208" fmla="*/ 164091 h 284620"/>
                <a:gd name="connsiteX209" fmla="*/ 118478 w 169497"/>
                <a:gd name="connsiteY209" fmla="*/ 162599 h 284620"/>
                <a:gd name="connsiteX210" fmla="*/ 119044 w 169497"/>
                <a:gd name="connsiteY210" fmla="*/ 161101 h 284620"/>
                <a:gd name="connsiteX211" fmla="*/ 119612 w 169497"/>
                <a:gd name="connsiteY211" fmla="*/ 159602 h 284620"/>
                <a:gd name="connsiteX212" fmla="*/ 120179 w 169497"/>
                <a:gd name="connsiteY212" fmla="*/ 158088 h 284620"/>
                <a:gd name="connsiteX213" fmla="*/ 120745 w 169497"/>
                <a:gd name="connsiteY213" fmla="*/ 156560 h 284620"/>
                <a:gd name="connsiteX214" fmla="*/ 121312 w 169497"/>
                <a:gd name="connsiteY214" fmla="*/ 155032 h 284620"/>
                <a:gd name="connsiteX215" fmla="*/ 121879 w 169497"/>
                <a:gd name="connsiteY215" fmla="*/ 153497 h 284620"/>
                <a:gd name="connsiteX216" fmla="*/ 122446 w 169497"/>
                <a:gd name="connsiteY216" fmla="*/ 151947 h 284620"/>
                <a:gd name="connsiteX217" fmla="*/ 123013 w 169497"/>
                <a:gd name="connsiteY217" fmla="*/ 150396 h 284620"/>
                <a:gd name="connsiteX218" fmla="*/ 123580 w 169497"/>
                <a:gd name="connsiteY218" fmla="*/ 148832 h 284620"/>
                <a:gd name="connsiteX219" fmla="*/ 124147 w 169497"/>
                <a:gd name="connsiteY219" fmla="*/ 147259 h 284620"/>
                <a:gd name="connsiteX220" fmla="*/ 124713 w 169497"/>
                <a:gd name="connsiteY220" fmla="*/ 145680 h 284620"/>
                <a:gd name="connsiteX221" fmla="*/ 125280 w 169497"/>
                <a:gd name="connsiteY221" fmla="*/ 144093 h 284620"/>
                <a:gd name="connsiteX222" fmla="*/ 125848 w 169497"/>
                <a:gd name="connsiteY222" fmla="*/ 142499 h 284620"/>
                <a:gd name="connsiteX223" fmla="*/ 126414 w 169497"/>
                <a:gd name="connsiteY223" fmla="*/ 140897 h 284620"/>
                <a:gd name="connsiteX224" fmla="*/ 126981 w 169497"/>
                <a:gd name="connsiteY224" fmla="*/ 139288 h 284620"/>
                <a:gd name="connsiteX225" fmla="*/ 127548 w 169497"/>
                <a:gd name="connsiteY225" fmla="*/ 137665 h 284620"/>
                <a:gd name="connsiteX226" fmla="*/ 128115 w 169497"/>
                <a:gd name="connsiteY226" fmla="*/ 136041 h 284620"/>
                <a:gd name="connsiteX227" fmla="*/ 128682 w 169497"/>
                <a:gd name="connsiteY227" fmla="*/ 134410 h 284620"/>
                <a:gd name="connsiteX228" fmla="*/ 129248 w 169497"/>
                <a:gd name="connsiteY228" fmla="*/ 132764 h 284620"/>
                <a:gd name="connsiteX229" fmla="*/ 129815 w 169497"/>
                <a:gd name="connsiteY229" fmla="*/ 131119 h 284620"/>
                <a:gd name="connsiteX230" fmla="*/ 130383 w 169497"/>
                <a:gd name="connsiteY230" fmla="*/ 129458 h 284620"/>
                <a:gd name="connsiteX231" fmla="*/ 130949 w 169497"/>
                <a:gd name="connsiteY231" fmla="*/ 127798 h 284620"/>
                <a:gd name="connsiteX232" fmla="*/ 131516 w 169497"/>
                <a:gd name="connsiteY232" fmla="*/ 126123 h 284620"/>
                <a:gd name="connsiteX233" fmla="*/ 132083 w 169497"/>
                <a:gd name="connsiteY233" fmla="*/ 124448 h 284620"/>
                <a:gd name="connsiteX234" fmla="*/ 132650 w 169497"/>
                <a:gd name="connsiteY234" fmla="*/ 122758 h 284620"/>
                <a:gd name="connsiteX235" fmla="*/ 133217 w 169497"/>
                <a:gd name="connsiteY235" fmla="*/ 121061 h 284620"/>
                <a:gd name="connsiteX236" fmla="*/ 133783 w 169497"/>
                <a:gd name="connsiteY236" fmla="*/ 119364 h 284620"/>
                <a:gd name="connsiteX237" fmla="*/ 134351 w 169497"/>
                <a:gd name="connsiteY237" fmla="*/ 117652 h 284620"/>
                <a:gd name="connsiteX238" fmla="*/ 134917 w 169497"/>
                <a:gd name="connsiteY238" fmla="*/ 115940 h 284620"/>
                <a:gd name="connsiteX239" fmla="*/ 135484 w 169497"/>
                <a:gd name="connsiteY239" fmla="*/ 114214 h 284620"/>
                <a:gd name="connsiteX240" fmla="*/ 136051 w 169497"/>
                <a:gd name="connsiteY240" fmla="*/ 112488 h 284620"/>
                <a:gd name="connsiteX241" fmla="*/ 136618 w 169497"/>
                <a:gd name="connsiteY241" fmla="*/ 110754 h 284620"/>
                <a:gd name="connsiteX242" fmla="*/ 137185 w 169497"/>
                <a:gd name="connsiteY242" fmla="*/ 109005 h 284620"/>
                <a:gd name="connsiteX243" fmla="*/ 137751 w 169497"/>
                <a:gd name="connsiteY243" fmla="*/ 107257 h 284620"/>
                <a:gd name="connsiteX244" fmla="*/ 138319 w 169497"/>
                <a:gd name="connsiteY244" fmla="*/ 105501 h 284620"/>
                <a:gd name="connsiteX245" fmla="*/ 138886 w 169497"/>
                <a:gd name="connsiteY245" fmla="*/ 103738 h 284620"/>
                <a:gd name="connsiteX246" fmla="*/ 139452 w 169497"/>
                <a:gd name="connsiteY246" fmla="*/ 101967 h 284620"/>
                <a:gd name="connsiteX247" fmla="*/ 140019 w 169497"/>
                <a:gd name="connsiteY247" fmla="*/ 100189 h 284620"/>
                <a:gd name="connsiteX248" fmla="*/ 140586 w 169497"/>
                <a:gd name="connsiteY248" fmla="*/ 98404 h 284620"/>
                <a:gd name="connsiteX249" fmla="*/ 141153 w 169497"/>
                <a:gd name="connsiteY249" fmla="*/ 96611 h 284620"/>
                <a:gd name="connsiteX250" fmla="*/ 141720 w 169497"/>
                <a:gd name="connsiteY250" fmla="*/ 94819 h 284620"/>
                <a:gd name="connsiteX251" fmla="*/ 142286 w 169497"/>
                <a:gd name="connsiteY251" fmla="*/ 93011 h 284620"/>
                <a:gd name="connsiteX252" fmla="*/ 142854 w 169497"/>
                <a:gd name="connsiteY252" fmla="*/ 91204 h 284620"/>
                <a:gd name="connsiteX253" fmla="*/ 143421 w 169497"/>
                <a:gd name="connsiteY253" fmla="*/ 89390 h 284620"/>
                <a:gd name="connsiteX254" fmla="*/ 143987 w 169497"/>
                <a:gd name="connsiteY254" fmla="*/ 87567 h 284620"/>
                <a:gd name="connsiteX255" fmla="*/ 144554 w 169497"/>
                <a:gd name="connsiteY255" fmla="*/ 85738 h 284620"/>
                <a:gd name="connsiteX256" fmla="*/ 145121 w 169497"/>
                <a:gd name="connsiteY256" fmla="*/ 83901 h 284620"/>
                <a:gd name="connsiteX257" fmla="*/ 145688 w 169497"/>
                <a:gd name="connsiteY257" fmla="*/ 82065 h 284620"/>
                <a:gd name="connsiteX258" fmla="*/ 146255 w 169497"/>
                <a:gd name="connsiteY258" fmla="*/ 80213 h 284620"/>
                <a:gd name="connsiteX259" fmla="*/ 146822 w 169497"/>
                <a:gd name="connsiteY259" fmla="*/ 78362 h 284620"/>
                <a:gd name="connsiteX260" fmla="*/ 147389 w 169497"/>
                <a:gd name="connsiteY260" fmla="*/ 76503 h 284620"/>
                <a:gd name="connsiteX261" fmla="*/ 147955 w 169497"/>
                <a:gd name="connsiteY261" fmla="*/ 74637 h 284620"/>
                <a:gd name="connsiteX262" fmla="*/ 148522 w 169497"/>
                <a:gd name="connsiteY262" fmla="*/ 72771 h 284620"/>
                <a:gd name="connsiteX263" fmla="*/ 149090 w 169497"/>
                <a:gd name="connsiteY263" fmla="*/ 70891 h 284620"/>
                <a:gd name="connsiteX264" fmla="*/ 149656 w 169497"/>
                <a:gd name="connsiteY264" fmla="*/ 69010 h 284620"/>
                <a:gd name="connsiteX265" fmla="*/ 150223 w 169497"/>
                <a:gd name="connsiteY265" fmla="*/ 67122 h 284620"/>
                <a:gd name="connsiteX266" fmla="*/ 150790 w 169497"/>
                <a:gd name="connsiteY266" fmla="*/ 65226 h 284620"/>
                <a:gd name="connsiteX267" fmla="*/ 151357 w 169497"/>
                <a:gd name="connsiteY267" fmla="*/ 63331 h 284620"/>
                <a:gd name="connsiteX268" fmla="*/ 151924 w 169497"/>
                <a:gd name="connsiteY268" fmla="*/ 61428 h 284620"/>
                <a:gd name="connsiteX269" fmla="*/ 152490 w 169497"/>
                <a:gd name="connsiteY269" fmla="*/ 59518 h 284620"/>
                <a:gd name="connsiteX270" fmla="*/ 153057 w 169497"/>
                <a:gd name="connsiteY270" fmla="*/ 57600 h 284620"/>
                <a:gd name="connsiteX271" fmla="*/ 153624 w 169497"/>
                <a:gd name="connsiteY271" fmla="*/ 55683 h 284620"/>
                <a:gd name="connsiteX272" fmla="*/ 154191 w 169497"/>
                <a:gd name="connsiteY272" fmla="*/ 53758 h 284620"/>
                <a:gd name="connsiteX273" fmla="*/ 154758 w 169497"/>
                <a:gd name="connsiteY273" fmla="*/ 51826 h 284620"/>
                <a:gd name="connsiteX274" fmla="*/ 155325 w 169497"/>
                <a:gd name="connsiteY274" fmla="*/ 49886 h 284620"/>
                <a:gd name="connsiteX275" fmla="*/ 155892 w 169497"/>
                <a:gd name="connsiteY275" fmla="*/ 47947 h 284620"/>
                <a:gd name="connsiteX276" fmla="*/ 156459 w 169497"/>
                <a:gd name="connsiteY276" fmla="*/ 46000 h 284620"/>
                <a:gd name="connsiteX277" fmla="*/ 157025 w 169497"/>
                <a:gd name="connsiteY277" fmla="*/ 44053 h 284620"/>
                <a:gd name="connsiteX278" fmla="*/ 157593 w 169497"/>
                <a:gd name="connsiteY278" fmla="*/ 42091 h 284620"/>
                <a:gd name="connsiteX279" fmla="*/ 158159 w 169497"/>
                <a:gd name="connsiteY279" fmla="*/ 40137 h 284620"/>
                <a:gd name="connsiteX280" fmla="*/ 158726 w 169497"/>
                <a:gd name="connsiteY280" fmla="*/ 38168 h 284620"/>
                <a:gd name="connsiteX281" fmla="*/ 159293 w 169497"/>
                <a:gd name="connsiteY281" fmla="*/ 36199 h 284620"/>
                <a:gd name="connsiteX282" fmla="*/ 159860 w 169497"/>
                <a:gd name="connsiteY282" fmla="*/ 34223 h 284620"/>
                <a:gd name="connsiteX283" fmla="*/ 160427 w 169497"/>
                <a:gd name="connsiteY283" fmla="*/ 32247 h 284620"/>
                <a:gd name="connsiteX284" fmla="*/ 160993 w 169497"/>
                <a:gd name="connsiteY284" fmla="*/ 30263 h 284620"/>
                <a:gd name="connsiteX285" fmla="*/ 161561 w 169497"/>
                <a:gd name="connsiteY285" fmla="*/ 28272 h 284620"/>
                <a:gd name="connsiteX286" fmla="*/ 162128 w 169497"/>
                <a:gd name="connsiteY286" fmla="*/ 26280 h 284620"/>
                <a:gd name="connsiteX287" fmla="*/ 162694 w 169497"/>
                <a:gd name="connsiteY287" fmla="*/ 24283 h 284620"/>
                <a:gd name="connsiteX288" fmla="*/ 163261 w 169497"/>
                <a:gd name="connsiteY288" fmla="*/ 22282 h 284620"/>
                <a:gd name="connsiteX289" fmla="*/ 163828 w 169497"/>
                <a:gd name="connsiteY289" fmla="*/ 20276 h 284620"/>
                <a:gd name="connsiteX290" fmla="*/ 164395 w 169497"/>
                <a:gd name="connsiteY290" fmla="*/ 18266 h 284620"/>
                <a:gd name="connsiteX291" fmla="*/ 164962 w 169497"/>
                <a:gd name="connsiteY291" fmla="*/ 16252 h 284620"/>
                <a:gd name="connsiteX292" fmla="*/ 165528 w 169497"/>
                <a:gd name="connsiteY292" fmla="*/ 14234 h 284620"/>
                <a:gd name="connsiteX293" fmla="*/ 166096 w 169497"/>
                <a:gd name="connsiteY293" fmla="*/ 12212 h 284620"/>
                <a:gd name="connsiteX294" fmla="*/ 166663 w 169497"/>
                <a:gd name="connsiteY294" fmla="*/ 10186 h 284620"/>
                <a:gd name="connsiteX295" fmla="*/ 167229 w 169497"/>
                <a:gd name="connsiteY295" fmla="*/ 8157 h 284620"/>
                <a:gd name="connsiteX296" fmla="*/ 167796 w 169497"/>
                <a:gd name="connsiteY296" fmla="*/ 6123 h 284620"/>
                <a:gd name="connsiteX297" fmla="*/ 168363 w 169497"/>
                <a:gd name="connsiteY297" fmla="*/ 4085 h 284620"/>
                <a:gd name="connsiteX298" fmla="*/ 168930 w 169497"/>
                <a:gd name="connsiteY298" fmla="*/ 2045 h 284620"/>
                <a:gd name="connsiteX299" fmla="*/ 169497 w 169497"/>
                <a:gd name="connsiteY299" fmla="*/ 0 h 284620"/>
                <a:gd name="connsiteX300" fmla="*/ 169497 w 169497"/>
                <a:gd name="connsiteY300" fmla="*/ 284621 h 284620"/>
                <a:gd name="connsiteX301" fmla="*/ 0 w 169497"/>
                <a:gd name="connsiteY301" fmla="*/ 284621 h 284620"/>
                <a:gd name="connsiteX302" fmla="*/ 0 w 169497"/>
                <a:gd name="connsiteY302" fmla="*/ 284621 h 28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497" h="284620">
                  <a:moveTo>
                    <a:pt x="0" y="284621"/>
                  </a:moveTo>
                  <a:lnTo>
                    <a:pt x="567" y="284621"/>
                  </a:lnTo>
                  <a:lnTo>
                    <a:pt x="1134" y="284621"/>
                  </a:lnTo>
                  <a:lnTo>
                    <a:pt x="1701" y="284621"/>
                  </a:lnTo>
                  <a:lnTo>
                    <a:pt x="2268" y="284621"/>
                  </a:lnTo>
                  <a:lnTo>
                    <a:pt x="2834" y="284621"/>
                  </a:lnTo>
                  <a:lnTo>
                    <a:pt x="3402" y="284621"/>
                  </a:lnTo>
                  <a:lnTo>
                    <a:pt x="3969" y="284621"/>
                  </a:lnTo>
                  <a:lnTo>
                    <a:pt x="4535" y="284621"/>
                  </a:lnTo>
                  <a:lnTo>
                    <a:pt x="5102" y="284613"/>
                  </a:lnTo>
                  <a:lnTo>
                    <a:pt x="5669" y="284613"/>
                  </a:lnTo>
                  <a:lnTo>
                    <a:pt x="6236" y="284613"/>
                  </a:lnTo>
                  <a:lnTo>
                    <a:pt x="6803" y="284606"/>
                  </a:lnTo>
                  <a:lnTo>
                    <a:pt x="7369" y="284606"/>
                  </a:lnTo>
                  <a:lnTo>
                    <a:pt x="7937" y="284599"/>
                  </a:lnTo>
                  <a:lnTo>
                    <a:pt x="8503" y="284591"/>
                  </a:lnTo>
                  <a:lnTo>
                    <a:pt x="9070" y="284584"/>
                  </a:lnTo>
                  <a:lnTo>
                    <a:pt x="9637" y="284577"/>
                  </a:lnTo>
                  <a:lnTo>
                    <a:pt x="10204" y="284569"/>
                  </a:lnTo>
                  <a:lnTo>
                    <a:pt x="10771" y="284555"/>
                  </a:lnTo>
                  <a:lnTo>
                    <a:pt x="11338" y="284540"/>
                  </a:lnTo>
                  <a:lnTo>
                    <a:pt x="11905" y="284533"/>
                  </a:lnTo>
                  <a:lnTo>
                    <a:pt x="12472" y="284511"/>
                  </a:lnTo>
                  <a:lnTo>
                    <a:pt x="13038" y="284496"/>
                  </a:lnTo>
                  <a:lnTo>
                    <a:pt x="13605" y="284474"/>
                  </a:lnTo>
                  <a:lnTo>
                    <a:pt x="14173" y="284452"/>
                  </a:lnTo>
                  <a:lnTo>
                    <a:pt x="14739" y="284430"/>
                  </a:lnTo>
                  <a:lnTo>
                    <a:pt x="15306" y="284408"/>
                  </a:lnTo>
                  <a:lnTo>
                    <a:pt x="15873" y="284378"/>
                  </a:lnTo>
                  <a:lnTo>
                    <a:pt x="16440" y="284349"/>
                  </a:lnTo>
                  <a:lnTo>
                    <a:pt x="17007" y="284312"/>
                  </a:lnTo>
                  <a:lnTo>
                    <a:pt x="17573" y="284275"/>
                  </a:lnTo>
                  <a:lnTo>
                    <a:pt x="18140" y="284239"/>
                  </a:lnTo>
                  <a:lnTo>
                    <a:pt x="18707" y="284195"/>
                  </a:lnTo>
                  <a:lnTo>
                    <a:pt x="19274" y="284151"/>
                  </a:lnTo>
                  <a:lnTo>
                    <a:pt x="19841" y="284106"/>
                  </a:lnTo>
                  <a:lnTo>
                    <a:pt x="20408" y="284055"/>
                  </a:lnTo>
                  <a:lnTo>
                    <a:pt x="20975" y="284004"/>
                  </a:lnTo>
                  <a:lnTo>
                    <a:pt x="21541" y="283945"/>
                  </a:lnTo>
                  <a:lnTo>
                    <a:pt x="22108" y="283886"/>
                  </a:lnTo>
                  <a:lnTo>
                    <a:pt x="22676" y="283820"/>
                  </a:lnTo>
                  <a:lnTo>
                    <a:pt x="23242" y="283746"/>
                  </a:lnTo>
                  <a:lnTo>
                    <a:pt x="23809" y="283680"/>
                  </a:lnTo>
                  <a:lnTo>
                    <a:pt x="24376" y="283600"/>
                  </a:lnTo>
                  <a:lnTo>
                    <a:pt x="24943" y="283519"/>
                  </a:lnTo>
                  <a:lnTo>
                    <a:pt x="25510" y="283438"/>
                  </a:lnTo>
                  <a:lnTo>
                    <a:pt x="26076" y="283350"/>
                  </a:lnTo>
                  <a:lnTo>
                    <a:pt x="26644" y="283254"/>
                  </a:lnTo>
                  <a:lnTo>
                    <a:pt x="27211" y="283159"/>
                  </a:lnTo>
                  <a:lnTo>
                    <a:pt x="27777" y="283056"/>
                  </a:lnTo>
                  <a:lnTo>
                    <a:pt x="28344" y="282946"/>
                  </a:lnTo>
                  <a:lnTo>
                    <a:pt x="28911" y="282835"/>
                  </a:lnTo>
                  <a:lnTo>
                    <a:pt x="29478" y="282718"/>
                  </a:lnTo>
                  <a:lnTo>
                    <a:pt x="30045" y="282593"/>
                  </a:lnTo>
                  <a:lnTo>
                    <a:pt x="30611" y="282468"/>
                  </a:lnTo>
                  <a:lnTo>
                    <a:pt x="31179" y="282336"/>
                  </a:lnTo>
                  <a:lnTo>
                    <a:pt x="31745" y="282196"/>
                  </a:lnTo>
                  <a:lnTo>
                    <a:pt x="32312" y="282049"/>
                  </a:lnTo>
                  <a:lnTo>
                    <a:pt x="32879" y="281902"/>
                  </a:lnTo>
                  <a:lnTo>
                    <a:pt x="33446" y="281748"/>
                  </a:lnTo>
                  <a:lnTo>
                    <a:pt x="34013" y="281587"/>
                  </a:lnTo>
                  <a:lnTo>
                    <a:pt x="34579" y="281425"/>
                  </a:lnTo>
                  <a:lnTo>
                    <a:pt x="35147" y="281249"/>
                  </a:lnTo>
                  <a:lnTo>
                    <a:pt x="35714" y="281072"/>
                  </a:lnTo>
                  <a:lnTo>
                    <a:pt x="36280" y="280889"/>
                  </a:lnTo>
                  <a:lnTo>
                    <a:pt x="36847" y="280698"/>
                  </a:lnTo>
                  <a:lnTo>
                    <a:pt x="37415" y="280499"/>
                  </a:lnTo>
                  <a:lnTo>
                    <a:pt x="37981" y="280301"/>
                  </a:lnTo>
                  <a:lnTo>
                    <a:pt x="38548" y="280088"/>
                  </a:lnTo>
                  <a:lnTo>
                    <a:pt x="39115" y="279875"/>
                  </a:lnTo>
                  <a:lnTo>
                    <a:pt x="39682" y="279647"/>
                  </a:lnTo>
                  <a:lnTo>
                    <a:pt x="40249" y="279419"/>
                  </a:lnTo>
                  <a:lnTo>
                    <a:pt x="40815" y="279184"/>
                  </a:lnTo>
                  <a:lnTo>
                    <a:pt x="41382" y="278942"/>
                  </a:lnTo>
                  <a:lnTo>
                    <a:pt x="41949" y="278692"/>
                  </a:lnTo>
                  <a:lnTo>
                    <a:pt x="42516" y="278435"/>
                  </a:lnTo>
                  <a:lnTo>
                    <a:pt x="43083" y="278170"/>
                  </a:lnTo>
                  <a:lnTo>
                    <a:pt x="43650" y="277898"/>
                  </a:lnTo>
                  <a:lnTo>
                    <a:pt x="44217" y="277619"/>
                  </a:lnTo>
                  <a:lnTo>
                    <a:pt x="44783" y="277333"/>
                  </a:lnTo>
                  <a:lnTo>
                    <a:pt x="45350" y="277039"/>
                  </a:lnTo>
                  <a:lnTo>
                    <a:pt x="45918" y="276738"/>
                  </a:lnTo>
                  <a:lnTo>
                    <a:pt x="46484" y="276429"/>
                  </a:lnTo>
                  <a:lnTo>
                    <a:pt x="47051" y="276113"/>
                  </a:lnTo>
                  <a:lnTo>
                    <a:pt x="47618" y="275790"/>
                  </a:lnTo>
                  <a:lnTo>
                    <a:pt x="48185" y="275459"/>
                  </a:lnTo>
                  <a:lnTo>
                    <a:pt x="48752" y="275114"/>
                  </a:lnTo>
                  <a:lnTo>
                    <a:pt x="49318" y="274769"/>
                  </a:lnTo>
                  <a:lnTo>
                    <a:pt x="49886" y="274416"/>
                  </a:lnTo>
                  <a:lnTo>
                    <a:pt x="50453" y="274049"/>
                  </a:lnTo>
                  <a:lnTo>
                    <a:pt x="51019" y="273674"/>
                  </a:lnTo>
                  <a:lnTo>
                    <a:pt x="51586" y="273299"/>
                  </a:lnTo>
                  <a:lnTo>
                    <a:pt x="52153" y="272910"/>
                  </a:lnTo>
                  <a:lnTo>
                    <a:pt x="52720" y="272513"/>
                  </a:lnTo>
                  <a:lnTo>
                    <a:pt x="53287" y="272109"/>
                  </a:lnTo>
                  <a:lnTo>
                    <a:pt x="53854" y="271690"/>
                  </a:lnTo>
                  <a:lnTo>
                    <a:pt x="54421" y="271272"/>
                  </a:lnTo>
                  <a:lnTo>
                    <a:pt x="54987" y="270838"/>
                  </a:lnTo>
                  <a:lnTo>
                    <a:pt x="55554" y="270397"/>
                  </a:lnTo>
                  <a:lnTo>
                    <a:pt x="56121" y="269949"/>
                  </a:lnTo>
                  <a:lnTo>
                    <a:pt x="56688" y="269494"/>
                  </a:lnTo>
                  <a:lnTo>
                    <a:pt x="57255" y="269031"/>
                  </a:lnTo>
                  <a:lnTo>
                    <a:pt x="57821" y="268554"/>
                  </a:lnTo>
                  <a:lnTo>
                    <a:pt x="58389" y="268076"/>
                  </a:lnTo>
                  <a:lnTo>
                    <a:pt x="58956" y="267584"/>
                  </a:lnTo>
                  <a:lnTo>
                    <a:pt x="59522" y="267077"/>
                  </a:lnTo>
                  <a:lnTo>
                    <a:pt x="60089" y="266570"/>
                  </a:lnTo>
                  <a:lnTo>
                    <a:pt x="60657" y="266048"/>
                  </a:lnTo>
                  <a:lnTo>
                    <a:pt x="61223" y="265527"/>
                  </a:lnTo>
                  <a:lnTo>
                    <a:pt x="61790" y="264983"/>
                  </a:lnTo>
                  <a:lnTo>
                    <a:pt x="62357" y="264439"/>
                  </a:lnTo>
                  <a:lnTo>
                    <a:pt x="62924" y="263881"/>
                  </a:lnTo>
                  <a:lnTo>
                    <a:pt x="63491" y="263323"/>
                  </a:lnTo>
                  <a:lnTo>
                    <a:pt x="64057" y="262742"/>
                  </a:lnTo>
                  <a:lnTo>
                    <a:pt x="64625" y="262162"/>
                  </a:lnTo>
                  <a:lnTo>
                    <a:pt x="65191" y="261567"/>
                  </a:lnTo>
                  <a:lnTo>
                    <a:pt x="65758" y="260964"/>
                  </a:lnTo>
                  <a:lnTo>
                    <a:pt x="66325" y="260355"/>
                  </a:lnTo>
                  <a:lnTo>
                    <a:pt x="66892" y="259730"/>
                  </a:lnTo>
                  <a:lnTo>
                    <a:pt x="67459" y="259106"/>
                  </a:lnTo>
                  <a:lnTo>
                    <a:pt x="68025" y="258466"/>
                  </a:lnTo>
                  <a:lnTo>
                    <a:pt x="68592" y="257813"/>
                  </a:lnTo>
                  <a:lnTo>
                    <a:pt x="69160" y="257151"/>
                  </a:lnTo>
                  <a:lnTo>
                    <a:pt x="69726" y="256483"/>
                  </a:lnTo>
                  <a:lnTo>
                    <a:pt x="70293" y="255807"/>
                  </a:lnTo>
                  <a:lnTo>
                    <a:pt x="70860" y="255116"/>
                  </a:lnTo>
                  <a:lnTo>
                    <a:pt x="71427" y="254418"/>
                  </a:lnTo>
                  <a:lnTo>
                    <a:pt x="71994" y="253713"/>
                  </a:lnTo>
                  <a:lnTo>
                    <a:pt x="72560" y="253001"/>
                  </a:lnTo>
                  <a:lnTo>
                    <a:pt x="73128" y="252273"/>
                  </a:lnTo>
                  <a:lnTo>
                    <a:pt x="73695" y="251531"/>
                  </a:lnTo>
                  <a:lnTo>
                    <a:pt x="74261" y="250789"/>
                  </a:lnTo>
                  <a:lnTo>
                    <a:pt x="74828" y="250032"/>
                  </a:lnTo>
                  <a:lnTo>
                    <a:pt x="75395" y="249268"/>
                  </a:lnTo>
                  <a:lnTo>
                    <a:pt x="75962" y="248490"/>
                  </a:lnTo>
                  <a:lnTo>
                    <a:pt x="76529" y="247704"/>
                  </a:lnTo>
                  <a:lnTo>
                    <a:pt x="77096" y="246910"/>
                  </a:lnTo>
                  <a:lnTo>
                    <a:pt x="77663" y="246102"/>
                  </a:lnTo>
                  <a:lnTo>
                    <a:pt x="78229" y="245286"/>
                  </a:lnTo>
                  <a:lnTo>
                    <a:pt x="78796" y="244464"/>
                  </a:lnTo>
                  <a:lnTo>
                    <a:pt x="79363" y="243633"/>
                  </a:lnTo>
                  <a:lnTo>
                    <a:pt x="79930" y="242789"/>
                  </a:lnTo>
                  <a:lnTo>
                    <a:pt x="80497" y="241929"/>
                  </a:lnTo>
                  <a:lnTo>
                    <a:pt x="81063" y="241069"/>
                  </a:lnTo>
                  <a:lnTo>
                    <a:pt x="81631" y="240195"/>
                  </a:lnTo>
                  <a:lnTo>
                    <a:pt x="82198" y="239306"/>
                  </a:lnTo>
                  <a:lnTo>
                    <a:pt x="82764" y="238417"/>
                  </a:lnTo>
                  <a:lnTo>
                    <a:pt x="83331" y="237506"/>
                  </a:lnTo>
                  <a:lnTo>
                    <a:pt x="83899" y="236595"/>
                  </a:lnTo>
                  <a:lnTo>
                    <a:pt x="84465" y="235670"/>
                  </a:lnTo>
                  <a:lnTo>
                    <a:pt x="85032" y="234737"/>
                  </a:lnTo>
                  <a:lnTo>
                    <a:pt x="85599" y="233796"/>
                  </a:lnTo>
                  <a:lnTo>
                    <a:pt x="86166" y="232841"/>
                  </a:lnTo>
                  <a:lnTo>
                    <a:pt x="86733" y="231879"/>
                  </a:lnTo>
                  <a:lnTo>
                    <a:pt x="87299" y="230902"/>
                  </a:lnTo>
                  <a:lnTo>
                    <a:pt x="87867" y="229924"/>
                  </a:lnTo>
                  <a:lnTo>
                    <a:pt x="88433" y="228925"/>
                  </a:lnTo>
                  <a:lnTo>
                    <a:pt x="89000" y="227926"/>
                  </a:lnTo>
                  <a:lnTo>
                    <a:pt x="89567" y="226912"/>
                  </a:lnTo>
                  <a:lnTo>
                    <a:pt x="90134" y="225891"/>
                  </a:lnTo>
                  <a:lnTo>
                    <a:pt x="90701" y="224855"/>
                  </a:lnTo>
                  <a:lnTo>
                    <a:pt x="91267" y="223812"/>
                  </a:lnTo>
                  <a:lnTo>
                    <a:pt x="91834" y="222761"/>
                  </a:lnTo>
                  <a:lnTo>
                    <a:pt x="92402" y="221704"/>
                  </a:lnTo>
                  <a:lnTo>
                    <a:pt x="92968" y="220631"/>
                  </a:lnTo>
                  <a:lnTo>
                    <a:pt x="93535" y="219544"/>
                  </a:lnTo>
                  <a:lnTo>
                    <a:pt x="94102" y="218456"/>
                  </a:lnTo>
                  <a:lnTo>
                    <a:pt x="94669" y="217354"/>
                  </a:lnTo>
                  <a:lnTo>
                    <a:pt x="95236" y="216245"/>
                  </a:lnTo>
                  <a:lnTo>
                    <a:pt x="95802" y="215121"/>
                  </a:lnTo>
                  <a:lnTo>
                    <a:pt x="96370" y="213990"/>
                  </a:lnTo>
                  <a:lnTo>
                    <a:pt x="96937" y="212851"/>
                  </a:lnTo>
                  <a:lnTo>
                    <a:pt x="97503" y="211705"/>
                  </a:lnTo>
                  <a:lnTo>
                    <a:pt x="98070" y="210544"/>
                  </a:lnTo>
                  <a:lnTo>
                    <a:pt x="98637" y="209376"/>
                  </a:lnTo>
                  <a:lnTo>
                    <a:pt x="99204" y="208193"/>
                  </a:lnTo>
                  <a:lnTo>
                    <a:pt x="99771" y="207010"/>
                  </a:lnTo>
                  <a:lnTo>
                    <a:pt x="100338" y="205813"/>
                  </a:lnTo>
                  <a:lnTo>
                    <a:pt x="100905" y="204600"/>
                  </a:lnTo>
                  <a:lnTo>
                    <a:pt x="101471" y="203388"/>
                  </a:lnTo>
                  <a:lnTo>
                    <a:pt x="102038" y="202161"/>
                  </a:lnTo>
                  <a:lnTo>
                    <a:pt x="102605" y="200927"/>
                  </a:lnTo>
                  <a:lnTo>
                    <a:pt x="103172" y="199678"/>
                  </a:lnTo>
                  <a:lnTo>
                    <a:pt x="103739" y="198422"/>
                  </a:lnTo>
                  <a:lnTo>
                    <a:pt x="104305" y="197158"/>
                  </a:lnTo>
                  <a:lnTo>
                    <a:pt x="104873" y="195887"/>
                  </a:lnTo>
                  <a:lnTo>
                    <a:pt x="105440" y="194602"/>
                  </a:lnTo>
                  <a:lnTo>
                    <a:pt x="106006" y="193316"/>
                  </a:lnTo>
                  <a:lnTo>
                    <a:pt x="106573" y="192008"/>
                  </a:lnTo>
                  <a:lnTo>
                    <a:pt x="107141" y="190700"/>
                  </a:lnTo>
                  <a:lnTo>
                    <a:pt x="107707" y="189378"/>
                  </a:lnTo>
                  <a:lnTo>
                    <a:pt x="108274" y="188048"/>
                  </a:lnTo>
                  <a:lnTo>
                    <a:pt x="108841" y="186711"/>
                  </a:lnTo>
                  <a:lnTo>
                    <a:pt x="109408" y="185367"/>
                  </a:lnTo>
                  <a:lnTo>
                    <a:pt x="109975" y="184008"/>
                  </a:lnTo>
                  <a:lnTo>
                    <a:pt x="110541" y="182649"/>
                  </a:lnTo>
                  <a:lnTo>
                    <a:pt x="111109" y="181267"/>
                  </a:lnTo>
                  <a:lnTo>
                    <a:pt x="111675" y="179886"/>
                  </a:lnTo>
                  <a:lnTo>
                    <a:pt x="112242" y="178498"/>
                  </a:lnTo>
                  <a:lnTo>
                    <a:pt x="112809" y="177094"/>
                  </a:lnTo>
                  <a:lnTo>
                    <a:pt x="113376" y="175684"/>
                  </a:lnTo>
                  <a:lnTo>
                    <a:pt x="113943" y="174266"/>
                  </a:lnTo>
                  <a:lnTo>
                    <a:pt x="114509" y="172841"/>
                  </a:lnTo>
                  <a:lnTo>
                    <a:pt x="115077" y="171401"/>
                  </a:lnTo>
                  <a:lnTo>
                    <a:pt x="115644" y="169953"/>
                  </a:lnTo>
                  <a:lnTo>
                    <a:pt x="116210" y="168499"/>
                  </a:lnTo>
                  <a:lnTo>
                    <a:pt x="116777" y="167037"/>
                  </a:lnTo>
                  <a:lnTo>
                    <a:pt x="117344" y="165567"/>
                  </a:lnTo>
                  <a:lnTo>
                    <a:pt x="117911" y="164091"/>
                  </a:lnTo>
                  <a:lnTo>
                    <a:pt x="118478" y="162599"/>
                  </a:lnTo>
                  <a:lnTo>
                    <a:pt x="119044" y="161101"/>
                  </a:lnTo>
                  <a:lnTo>
                    <a:pt x="119612" y="159602"/>
                  </a:lnTo>
                  <a:lnTo>
                    <a:pt x="120179" y="158088"/>
                  </a:lnTo>
                  <a:lnTo>
                    <a:pt x="120745" y="156560"/>
                  </a:lnTo>
                  <a:lnTo>
                    <a:pt x="121312" y="155032"/>
                  </a:lnTo>
                  <a:lnTo>
                    <a:pt x="121879" y="153497"/>
                  </a:lnTo>
                  <a:lnTo>
                    <a:pt x="122446" y="151947"/>
                  </a:lnTo>
                  <a:lnTo>
                    <a:pt x="123013" y="150396"/>
                  </a:lnTo>
                  <a:lnTo>
                    <a:pt x="123580" y="148832"/>
                  </a:lnTo>
                  <a:lnTo>
                    <a:pt x="124147" y="147259"/>
                  </a:lnTo>
                  <a:lnTo>
                    <a:pt x="124713" y="145680"/>
                  </a:lnTo>
                  <a:lnTo>
                    <a:pt x="125280" y="144093"/>
                  </a:lnTo>
                  <a:lnTo>
                    <a:pt x="125848" y="142499"/>
                  </a:lnTo>
                  <a:lnTo>
                    <a:pt x="126414" y="140897"/>
                  </a:lnTo>
                  <a:lnTo>
                    <a:pt x="126981" y="139288"/>
                  </a:lnTo>
                  <a:lnTo>
                    <a:pt x="127548" y="137665"/>
                  </a:lnTo>
                  <a:lnTo>
                    <a:pt x="128115" y="136041"/>
                  </a:lnTo>
                  <a:lnTo>
                    <a:pt x="128682" y="134410"/>
                  </a:lnTo>
                  <a:lnTo>
                    <a:pt x="129248" y="132764"/>
                  </a:lnTo>
                  <a:lnTo>
                    <a:pt x="129815" y="131119"/>
                  </a:lnTo>
                  <a:lnTo>
                    <a:pt x="130383" y="129458"/>
                  </a:lnTo>
                  <a:lnTo>
                    <a:pt x="130949" y="127798"/>
                  </a:lnTo>
                  <a:lnTo>
                    <a:pt x="131516" y="126123"/>
                  </a:lnTo>
                  <a:lnTo>
                    <a:pt x="132083" y="124448"/>
                  </a:lnTo>
                  <a:lnTo>
                    <a:pt x="132650" y="122758"/>
                  </a:lnTo>
                  <a:lnTo>
                    <a:pt x="133217" y="121061"/>
                  </a:lnTo>
                  <a:lnTo>
                    <a:pt x="133783" y="119364"/>
                  </a:lnTo>
                  <a:lnTo>
                    <a:pt x="134351" y="117652"/>
                  </a:lnTo>
                  <a:lnTo>
                    <a:pt x="134917" y="115940"/>
                  </a:lnTo>
                  <a:lnTo>
                    <a:pt x="135484" y="114214"/>
                  </a:lnTo>
                  <a:lnTo>
                    <a:pt x="136051" y="112488"/>
                  </a:lnTo>
                  <a:lnTo>
                    <a:pt x="136618" y="110754"/>
                  </a:lnTo>
                  <a:lnTo>
                    <a:pt x="137185" y="109005"/>
                  </a:lnTo>
                  <a:lnTo>
                    <a:pt x="137751" y="107257"/>
                  </a:lnTo>
                  <a:lnTo>
                    <a:pt x="138319" y="105501"/>
                  </a:lnTo>
                  <a:lnTo>
                    <a:pt x="138886" y="103738"/>
                  </a:lnTo>
                  <a:lnTo>
                    <a:pt x="139452" y="101967"/>
                  </a:lnTo>
                  <a:lnTo>
                    <a:pt x="140019" y="100189"/>
                  </a:lnTo>
                  <a:lnTo>
                    <a:pt x="140586" y="98404"/>
                  </a:lnTo>
                  <a:lnTo>
                    <a:pt x="141153" y="96611"/>
                  </a:lnTo>
                  <a:lnTo>
                    <a:pt x="141720" y="94819"/>
                  </a:lnTo>
                  <a:lnTo>
                    <a:pt x="142286" y="93011"/>
                  </a:lnTo>
                  <a:lnTo>
                    <a:pt x="142854" y="91204"/>
                  </a:lnTo>
                  <a:lnTo>
                    <a:pt x="143421" y="89390"/>
                  </a:lnTo>
                  <a:lnTo>
                    <a:pt x="143987" y="87567"/>
                  </a:lnTo>
                  <a:lnTo>
                    <a:pt x="144554" y="85738"/>
                  </a:lnTo>
                  <a:lnTo>
                    <a:pt x="145121" y="83901"/>
                  </a:lnTo>
                  <a:lnTo>
                    <a:pt x="145688" y="82065"/>
                  </a:lnTo>
                  <a:lnTo>
                    <a:pt x="146255" y="80213"/>
                  </a:lnTo>
                  <a:lnTo>
                    <a:pt x="146822" y="78362"/>
                  </a:lnTo>
                  <a:lnTo>
                    <a:pt x="147389" y="76503"/>
                  </a:lnTo>
                  <a:lnTo>
                    <a:pt x="147955" y="74637"/>
                  </a:lnTo>
                  <a:lnTo>
                    <a:pt x="148522" y="72771"/>
                  </a:lnTo>
                  <a:lnTo>
                    <a:pt x="149090" y="70891"/>
                  </a:lnTo>
                  <a:lnTo>
                    <a:pt x="149656" y="69010"/>
                  </a:lnTo>
                  <a:lnTo>
                    <a:pt x="150223" y="67122"/>
                  </a:lnTo>
                  <a:lnTo>
                    <a:pt x="150790" y="65226"/>
                  </a:lnTo>
                  <a:lnTo>
                    <a:pt x="151357" y="63331"/>
                  </a:lnTo>
                  <a:lnTo>
                    <a:pt x="151924" y="61428"/>
                  </a:lnTo>
                  <a:lnTo>
                    <a:pt x="152490" y="59518"/>
                  </a:lnTo>
                  <a:lnTo>
                    <a:pt x="153057" y="57600"/>
                  </a:lnTo>
                  <a:lnTo>
                    <a:pt x="153624" y="55683"/>
                  </a:lnTo>
                  <a:lnTo>
                    <a:pt x="154191" y="53758"/>
                  </a:lnTo>
                  <a:lnTo>
                    <a:pt x="154758" y="51826"/>
                  </a:lnTo>
                  <a:lnTo>
                    <a:pt x="155325" y="49886"/>
                  </a:lnTo>
                  <a:lnTo>
                    <a:pt x="155892" y="47947"/>
                  </a:lnTo>
                  <a:lnTo>
                    <a:pt x="156459" y="46000"/>
                  </a:lnTo>
                  <a:lnTo>
                    <a:pt x="157025" y="44053"/>
                  </a:lnTo>
                  <a:lnTo>
                    <a:pt x="157593" y="42091"/>
                  </a:lnTo>
                  <a:lnTo>
                    <a:pt x="158159" y="40137"/>
                  </a:lnTo>
                  <a:lnTo>
                    <a:pt x="158726" y="38168"/>
                  </a:lnTo>
                  <a:lnTo>
                    <a:pt x="159293" y="36199"/>
                  </a:lnTo>
                  <a:lnTo>
                    <a:pt x="159860" y="34223"/>
                  </a:lnTo>
                  <a:lnTo>
                    <a:pt x="160427" y="32247"/>
                  </a:lnTo>
                  <a:lnTo>
                    <a:pt x="160993" y="30263"/>
                  </a:lnTo>
                  <a:lnTo>
                    <a:pt x="161561" y="28272"/>
                  </a:lnTo>
                  <a:lnTo>
                    <a:pt x="162128" y="26280"/>
                  </a:lnTo>
                  <a:lnTo>
                    <a:pt x="162694" y="24283"/>
                  </a:lnTo>
                  <a:lnTo>
                    <a:pt x="163261" y="22282"/>
                  </a:lnTo>
                  <a:lnTo>
                    <a:pt x="163828" y="20276"/>
                  </a:lnTo>
                  <a:lnTo>
                    <a:pt x="164395" y="18266"/>
                  </a:lnTo>
                  <a:lnTo>
                    <a:pt x="164962" y="16252"/>
                  </a:lnTo>
                  <a:lnTo>
                    <a:pt x="165528" y="14234"/>
                  </a:lnTo>
                  <a:lnTo>
                    <a:pt x="166096" y="12212"/>
                  </a:lnTo>
                  <a:lnTo>
                    <a:pt x="166663" y="10186"/>
                  </a:lnTo>
                  <a:lnTo>
                    <a:pt x="167229" y="8157"/>
                  </a:lnTo>
                  <a:lnTo>
                    <a:pt x="167796" y="6123"/>
                  </a:lnTo>
                  <a:lnTo>
                    <a:pt x="168363" y="4085"/>
                  </a:lnTo>
                  <a:lnTo>
                    <a:pt x="168930" y="2045"/>
                  </a:lnTo>
                  <a:lnTo>
                    <a:pt x="169497" y="0"/>
                  </a:lnTo>
                  <a:lnTo>
                    <a:pt x="169497" y="284621"/>
                  </a:lnTo>
                  <a:lnTo>
                    <a:pt x="0" y="284621"/>
                  </a:lnTo>
                  <a:lnTo>
                    <a:pt x="0" y="284621"/>
                  </a:lnTo>
                  <a:close/>
                </a:path>
              </a:pathLst>
            </a:custGeom>
            <a:solidFill>
              <a:srgbClr val="0000FF">
                <a:alpha val="50000"/>
              </a:srgbClr>
            </a:solidFill>
            <a:ln w="734" cap="flat">
              <a:noFill/>
              <a:prstDash val="solid"/>
              <a:miter/>
            </a:ln>
          </p:spPr>
          <p:txBody>
            <a:bodyPr rtlCol="0" anchor="ctr"/>
            <a:lstStyle/>
            <a:p>
              <a:endParaRPr lang="en-DE"/>
            </a:p>
          </p:txBody>
        </p:sp>
        <p:sp>
          <p:nvSpPr>
            <p:cNvPr id="145" name="Freeform 144">
              <a:extLst>
                <a:ext uri="{FF2B5EF4-FFF2-40B4-BE49-F238E27FC236}">
                  <a16:creationId xmlns:a16="http://schemas.microsoft.com/office/drawing/2014/main" id="{25DA891F-43FB-F474-8148-20279366AB95}"/>
                </a:ext>
              </a:extLst>
            </p:cNvPr>
            <p:cNvSpPr/>
            <p:nvPr/>
          </p:nvSpPr>
          <p:spPr>
            <a:xfrm>
              <a:off x="7639105" y="3210372"/>
              <a:ext cx="169497" cy="284620"/>
            </a:xfrm>
            <a:custGeom>
              <a:avLst/>
              <a:gdLst>
                <a:gd name="connsiteX0" fmla="*/ 0 w 169497"/>
                <a:gd name="connsiteY0" fmla="*/ 284621 h 284620"/>
                <a:gd name="connsiteX1" fmla="*/ 567 w 169497"/>
                <a:gd name="connsiteY1" fmla="*/ 284621 h 284620"/>
                <a:gd name="connsiteX2" fmla="*/ 1134 w 169497"/>
                <a:gd name="connsiteY2" fmla="*/ 284621 h 284620"/>
                <a:gd name="connsiteX3" fmla="*/ 1701 w 169497"/>
                <a:gd name="connsiteY3" fmla="*/ 284621 h 284620"/>
                <a:gd name="connsiteX4" fmla="*/ 2268 w 169497"/>
                <a:gd name="connsiteY4" fmla="*/ 284621 h 284620"/>
                <a:gd name="connsiteX5" fmla="*/ 2834 w 169497"/>
                <a:gd name="connsiteY5" fmla="*/ 284621 h 284620"/>
                <a:gd name="connsiteX6" fmla="*/ 3402 w 169497"/>
                <a:gd name="connsiteY6" fmla="*/ 284621 h 284620"/>
                <a:gd name="connsiteX7" fmla="*/ 3969 w 169497"/>
                <a:gd name="connsiteY7" fmla="*/ 284621 h 284620"/>
                <a:gd name="connsiteX8" fmla="*/ 4535 w 169497"/>
                <a:gd name="connsiteY8" fmla="*/ 284621 h 284620"/>
                <a:gd name="connsiteX9" fmla="*/ 5102 w 169497"/>
                <a:gd name="connsiteY9" fmla="*/ 284613 h 284620"/>
                <a:gd name="connsiteX10" fmla="*/ 5669 w 169497"/>
                <a:gd name="connsiteY10" fmla="*/ 284613 h 284620"/>
                <a:gd name="connsiteX11" fmla="*/ 6236 w 169497"/>
                <a:gd name="connsiteY11" fmla="*/ 284613 h 284620"/>
                <a:gd name="connsiteX12" fmla="*/ 6803 w 169497"/>
                <a:gd name="connsiteY12" fmla="*/ 284606 h 284620"/>
                <a:gd name="connsiteX13" fmla="*/ 7369 w 169497"/>
                <a:gd name="connsiteY13" fmla="*/ 284606 h 284620"/>
                <a:gd name="connsiteX14" fmla="*/ 7937 w 169497"/>
                <a:gd name="connsiteY14" fmla="*/ 284599 h 284620"/>
                <a:gd name="connsiteX15" fmla="*/ 8503 w 169497"/>
                <a:gd name="connsiteY15" fmla="*/ 284591 h 284620"/>
                <a:gd name="connsiteX16" fmla="*/ 9070 w 169497"/>
                <a:gd name="connsiteY16" fmla="*/ 284584 h 284620"/>
                <a:gd name="connsiteX17" fmla="*/ 9637 w 169497"/>
                <a:gd name="connsiteY17" fmla="*/ 284577 h 284620"/>
                <a:gd name="connsiteX18" fmla="*/ 10204 w 169497"/>
                <a:gd name="connsiteY18" fmla="*/ 284569 h 284620"/>
                <a:gd name="connsiteX19" fmla="*/ 10771 w 169497"/>
                <a:gd name="connsiteY19" fmla="*/ 284555 h 284620"/>
                <a:gd name="connsiteX20" fmla="*/ 11338 w 169497"/>
                <a:gd name="connsiteY20" fmla="*/ 284540 h 284620"/>
                <a:gd name="connsiteX21" fmla="*/ 11905 w 169497"/>
                <a:gd name="connsiteY21" fmla="*/ 284533 h 284620"/>
                <a:gd name="connsiteX22" fmla="*/ 12472 w 169497"/>
                <a:gd name="connsiteY22" fmla="*/ 284511 h 284620"/>
                <a:gd name="connsiteX23" fmla="*/ 13038 w 169497"/>
                <a:gd name="connsiteY23" fmla="*/ 284496 h 284620"/>
                <a:gd name="connsiteX24" fmla="*/ 13605 w 169497"/>
                <a:gd name="connsiteY24" fmla="*/ 284474 h 284620"/>
                <a:gd name="connsiteX25" fmla="*/ 14173 w 169497"/>
                <a:gd name="connsiteY25" fmla="*/ 284452 h 284620"/>
                <a:gd name="connsiteX26" fmla="*/ 14739 w 169497"/>
                <a:gd name="connsiteY26" fmla="*/ 284430 h 284620"/>
                <a:gd name="connsiteX27" fmla="*/ 15306 w 169497"/>
                <a:gd name="connsiteY27" fmla="*/ 284408 h 284620"/>
                <a:gd name="connsiteX28" fmla="*/ 15873 w 169497"/>
                <a:gd name="connsiteY28" fmla="*/ 284378 h 284620"/>
                <a:gd name="connsiteX29" fmla="*/ 16440 w 169497"/>
                <a:gd name="connsiteY29" fmla="*/ 284349 h 284620"/>
                <a:gd name="connsiteX30" fmla="*/ 17007 w 169497"/>
                <a:gd name="connsiteY30" fmla="*/ 284312 h 284620"/>
                <a:gd name="connsiteX31" fmla="*/ 17573 w 169497"/>
                <a:gd name="connsiteY31" fmla="*/ 284275 h 284620"/>
                <a:gd name="connsiteX32" fmla="*/ 18140 w 169497"/>
                <a:gd name="connsiteY32" fmla="*/ 284239 h 284620"/>
                <a:gd name="connsiteX33" fmla="*/ 18707 w 169497"/>
                <a:gd name="connsiteY33" fmla="*/ 284195 h 284620"/>
                <a:gd name="connsiteX34" fmla="*/ 19274 w 169497"/>
                <a:gd name="connsiteY34" fmla="*/ 284151 h 284620"/>
                <a:gd name="connsiteX35" fmla="*/ 19841 w 169497"/>
                <a:gd name="connsiteY35" fmla="*/ 284106 h 284620"/>
                <a:gd name="connsiteX36" fmla="*/ 20408 w 169497"/>
                <a:gd name="connsiteY36" fmla="*/ 284055 h 284620"/>
                <a:gd name="connsiteX37" fmla="*/ 20975 w 169497"/>
                <a:gd name="connsiteY37" fmla="*/ 284004 h 284620"/>
                <a:gd name="connsiteX38" fmla="*/ 21541 w 169497"/>
                <a:gd name="connsiteY38" fmla="*/ 283945 h 284620"/>
                <a:gd name="connsiteX39" fmla="*/ 22108 w 169497"/>
                <a:gd name="connsiteY39" fmla="*/ 283886 h 284620"/>
                <a:gd name="connsiteX40" fmla="*/ 22676 w 169497"/>
                <a:gd name="connsiteY40" fmla="*/ 283820 h 284620"/>
                <a:gd name="connsiteX41" fmla="*/ 23242 w 169497"/>
                <a:gd name="connsiteY41" fmla="*/ 283746 h 284620"/>
                <a:gd name="connsiteX42" fmla="*/ 23809 w 169497"/>
                <a:gd name="connsiteY42" fmla="*/ 283680 h 284620"/>
                <a:gd name="connsiteX43" fmla="*/ 24376 w 169497"/>
                <a:gd name="connsiteY43" fmla="*/ 283600 h 284620"/>
                <a:gd name="connsiteX44" fmla="*/ 24943 w 169497"/>
                <a:gd name="connsiteY44" fmla="*/ 283519 h 284620"/>
                <a:gd name="connsiteX45" fmla="*/ 25510 w 169497"/>
                <a:gd name="connsiteY45" fmla="*/ 283438 h 284620"/>
                <a:gd name="connsiteX46" fmla="*/ 26076 w 169497"/>
                <a:gd name="connsiteY46" fmla="*/ 283350 h 284620"/>
                <a:gd name="connsiteX47" fmla="*/ 26644 w 169497"/>
                <a:gd name="connsiteY47" fmla="*/ 283254 h 284620"/>
                <a:gd name="connsiteX48" fmla="*/ 27211 w 169497"/>
                <a:gd name="connsiteY48" fmla="*/ 283159 h 284620"/>
                <a:gd name="connsiteX49" fmla="*/ 27777 w 169497"/>
                <a:gd name="connsiteY49" fmla="*/ 283056 h 284620"/>
                <a:gd name="connsiteX50" fmla="*/ 28344 w 169497"/>
                <a:gd name="connsiteY50" fmla="*/ 282946 h 284620"/>
                <a:gd name="connsiteX51" fmla="*/ 28911 w 169497"/>
                <a:gd name="connsiteY51" fmla="*/ 282835 h 284620"/>
                <a:gd name="connsiteX52" fmla="*/ 29478 w 169497"/>
                <a:gd name="connsiteY52" fmla="*/ 282718 h 284620"/>
                <a:gd name="connsiteX53" fmla="*/ 30045 w 169497"/>
                <a:gd name="connsiteY53" fmla="*/ 282593 h 284620"/>
                <a:gd name="connsiteX54" fmla="*/ 30611 w 169497"/>
                <a:gd name="connsiteY54" fmla="*/ 282468 h 284620"/>
                <a:gd name="connsiteX55" fmla="*/ 31179 w 169497"/>
                <a:gd name="connsiteY55" fmla="*/ 282336 h 284620"/>
                <a:gd name="connsiteX56" fmla="*/ 31745 w 169497"/>
                <a:gd name="connsiteY56" fmla="*/ 282196 h 284620"/>
                <a:gd name="connsiteX57" fmla="*/ 32312 w 169497"/>
                <a:gd name="connsiteY57" fmla="*/ 282049 h 284620"/>
                <a:gd name="connsiteX58" fmla="*/ 32879 w 169497"/>
                <a:gd name="connsiteY58" fmla="*/ 281902 h 284620"/>
                <a:gd name="connsiteX59" fmla="*/ 33446 w 169497"/>
                <a:gd name="connsiteY59" fmla="*/ 281748 h 284620"/>
                <a:gd name="connsiteX60" fmla="*/ 34013 w 169497"/>
                <a:gd name="connsiteY60" fmla="*/ 281587 h 284620"/>
                <a:gd name="connsiteX61" fmla="*/ 34579 w 169497"/>
                <a:gd name="connsiteY61" fmla="*/ 281425 h 284620"/>
                <a:gd name="connsiteX62" fmla="*/ 35147 w 169497"/>
                <a:gd name="connsiteY62" fmla="*/ 281249 h 284620"/>
                <a:gd name="connsiteX63" fmla="*/ 35714 w 169497"/>
                <a:gd name="connsiteY63" fmla="*/ 281072 h 284620"/>
                <a:gd name="connsiteX64" fmla="*/ 36280 w 169497"/>
                <a:gd name="connsiteY64" fmla="*/ 280889 h 284620"/>
                <a:gd name="connsiteX65" fmla="*/ 36847 w 169497"/>
                <a:gd name="connsiteY65" fmla="*/ 280698 h 284620"/>
                <a:gd name="connsiteX66" fmla="*/ 37415 w 169497"/>
                <a:gd name="connsiteY66" fmla="*/ 280499 h 284620"/>
                <a:gd name="connsiteX67" fmla="*/ 37981 w 169497"/>
                <a:gd name="connsiteY67" fmla="*/ 280301 h 284620"/>
                <a:gd name="connsiteX68" fmla="*/ 38548 w 169497"/>
                <a:gd name="connsiteY68" fmla="*/ 280088 h 284620"/>
                <a:gd name="connsiteX69" fmla="*/ 39115 w 169497"/>
                <a:gd name="connsiteY69" fmla="*/ 279875 h 284620"/>
                <a:gd name="connsiteX70" fmla="*/ 39682 w 169497"/>
                <a:gd name="connsiteY70" fmla="*/ 279647 h 284620"/>
                <a:gd name="connsiteX71" fmla="*/ 40249 w 169497"/>
                <a:gd name="connsiteY71" fmla="*/ 279419 h 284620"/>
                <a:gd name="connsiteX72" fmla="*/ 40815 w 169497"/>
                <a:gd name="connsiteY72" fmla="*/ 279184 h 284620"/>
                <a:gd name="connsiteX73" fmla="*/ 41382 w 169497"/>
                <a:gd name="connsiteY73" fmla="*/ 278942 h 284620"/>
                <a:gd name="connsiteX74" fmla="*/ 41949 w 169497"/>
                <a:gd name="connsiteY74" fmla="*/ 278692 h 284620"/>
                <a:gd name="connsiteX75" fmla="*/ 42516 w 169497"/>
                <a:gd name="connsiteY75" fmla="*/ 278435 h 284620"/>
                <a:gd name="connsiteX76" fmla="*/ 43083 w 169497"/>
                <a:gd name="connsiteY76" fmla="*/ 278170 h 284620"/>
                <a:gd name="connsiteX77" fmla="*/ 43650 w 169497"/>
                <a:gd name="connsiteY77" fmla="*/ 277898 h 284620"/>
                <a:gd name="connsiteX78" fmla="*/ 44217 w 169497"/>
                <a:gd name="connsiteY78" fmla="*/ 277619 h 284620"/>
                <a:gd name="connsiteX79" fmla="*/ 44783 w 169497"/>
                <a:gd name="connsiteY79" fmla="*/ 277333 h 284620"/>
                <a:gd name="connsiteX80" fmla="*/ 45350 w 169497"/>
                <a:gd name="connsiteY80" fmla="*/ 277039 h 284620"/>
                <a:gd name="connsiteX81" fmla="*/ 45918 w 169497"/>
                <a:gd name="connsiteY81" fmla="*/ 276738 h 284620"/>
                <a:gd name="connsiteX82" fmla="*/ 46484 w 169497"/>
                <a:gd name="connsiteY82" fmla="*/ 276429 h 284620"/>
                <a:gd name="connsiteX83" fmla="*/ 47051 w 169497"/>
                <a:gd name="connsiteY83" fmla="*/ 276113 h 284620"/>
                <a:gd name="connsiteX84" fmla="*/ 47618 w 169497"/>
                <a:gd name="connsiteY84" fmla="*/ 275790 h 284620"/>
                <a:gd name="connsiteX85" fmla="*/ 48185 w 169497"/>
                <a:gd name="connsiteY85" fmla="*/ 275459 h 284620"/>
                <a:gd name="connsiteX86" fmla="*/ 48752 w 169497"/>
                <a:gd name="connsiteY86" fmla="*/ 275114 h 284620"/>
                <a:gd name="connsiteX87" fmla="*/ 49318 w 169497"/>
                <a:gd name="connsiteY87" fmla="*/ 274769 h 284620"/>
                <a:gd name="connsiteX88" fmla="*/ 49886 w 169497"/>
                <a:gd name="connsiteY88" fmla="*/ 274416 h 284620"/>
                <a:gd name="connsiteX89" fmla="*/ 50453 w 169497"/>
                <a:gd name="connsiteY89" fmla="*/ 274049 h 284620"/>
                <a:gd name="connsiteX90" fmla="*/ 51019 w 169497"/>
                <a:gd name="connsiteY90" fmla="*/ 273674 h 284620"/>
                <a:gd name="connsiteX91" fmla="*/ 51586 w 169497"/>
                <a:gd name="connsiteY91" fmla="*/ 273299 h 284620"/>
                <a:gd name="connsiteX92" fmla="*/ 52153 w 169497"/>
                <a:gd name="connsiteY92" fmla="*/ 272910 h 284620"/>
                <a:gd name="connsiteX93" fmla="*/ 52720 w 169497"/>
                <a:gd name="connsiteY93" fmla="*/ 272513 h 284620"/>
                <a:gd name="connsiteX94" fmla="*/ 53287 w 169497"/>
                <a:gd name="connsiteY94" fmla="*/ 272109 h 284620"/>
                <a:gd name="connsiteX95" fmla="*/ 53854 w 169497"/>
                <a:gd name="connsiteY95" fmla="*/ 271690 h 284620"/>
                <a:gd name="connsiteX96" fmla="*/ 54421 w 169497"/>
                <a:gd name="connsiteY96" fmla="*/ 271272 h 284620"/>
                <a:gd name="connsiteX97" fmla="*/ 54987 w 169497"/>
                <a:gd name="connsiteY97" fmla="*/ 270838 h 284620"/>
                <a:gd name="connsiteX98" fmla="*/ 55554 w 169497"/>
                <a:gd name="connsiteY98" fmla="*/ 270397 h 284620"/>
                <a:gd name="connsiteX99" fmla="*/ 56121 w 169497"/>
                <a:gd name="connsiteY99" fmla="*/ 269949 h 284620"/>
                <a:gd name="connsiteX100" fmla="*/ 56688 w 169497"/>
                <a:gd name="connsiteY100" fmla="*/ 269494 h 284620"/>
                <a:gd name="connsiteX101" fmla="*/ 57255 w 169497"/>
                <a:gd name="connsiteY101" fmla="*/ 269031 h 284620"/>
                <a:gd name="connsiteX102" fmla="*/ 57821 w 169497"/>
                <a:gd name="connsiteY102" fmla="*/ 268554 h 284620"/>
                <a:gd name="connsiteX103" fmla="*/ 58389 w 169497"/>
                <a:gd name="connsiteY103" fmla="*/ 268076 h 284620"/>
                <a:gd name="connsiteX104" fmla="*/ 58956 w 169497"/>
                <a:gd name="connsiteY104" fmla="*/ 267584 h 284620"/>
                <a:gd name="connsiteX105" fmla="*/ 59522 w 169497"/>
                <a:gd name="connsiteY105" fmla="*/ 267077 h 284620"/>
                <a:gd name="connsiteX106" fmla="*/ 60089 w 169497"/>
                <a:gd name="connsiteY106" fmla="*/ 266570 h 284620"/>
                <a:gd name="connsiteX107" fmla="*/ 60657 w 169497"/>
                <a:gd name="connsiteY107" fmla="*/ 266048 h 284620"/>
                <a:gd name="connsiteX108" fmla="*/ 61223 w 169497"/>
                <a:gd name="connsiteY108" fmla="*/ 265527 h 284620"/>
                <a:gd name="connsiteX109" fmla="*/ 61790 w 169497"/>
                <a:gd name="connsiteY109" fmla="*/ 264983 h 284620"/>
                <a:gd name="connsiteX110" fmla="*/ 62357 w 169497"/>
                <a:gd name="connsiteY110" fmla="*/ 264439 h 284620"/>
                <a:gd name="connsiteX111" fmla="*/ 62924 w 169497"/>
                <a:gd name="connsiteY111" fmla="*/ 263881 h 284620"/>
                <a:gd name="connsiteX112" fmla="*/ 63491 w 169497"/>
                <a:gd name="connsiteY112" fmla="*/ 263323 h 284620"/>
                <a:gd name="connsiteX113" fmla="*/ 64057 w 169497"/>
                <a:gd name="connsiteY113" fmla="*/ 262742 h 284620"/>
                <a:gd name="connsiteX114" fmla="*/ 64625 w 169497"/>
                <a:gd name="connsiteY114" fmla="*/ 262162 h 284620"/>
                <a:gd name="connsiteX115" fmla="*/ 65191 w 169497"/>
                <a:gd name="connsiteY115" fmla="*/ 261567 h 284620"/>
                <a:gd name="connsiteX116" fmla="*/ 65758 w 169497"/>
                <a:gd name="connsiteY116" fmla="*/ 260964 h 284620"/>
                <a:gd name="connsiteX117" fmla="*/ 66325 w 169497"/>
                <a:gd name="connsiteY117" fmla="*/ 260355 h 284620"/>
                <a:gd name="connsiteX118" fmla="*/ 66892 w 169497"/>
                <a:gd name="connsiteY118" fmla="*/ 259730 h 284620"/>
                <a:gd name="connsiteX119" fmla="*/ 67459 w 169497"/>
                <a:gd name="connsiteY119" fmla="*/ 259106 h 284620"/>
                <a:gd name="connsiteX120" fmla="*/ 68025 w 169497"/>
                <a:gd name="connsiteY120" fmla="*/ 258466 h 284620"/>
                <a:gd name="connsiteX121" fmla="*/ 68592 w 169497"/>
                <a:gd name="connsiteY121" fmla="*/ 257813 h 284620"/>
                <a:gd name="connsiteX122" fmla="*/ 69160 w 169497"/>
                <a:gd name="connsiteY122" fmla="*/ 257151 h 284620"/>
                <a:gd name="connsiteX123" fmla="*/ 69726 w 169497"/>
                <a:gd name="connsiteY123" fmla="*/ 256483 h 284620"/>
                <a:gd name="connsiteX124" fmla="*/ 70293 w 169497"/>
                <a:gd name="connsiteY124" fmla="*/ 255807 h 284620"/>
                <a:gd name="connsiteX125" fmla="*/ 70860 w 169497"/>
                <a:gd name="connsiteY125" fmla="*/ 255116 h 284620"/>
                <a:gd name="connsiteX126" fmla="*/ 71427 w 169497"/>
                <a:gd name="connsiteY126" fmla="*/ 254418 h 284620"/>
                <a:gd name="connsiteX127" fmla="*/ 71994 w 169497"/>
                <a:gd name="connsiteY127" fmla="*/ 253713 h 284620"/>
                <a:gd name="connsiteX128" fmla="*/ 72560 w 169497"/>
                <a:gd name="connsiteY128" fmla="*/ 253001 h 284620"/>
                <a:gd name="connsiteX129" fmla="*/ 73128 w 169497"/>
                <a:gd name="connsiteY129" fmla="*/ 252273 h 284620"/>
                <a:gd name="connsiteX130" fmla="*/ 73695 w 169497"/>
                <a:gd name="connsiteY130" fmla="*/ 251531 h 284620"/>
                <a:gd name="connsiteX131" fmla="*/ 74261 w 169497"/>
                <a:gd name="connsiteY131" fmla="*/ 250789 h 284620"/>
                <a:gd name="connsiteX132" fmla="*/ 74828 w 169497"/>
                <a:gd name="connsiteY132" fmla="*/ 250032 h 284620"/>
                <a:gd name="connsiteX133" fmla="*/ 75395 w 169497"/>
                <a:gd name="connsiteY133" fmla="*/ 249268 h 284620"/>
                <a:gd name="connsiteX134" fmla="*/ 75962 w 169497"/>
                <a:gd name="connsiteY134" fmla="*/ 248490 h 284620"/>
                <a:gd name="connsiteX135" fmla="*/ 76529 w 169497"/>
                <a:gd name="connsiteY135" fmla="*/ 247704 h 284620"/>
                <a:gd name="connsiteX136" fmla="*/ 77096 w 169497"/>
                <a:gd name="connsiteY136" fmla="*/ 246910 h 284620"/>
                <a:gd name="connsiteX137" fmla="*/ 77663 w 169497"/>
                <a:gd name="connsiteY137" fmla="*/ 246102 h 284620"/>
                <a:gd name="connsiteX138" fmla="*/ 78229 w 169497"/>
                <a:gd name="connsiteY138" fmla="*/ 245286 h 284620"/>
                <a:gd name="connsiteX139" fmla="*/ 78796 w 169497"/>
                <a:gd name="connsiteY139" fmla="*/ 244464 h 284620"/>
                <a:gd name="connsiteX140" fmla="*/ 79363 w 169497"/>
                <a:gd name="connsiteY140" fmla="*/ 243633 h 284620"/>
                <a:gd name="connsiteX141" fmla="*/ 79930 w 169497"/>
                <a:gd name="connsiteY141" fmla="*/ 242789 h 284620"/>
                <a:gd name="connsiteX142" fmla="*/ 80497 w 169497"/>
                <a:gd name="connsiteY142" fmla="*/ 241929 h 284620"/>
                <a:gd name="connsiteX143" fmla="*/ 81063 w 169497"/>
                <a:gd name="connsiteY143" fmla="*/ 241069 h 284620"/>
                <a:gd name="connsiteX144" fmla="*/ 81631 w 169497"/>
                <a:gd name="connsiteY144" fmla="*/ 240195 h 284620"/>
                <a:gd name="connsiteX145" fmla="*/ 82198 w 169497"/>
                <a:gd name="connsiteY145" fmla="*/ 239306 h 284620"/>
                <a:gd name="connsiteX146" fmla="*/ 82764 w 169497"/>
                <a:gd name="connsiteY146" fmla="*/ 238417 h 284620"/>
                <a:gd name="connsiteX147" fmla="*/ 83331 w 169497"/>
                <a:gd name="connsiteY147" fmla="*/ 237506 h 284620"/>
                <a:gd name="connsiteX148" fmla="*/ 83899 w 169497"/>
                <a:gd name="connsiteY148" fmla="*/ 236595 h 284620"/>
                <a:gd name="connsiteX149" fmla="*/ 84465 w 169497"/>
                <a:gd name="connsiteY149" fmla="*/ 235670 h 284620"/>
                <a:gd name="connsiteX150" fmla="*/ 85032 w 169497"/>
                <a:gd name="connsiteY150" fmla="*/ 234737 h 284620"/>
                <a:gd name="connsiteX151" fmla="*/ 85599 w 169497"/>
                <a:gd name="connsiteY151" fmla="*/ 233796 h 284620"/>
                <a:gd name="connsiteX152" fmla="*/ 86166 w 169497"/>
                <a:gd name="connsiteY152" fmla="*/ 232841 h 284620"/>
                <a:gd name="connsiteX153" fmla="*/ 86733 w 169497"/>
                <a:gd name="connsiteY153" fmla="*/ 231879 h 284620"/>
                <a:gd name="connsiteX154" fmla="*/ 87299 w 169497"/>
                <a:gd name="connsiteY154" fmla="*/ 230902 h 284620"/>
                <a:gd name="connsiteX155" fmla="*/ 87867 w 169497"/>
                <a:gd name="connsiteY155" fmla="*/ 229924 h 284620"/>
                <a:gd name="connsiteX156" fmla="*/ 88433 w 169497"/>
                <a:gd name="connsiteY156" fmla="*/ 228925 h 284620"/>
                <a:gd name="connsiteX157" fmla="*/ 89000 w 169497"/>
                <a:gd name="connsiteY157" fmla="*/ 227926 h 284620"/>
                <a:gd name="connsiteX158" fmla="*/ 89567 w 169497"/>
                <a:gd name="connsiteY158" fmla="*/ 226912 h 284620"/>
                <a:gd name="connsiteX159" fmla="*/ 90134 w 169497"/>
                <a:gd name="connsiteY159" fmla="*/ 225891 h 284620"/>
                <a:gd name="connsiteX160" fmla="*/ 90701 w 169497"/>
                <a:gd name="connsiteY160" fmla="*/ 224855 h 284620"/>
                <a:gd name="connsiteX161" fmla="*/ 91267 w 169497"/>
                <a:gd name="connsiteY161" fmla="*/ 223812 h 284620"/>
                <a:gd name="connsiteX162" fmla="*/ 91834 w 169497"/>
                <a:gd name="connsiteY162" fmla="*/ 222761 h 284620"/>
                <a:gd name="connsiteX163" fmla="*/ 92402 w 169497"/>
                <a:gd name="connsiteY163" fmla="*/ 221704 h 284620"/>
                <a:gd name="connsiteX164" fmla="*/ 92968 w 169497"/>
                <a:gd name="connsiteY164" fmla="*/ 220631 h 284620"/>
                <a:gd name="connsiteX165" fmla="*/ 93535 w 169497"/>
                <a:gd name="connsiteY165" fmla="*/ 219544 h 284620"/>
                <a:gd name="connsiteX166" fmla="*/ 94102 w 169497"/>
                <a:gd name="connsiteY166" fmla="*/ 218456 h 284620"/>
                <a:gd name="connsiteX167" fmla="*/ 94669 w 169497"/>
                <a:gd name="connsiteY167" fmla="*/ 217354 h 284620"/>
                <a:gd name="connsiteX168" fmla="*/ 95236 w 169497"/>
                <a:gd name="connsiteY168" fmla="*/ 216245 h 284620"/>
                <a:gd name="connsiteX169" fmla="*/ 95802 w 169497"/>
                <a:gd name="connsiteY169" fmla="*/ 215121 h 284620"/>
                <a:gd name="connsiteX170" fmla="*/ 96370 w 169497"/>
                <a:gd name="connsiteY170" fmla="*/ 213990 h 284620"/>
                <a:gd name="connsiteX171" fmla="*/ 96937 w 169497"/>
                <a:gd name="connsiteY171" fmla="*/ 212851 h 284620"/>
                <a:gd name="connsiteX172" fmla="*/ 97503 w 169497"/>
                <a:gd name="connsiteY172" fmla="*/ 211705 h 284620"/>
                <a:gd name="connsiteX173" fmla="*/ 98070 w 169497"/>
                <a:gd name="connsiteY173" fmla="*/ 210544 h 284620"/>
                <a:gd name="connsiteX174" fmla="*/ 98637 w 169497"/>
                <a:gd name="connsiteY174" fmla="*/ 209376 h 284620"/>
                <a:gd name="connsiteX175" fmla="*/ 99204 w 169497"/>
                <a:gd name="connsiteY175" fmla="*/ 208193 h 284620"/>
                <a:gd name="connsiteX176" fmla="*/ 99771 w 169497"/>
                <a:gd name="connsiteY176" fmla="*/ 207010 h 284620"/>
                <a:gd name="connsiteX177" fmla="*/ 100338 w 169497"/>
                <a:gd name="connsiteY177" fmla="*/ 205813 h 284620"/>
                <a:gd name="connsiteX178" fmla="*/ 100905 w 169497"/>
                <a:gd name="connsiteY178" fmla="*/ 204600 h 284620"/>
                <a:gd name="connsiteX179" fmla="*/ 101471 w 169497"/>
                <a:gd name="connsiteY179" fmla="*/ 203388 h 284620"/>
                <a:gd name="connsiteX180" fmla="*/ 102038 w 169497"/>
                <a:gd name="connsiteY180" fmla="*/ 202161 h 284620"/>
                <a:gd name="connsiteX181" fmla="*/ 102605 w 169497"/>
                <a:gd name="connsiteY181" fmla="*/ 200927 h 284620"/>
                <a:gd name="connsiteX182" fmla="*/ 103172 w 169497"/>
                <a:gd name="connsiteY182" fmla="*/ 199678 h 284620"/>
                <a:gd name="connsiteX183" fmla="*/ 103739 w 169497"/>
                <a:gd name="connsiteY183" fmla="*/ 198422 h 284620"/>
                <a:gd name="connsiteX184" fmla="*/ 104305 w 169497"/>
                <a:gd name="connsiteY184" fmla="*/ 197158 h 284620"/>
                <a:gd name="connsiteX185" fmla="*/ 104873 w 169497"/>
                <a:gd name="connsiteY185" fmla="*/ 195887 h 284620"/>
                <a:gd name="connsiteX186" fmla="*/ 105440 w 169497"/>
                <a:gd name="connsiteY186" fmla="*/ 194602 h 284620"/>
                <a:gd name="connsiteX187" fmla="*/ 106006 w 169497"/>
                <a:gd name="connsiteY187" fmla="*/ 193316 h 284620"/>
                <a:gd name="connsiteX188" fmla="*/ 106573 w 169497"/>
                <a:gd name="connsiteY188" fmla="*/ 192008 h 284620"/>
                <a:gd name="connsiteX189" fmla="*/ 107141 w 169497"/>
                <a:gd name="connsiteY189" fmla="*/ 190700 h 284620"/>
                <a:gd name="connsiteX190" fmla="*/ 107707 w 169497"/>
                <a:gd name="connsiteY190" fmla="*/ 189378 h 284620"/>
                <a:gd name="connsiteX191" fmla="*/ 108274 w 169497"/>
                <a:gd name="connsiteY191" fmla="*/ 188048 h 284620"/>
                <a:gd name="connsiteX192" fmla="*/ 108841 w 169497"/>
                <a:gd name="connsiteY192" fmla="*/ 186711 h 284620"/>
                <a:gd name="connsiteX193" fmla="*/ 109408 w 169497"/>
                <a:gd name="connsiteY193" fmla="*/ 185367 h 284620"/>
                <a:gd name="connsiteX194" fmla="*/ 109975 w 169497"/>
                <a:gd name="connsiteY194" fmla="*/ 184008 h 284620"/>
                <a:gd name="connsiteX195" fmla="*/ 110541 w 169497"/>
                <a:gd name="connsiteY195" fmla="*/ 182649 h 284620"/>
                <a:gd name="connsiteX196" fmla="*/ 111109 w 169497"/>
                <a:gd name="connsiteY196" fmla="*/ 181267 h 284620"/>
                <a:gd name="connsiteX197" fmla="*/ 111675 w 169497"/>
                <a:gd name="connsiteY197" fmla="*/ 179886 h 284620"/>
                <a:gd name="connsiteX198" fmla="*/ 112242 w 169497"/>
                <a:gd name="connsiteY198" fmla="*/ 178498 h 284620"/>
                <a:gd name="connsiteX199" fmla="*/ 112809 w 169497"/>
                <a:gd name="connsiteY199" fmla="*/ 177094 h 284620"/>
                <a:gd name="connsiteX200" fmla="*/ 113376 w 169497"/>
                <a:gd name="connsiteY200" fmla="*/ 175684 h 284620"/>
                <a:gd name="connsiteX201" fmla="*/ 113943 w 169497"/>
                <a:gd name="connsiteY201" fmla="*/ 174266 h 284620"/>
                <a:gd name="connsiteX202" fmla="*/ 114509 w 169497"/>
                <a:gd name="connsiteY202" fmla="*/ 172841 h 284620"/>
                <a:gd name="connsiteX203" fmla="*/ 115077 w 169497"/>
                <a:gd name="connsiteY203" fmla="*/ 171401 h 284620"/>
                <a:gd name="connsiteX204" fmla="*/ 115644 w 169497"/>
                <a:gd name="connsiteY204" fmla="*/ 169953 h 284620"/>
                <a:gd name="connsiteX205" fmla="*/ 116210 w 169497"/>
                <a:gd name="connsiteY205" fmla="*/ 168499 h 284620"/>
                <a:gd name="connsiteX206" fmla="*/ 116777 w 169497"/>
                <a:gd name="connsiteY206" fmla="*/ 167037 h 284620"/>
                <a:gd name="connsiteX207" fmla="*/ 117344 w 169497"/>
                <a:gd name="connsiteY207" fmla="*/ 165567 h 284620"/>
                <a:gd name="connsiteX208" fmla="*/ 117911 w 169497"/>
                <a:gd name="connsiteY208" fmla="*/ 164091 h 284620"/>
                <a:gd name="connsiteX209" fmla="*/ 118478 w 169497"/>
                <a:gd name="connsiteY209" fmla="*/ 162599 h 284620"/>
                <a:gd name="connsiteX210" fmla="*/ 119044 w 169497"/>
                <a:gd name="connsiteY210" fmla="*/ 161101 h 284620"/>
                <a:gd name="connsiteX211" fmla="*/ 119612 w 169497"/>
                <a:gd name="connsiteY211" fmla="*/ 159602 h 284620"/>
                <a:gd name="connsiteX212" fmla="*/ 120179 w 169497"/>
                <a:gd name="connsiteY212" fmla="*/ 158088 h 284620"/>
                <a:gd name="connsiteX213" fmla="*/ 120745 w 169497"/>
                <a:gd name="connsiteY213" fmla="*/ 156560 h 284620"/>
                <a:gd name="connsiteX214" fmla="*/ 121312 w 169497"/>
                <a:gd name="connsiteY214" fmla="*/ 155032 h 284620"/>
                <a:gd name="connsiteX215" fmla="*/ 121879 w 169497"/>
                <a:gd name="connsiteY215" fmla="*/ 153497 h 284620"/>
                <a:gd name="connsiteX216" fmla="*/ 122446 w 169497"/>
                <a:gd name="connsiteY216" fmla="*/ 151947 h 284620"/>
                <a:gd name="connsiteX217" fmla="*/ 123013 w 169497"/>
                <a:gd name="connsiteY217" fmla="*/ 150396 h 284620"/>
                <a:gd name="connsiteX218" fmla="*/ 123580 w 169497"/>
                <a:gd name="connsiteY218" fmla="*/ 148832 h 284620"/>
                <a:gd name="connsiteX219" fmla="*/ 124147 w 169497"/>
                <a:gd name="connsiteY219" fmla="*/ 147259 h 284620"/>
                <a:gd name="connsiteX220" fmla="*/ 124713 w 169497"/>
                <a:gd name="connsiteY220" fmla="*/ 145680 h 284620"/>
                <a:gd name="connsiteX221" fmla="*/ 125280 w 169497"/>
                <a:gd name="connsiteY221" fmla="*/ 144093 h 284620"/>
                <a:gd name="connsiteX222" fmla="*/ 125848 w 169497"/>
                <a:gd name="connsiteY222" fmla="*/ 142499 h 284620"/>
                <a:gd name="connsiteX223" fmla="*/ 126414 w 169497"/>
                <a:gd name="connsiteY223" fmla="*/ 140897 h 284620"/>
                <a:gd name="connsiteX224" fmla="*/ 126981 w 169497"/>
                <a:gd name="connsiteY224" fmla="*/ 139288 h 284620"/>
                <a:gd name="connsiteX225" fmla="*/ 127548 w 169497"/>
                <a:gd name="connsiteY225" fmla="*/ 137665 h 284620"/>
                <a:gd name="connsiteX226" fmla="*/ 128115 w 169497"/>
                <a:gd name="connsiteY226" fmla="*/ 136041 h 284620"/>
                <a:gd name="connsiteX227" fmla="*/ 128682 w 169497"/>
                <a:gd name="connsiteY227" fmla="*/ 134410 h 284620"/>
                <a:gd name="connsiteX228" fmla="*/ 129248 w 169497"/>
                <a:gd name="connsiteY228" fmla="*/ 132764 h 284620"/>
                <a:gd name="connsiteX229" fmla="*/ 129815 w 169497"/>
                <a:gd name="connsiteY229" fmla="*/ 131119 h 284620"/>
                <a:gd name="connsiteX230" fmla="*/ 130383 w 169497"/>
                <a:gd name="connsiteY230" fmla="*/ 129458 h 284620"/>
                <a:gd name="connsiteX231" fmla="*/ 130949 w 169497"/>
                <a:gd name="connsiteY231" fmla="*/ 127798 h 284620"/>
                <a:gd name="connsiteX232" fmla="*/ 131516 w 169497"/>
                <a:gd name="connsiteY232" fmla="*/ 126123 h 284620"/>
                <a:gd name="connsiteX233" fmla="*/ 132083 w 169497"/>
                <a:gd name="connsiteY233" fmla="*/ 124448 h 284620"/>
                <a:gd name="connsiteX234" fmla="*/ 132650 w 169497"/>
                <a:gd name="connsiteY234" fmla="*/ 122758 h 284620"/>
                <a:gd name="connsiteX235" fmla="*/ 133217 w 169497"/>
                <a:gd name="connsiteY235" fmla="*/ 121061 h 284620"/>
                <a:gd name="connsiteX236" fmla="*/ 133783 w 169497"/>
                <a:gd name="connsiteY236" fmla="*/ 119364 h 284620"/>
                <a:gd name="connsiteX237" fmla="*/ 134351 w 169497"/>
                <a:gd name="connsiteY237" fmla="*/ 117652 h 284620"/>
                <a:gd name="connsiteX238" fmla="*/ 134917 w 169497"/>
                <a:gd name="connsiteY238" fmla="*/ 115940 h 284620"/>
                <a:gd name="connsiteX239" fmla="*/ 135484 w 169497"/>
                <a:gd name="connsiteY239" fmla="*/ 114214 h 284620"/>
                <a:gd name="connsiteX240" fmla="*/ 136051 w 169497"/>
                <a:gd name="connsiteY240" fmla="*/ 112488 h 284620"/>
                <a:gd name="connsiteX241" fmla="*/ 136618 w 169497"/>
                <a:gd name="connsiteY241" fmla="*/ 110754 h 284620"/>
                <a:gd name="connsiteX242" fmla="*/ 137185 w 169497"/>
                <a:gd name="connsiteY242" fmla="*/ 109005 h 284620"/>
                <a:gd name="connsiteX243" fmla="*/ 137751 w 169497"/>
                <a:gd name="connsiteY243" fmla="*/ 107257 h 284620"/>
                <a:gd name="connsiteX244" fmla="*/ 138319 w 169497"/>
                <a:gd name="connsiteY244" fmla="*/ 105501 h 284620"/>
                <a:gd name="connsiteX245" fmla="*/ 138886 w 169497"/>
                <a:gd name="connsiteY245" fmla="*/ 103738 h 284620"/>
                <a:gd name="connsiteX246" fmla="*/ 139452 w 169497"/>
                <a:gd name="connsiteY246" fmla="*/ 101967 h 284620"/>
                <a:gd name="connsiteX247" fmla="*/ 140019 w 169497"/>
                <a:gd name="connsiteY247" fmla="*/ 100189 h 284620"/>
                <a:gd name="connsiteX248" fmla="*/ 140586 w 169497"/>
                <a:gd name="connsiteY248" fmla="*/ 98404 h 284620"/>
                <a:gd name="connsiteX249" fmla="*/ 141153 w 169497"/>
                <a:gd name="connsiteY249" fmla="*/ 96611 h 284620"/>
                <a:gd name="connsiteX250" fmla="*/ 141720 w 169497"/>
                <a:gd name="connsiteY250" fmla="*/ 94819 h 284620"/>
                <a:gd name="connsiteX251" fmla="*/ 142286 w 169497"/>
                <a:gd name="connsiteY251" fmla="*/ 93011 h 284620"/>
                <a:gd name="connsiteX252" fmla="*/ 142854 w 169497"/>
                <a:gd name="connsiteY252" fmla="*/ 91204 h 284620"/>
                <a:gd name="connsiteX253" fmla="*/ 143421 w 169497"/>
                <a:gd name="connsiteY253" fmla="*/ 89390 h 284620"/>
                <a:gd name="connsiteX254" fmla="*/ 143987 w 169497"/>
                <a:gd name="connsiteY254" fmla="*/ 87567 h 284620"/>
                <a:gd name="connsiteX255" fmla="*/ 144554 w 169497"/>
                <a:gd name="connsiteY255" fmla="*/ 85738 h 284620"/>
                <a:gd name="connsiteX256" fmla="*/ 145121 w 169497"/>
                <a:gd name="connsiteY256" fmla="*/ 83901 h 284620"/>
                <a:gd name="connsiteX257" fmla="*/ 145688 w 169497"/>
                <a:gd name="connsiteY257" fmla="*/ 82065 h 284620"/>
                <a:gd name="connsiteX258" fmla="*/ 146255 w 169497"/>
                <a:gd name="connsiteY258" fmla="*/ 80213 h 284620"/>
                <a:gd name="connsiteX259" fmla="*/ 146822 w 169497"/>
                <a:gd name="connsiteY259" fmla="*/ 78362 h 284620"/>
                <a:gd name="connsiteX260" fmla="*/ 147389 w 169497"/>
                <a:gd name="connsiteY260" fmla="*/ 76503 h 284620"/>
                <a:gd name="connsiteX261" fmla="*/ 147955 w 169497"/>
                <a:gd name="connsiteY261" fmla="*/ 74637 h 284620"/>
                <a:gd name="connsiteX262" fmla="*/ 148522 w 169497"/>
                <a:gd name="connsiteY262" fmla="*/ 72771 h 284620"/>
                <a:gd name="connsiteX263" fmla="*/ 149090 w 169497"/>
                <a:gd name="connsiteY263" fmla="*/ 70891 h 284620"/>
                <a:gd name="connsiteX264" fmla="*/ 149656 w 169497"/>
                <a:gd name="connsiteY264" fmla="*/ 69010 h 284620"/>
                <a:gd name="connsiteX265" fmla="*/ 150223 w 169497"/>
                <a:gd name="connsiteY265" fmla="*/ 67122 h 284620"/>
                <a:gd name="connsiteX266" fmla="*/ 150790 w 169497"/>
                <a:gd name="connsiteY266" fmla="*/ 65226 h 284620"/>
                <a:gd name="connsiteX267" fmla="*/ 151357 w 169497"/>
                <a:gd name="connsiteY267" fmla="*/ 63331 h 284620"/>
                <a:gd name="connsiteX268" fmla="*/ 151924 w 169497"/>
                <a:gd name="connsiteY268" fmla="*/ 61428 h 284620"/>
                <a:gd name="connsiteX269" fmla="*/ 152490 w 169497"/>
                <a:gd name="connsiteY269" fmla="*/ 59518 h 284620"/>
                <a:gd name="connsiteX270" fmla="*/ 153057 w 169497"/>
                <a:gd name="connsiteY270" fmla="*/ 57600 h 284620"/>
                <a:gd name="connsiteX271" fmla="*/ 153624 w 169497"/>
                <a:gd name="connsiteY271" fmla="*/ 55683 h 284620"/>
                <a:gd name="connsiteX272" fmla="*/ 154191 w 169497"/>
                <a:gd name="connsiteY272" fmla="*/ 53758 h 284620"/>
                <a:gd name="connsiteX273" fmla="*/ 154758 w 169497"/>
                <a:gd name="connsiteY273" fmla="*/ 51826 h 284620"/>
                <a:gd name="connsiteX274" fmla="*/ 155325 w 169497"/>
                <a:gd name="connsiteY274" fmla="*/ 49886 h 284620"/>
                <a:gd name="connsiteX275" fmla="*/ 155892 w 169497"/>
                <a:gd name="connsiteY275" fmla="*/ 47947 h 284620"/>
                <a:gd name="connsiteX276" fmla="*/ 156459 w 169497"/>
                <a:gd name="connsiteY276" fmla="*/ 46000 h 284620"/>
                <a:gd name="connsiteX277" fmla="*/ 157025 w 169497"/>
                <a:gd name="connsiteY277" fmla="*/ 44053 h 284620"/>
                <a:gd name="connsiteX278" fmla="*/ 157593 w 169497"/>
                <a:gd name="connsiteY278" fmla="*/ 42091 h 284620"/>
                <a:gd name="connsiteX279" fmla="*/ 158159 w 169497"/>
                <a:gd name="connsiteY279" fmla="*/ 40137 h 284620"/>
                <a:gd name="connsiteX280" fmla="*/ 158726 w 169497"/>
                <a:gd name="connsiteY280" fmla="*/ 38168 h 284620"/>
                <a:gd name="connsiteX281" fmla="*/ 159293 w 169497"/>
                <a:gd name="connsiteY281" fmla="*/ 36199 h 284620"/>
                <a:gd name="connsiteX282" fmla="*/ 159860 w 169497"/>
                <a:gd name="connsiteY282" fmla="*/ 34223 h 284620"/>
                <a:gd name="connsiteX283" fmla="*/ 160427 w 169497"/>
                <a:gd name="connsiteY283" fmla="*/ 32247 h 284620"/>
                <a:gd name="connsiteX284" fmla="*/ 160993 w 169497"/>
                <a:gd name="connsiteY284" fmla="*/ 30263 h 284620"/>
                <a:gd name="connsiteX285" fmla="*/ 161561 w 169497"/>
                <a:gd name="connsiteY285" fmla="*/ 28272 h 284620"/>
                <a:gd name="connsiteX286" fmla="*/ 162128 w 169497"/>
                <a:gd name="connsiteY286" fmla="*/ 26280 h 284620"/>
                <a:gd name="connsiteX287" fmla="*/ 162694 w 169497"/>
                <a:gd name="connsiteY287" fmla="*/ 24283 h 284620"/>
                <a:gd name="connsiteX288" fmla="*/ 163261 w 169497"/>
                <a:gd name="connsiteY288" fmla="*/ 22282 h 284620"/>
                <a:gd name="connsiteX289" fmla="*/ 163828 w 169497"/>
                <a:gd name="connsiteY289" fmla="*/ 20276 h 284620"/>
                <a:gd name="connsiteX290" fmla="*/ 164395 w 169497"/>
                <a:gd name="connsiteY290" fmla="*/ 18266 h 284620"/>
                <a:gd name="connsiteX291" fmla="*/ 164962 w 169497"/>
                <a:gd name="connsiteY291" fmla="*/ 16252 h 284620"/>
                <a:gd name="connsiteX292" fmla="*/ 165528 w 169497"/>
                <a:gd name="connsiteY292" fmla="*/ 14234 h 284620"/>
                <a:gd name="connsiteX293" fmla="*/ 166096 w 169497"/>
                <a:gd name="connsiteY293" fmla="*/ 12212 h 284620"/>
                <a:gd name="connsiteX294" fmla="*/ 166663 w 169497"/>
                <a:gd name="connsiteY294" fmla="*/ 10186 h 284620"/>
                <a:gd name="connsiteX295" fmla="*/ 167229 w 169497"/>
                <a:gd name="connsiteY295" fmla="*/ 8157 h 284620"/>
                <a:gd name="connsiteX296" fmla="*/ 167796 w 169497"/>
                <a:gd name="connsiteY296" fmla="*/ 6123 h 284620"/>
                <a:gd name="connsiteX297" fmla="*/ 168363 w 169497"/>
                <a:gd name="connsiteY297" fmla="*/ 4085 h 284620"/>
                <a:gd name="connsiteX298" fmla="*/ 168930 w 169497"/>
                <a:gd name="connsiteY298" fmla="*/ 2045 h 284620"/>
                <a:gd name="connsiteX299" fmla="*/ 169497 w 169497"/>
                <a:gd name="connsiteY299" fmla="*/ 0 h 284620"/>
                <a:gd name="connsiteX300" fmla="*/ 169497 w 169497"/>
                <a:gd name="connsiteY300" fmla="*/ 284621 h 284620"/>
                <a:gd name="connsiteX301" fmla="*/ 0 w 169497"/>
                <a:gd name="connsiteY301" fmla="*/ 284621 h 28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169497" h="284620">
                  <a:moveTo>
                    <a:pt x="0" y="284621"/>
                  </a:moveTo>
                  <a:lnTo>
                    <a:pt x="567" y="284621"/>
                  </a:lnTo>
                  <a:lnTo>
                    <a:pt x="1134" y="284621"/>
                  </a:lnTo>
                  <a:lnTo>
                    <a:pt x="1701" y="284621"/>
                  </a:lnTo>
                  <a:lnTo>
                    <a:pt x="2268" y="284621"/>
                  </a:lnTo>
                  <a:lnTo>
                    <a:pt x="2834" y="284621"/>
                  </a:lnTo>
                  <a:lnTo>
                    <a:pt x="3402" y="284621"/>
                  </a:lnTo>
                  <a:lnTo>
                    <a:pt x="3969" y="284621"/>
                  </a:lnTo>
                  <a:lnTo>
                    <a:pt x="4535" y="284621"/>
                  </a:lnTo>
                  <a:lnTo>
                    <a:pt x="5102" y="284613"/>
                  </a:lnTo>
                  <a:lnTo>
                    <a:pt x="5669" y="284613"/>
                  </a:lnTo>
                  <a:lnTo>
                    <a:pt x="6236" y="284613"/>
                  </a:lnTo>
                  <a:lnTo>
                    <a:pt x="6803" y="284606"/>
                  </a:lnTo>
                  <a:lnTo>
                    <a:pt x="7369" y="284606"/>
                  </a:lnTo>
                  <a:lnTo>
                    <a:pt x="7937" y="284599"/>
                  </a:lnTo>
                  <a:lnTo>
                    <a:pt x="8503" y="284591"/>
                  </a:lnTo>
                  <a:lnTo>
                    <a:pt x="9070" y="284584"/>
                  </a:lnTo>
                  <a:lnTo>
                    <a:pt x="9637" y="284577"/>
                  </a:lnTo>
                  <a:lnTo>
                    <a:pt x="10204" y="284569"/>
                  </a:lnTo>
                  <a:lnTo>
                    <a:pt x="10771" y="284555"/>
                  </a:lnTo>
                  <a:lnTo>
                    <a:pt x="11338" y="284540"/>
                  </a:lnTo>
                  <a:lnTo>
                    <a:pt x="11905" y="284533"/>
                  </a:lnTo>
                  <a:lnTo>
                    <a:pt x="12472" y="284511"/>
                  </a:lnTo>
                  <a:lnTo>
                    <a:pt x="13038" y="284496"/>
                  </a:lnTo>
                  <a:lnTo>
                    <a:pt x="13605" y="284474"/>
                  </a:lnTo>
                  <a:lnTo>
                    <a:pt x="14173" y="284452"/>
                  </a:lnTo>
                  <a:lnTo>
                    <a:pt x="14739" y="284430"/>
                  </a:lnTo>
                  <a:lnTo>
                    <a:pt x="15306" y="284408"/>
                  </a:lnTo>
                  <a:lnTo>
                    <a:pt x="15873" y="284378"/>
                  </a:lnTo>
                  <a:lnTo>
                    <a:pt x="16440" y="284349"/>
                  </a:lnTo>
                  <a:lnTo>
                    <a:pt x="17007" y="284312"/>
                  </a:lnTo>
                  <a:lnTo>
                    <a:pt x="17573" y="284275"/>
                  </a:lnTo>
                  <a:lnTo>
                    <a:pt x="18140" y="284239"/>
                  </a:lnTo>
                  <a:lnTo>
                    <a:pt x="18707" y="284195"/>
                  </a:lnTo>
                  <a:lnTo>
                    <a:pt x="19274" y="284151"/>
                  </a:lnTo>
                  <a:lnTo>
                    <a:pt x="19841" y="284106"/>
                  </a:lnTo>
                  <a:lnTo>
                    <a:pt x="20408" y="284055"/>
                  </a:lnTo>
                  <a:lnTo>
                    <a:pt x="20975" y="284004"/>
                  </a:lnTo>
                  <a:lnTo>
                    <a:pt x="21541" y="283945"/>
                  </a:lnTo>
                  <a:lnTo>
                    <a:pt x="22108" y="283886"/>
                  </a:lnTo>
                  <a:lnTo>
                    <a:pt x="22676" y="283820"/>
                  </a:lnTo>
                  <a:lnTo>
                    <a:pt x="23242" y="283746"/>
                  </a:lnTo>
                  <a:lnTo>
                    <a:pt x="23809" y="283680"/>
                  </a:lnTo>
                  <a:lnTo>
                    <a:pt x="24376" y="283600"/>
                  </a:lnTo>
                  <a:lnTo>
                    <a:pt x="24943" y="283519"/>
                  </a:lnTo>
                  <a:lnTo>
                    <a:pt x="25510" y="283438"/>
                  </a:lnTo>
                  <a:lnTo>
                    <a:pt x="26076" y="283350"/>
                  </a:lnTo>
                  <a:lnTo>
                    <a:pt x="26644" y="283254"/>
                  </a:lnTo>
                  <a:lnTo>
                    <a:pt x="27211" y="283159"/>
                  </a:lnTo>
                  <a:lnTo>
                    <a:pt x="27777" y="283056"/>
                  </a:lnTo>
                  <a:lnTo>
                    <a:pt x="28344" y="282946"/>
                  </a:lnTo>
                  <a:lnTo>
                    <a:pt x="28911" y="282835"/>
                  </a:lnTo>
                  <a:lnTo>
                    <a:pt x="29478" y="282718"/>
                  </a:lnTo>
                  <a:lnTo>
                    <a:pt x="30045" y="282593"/>
                  </a:lnTo>
                  <a:lnTo>
                    <a:pt x="30611" y="282468"/>
                  </a:lnTo>
                  <a:lnTo>
                    <a:pt x="31179" y="282336"/>
                  </a:lnTo>
                  <a:lnTo>
                    <a:pt x="31745" y="282196"/>
                  </a:lnTo>
                  <a:lnTo>
                    <a:pt x="32312" y="282049"/>
                  </a:lnTo>
                  <a:lnTo>
                    <a:pt x="32879" y="281902"/>
                  </a:lnTo>
                  <a:lnTo>
                    <a:pt x="33446" y="281748"/>
                  </a:lnTo>
                  <a:lnTo>
                    <a:pt x="34013" y="281587"/>
                  </a:lnTo>
                  <a:lnTo>
                    <a:pt x="34579" y="281425"/>
                  </a:lnTo>
                  <a:lnTo>
                    <a:pt x="35147" y="281249"/>
                  </a:lnTo>
                  <a:lnTo>
                    <a:pt x="35714" y="281072"/>
                  </a:lnTo>
                  <a:lnTo>
                    <a:pt x="36280" y="280889"/>
                  </a:lnTo>
                  <a:lnTo>
                    <a:pt x="36847" y="280698"/>
                  </a:lnTo>
                  <a:lnTo>
                    <a:pt x="37415" y="280499"/>
                  </a:lnTo>
                  <a:lnTo>
                    <a:pt x="37981" y="280301"/>
                  </a:lnTo>
                  <a:lnTo>
                    <a:pt x="38548" y="280088"/>
                  </a:lnTo>
                  <a:lnTo>
                    <a:pt x="39115" y="279875"/>
                  </a:lnTo>
                  <a:lnTo>
                    <a:pt x="39682" y="279647"/>
                  </a:lnTo>
                  <a:lnTo>
                    <a:pt x="40249" y="279419"/>
                  </a:lnTo>
                  <a:lnTo>
                    <a:pt x="40815" y="279184"/>
                  </a:lnTo>
                  <a:lnTo>
                    <a:pt x="41382" y="278942"/>
                  </a:lnTo>
                  <a:lnTo>
                    <a:pt x="41949" y="278692"/>
                  </a:lnTo>
                  <a:lnTo>
                    <a:pt x="42516" y="278435"/>
                  </a:lnTo>
                  <a:lnTo>
                    <a:pt x="43083" y="278170"/>
                  </a:lnTo>
                  <a:lnTo>
                    <a:pt x="43650" y="277898"/>
                  </a:lnTo>
                  <a:lnTo>
                    <a:pt x="44217" y="277619"/>
                  </a:lnTo>
                  <a:lnTo>
                    <a:pt x="44783" y="277333"/>
                  </a:lnTo>
                  <a:lnTo>
                    <a:pt x="45350" y="277039"/>
                  </a:lnTo>
                  <a:lnTo>
                    <a:pt x="45918" y="276738"/>
                  </a:lnTo>
                  <a:lnTo>
                    <a:pt x="46484" y="276429"/>
                  </a:lnTo>
                  <a:lnTo>
                    <a:pt x="47051" y="276113"/>
                  </a:lnTo>
                  <a:lnTo>
                    <a:pt x="47618" y="275790"/>
                  </a:lnTo>
                  <a:lnTo>
                    <a:pt x="48185" y="275459"/>
                  </a:lnTo>
                  <a:lnTo>
                    <a:pt x="48752" y="275114"/>
                  </a:lnTo>
                  <a:lnTo>
                    <a:pt x="49318" y="274769"/>
                  </a:lnTo>
                  <a:lnTo>
                    <a:pt x="49886" y="274416"/>
                  </a:lnTo>
                  <a:lnTo>
                    <a:pt x="50453" y="274049"/>
                  </a:lnTo>
                  <a:lnTo>
                    <a:pt x="51019" y="273674"/>
                  </a:lnTo>
                  <a:lnTo>
                    <a:pt x="51586" y="273299"/>
                  </a:lnTo>
                  <a:lnTo>
                    <a:pt x="52153" y="272910"/>
                  </a:lnTo>
                  <a:lnTo>
                    <a:pt x="52720" y="272513"/>
                  </a:lnTo>
                  <a:lnTo>
                    <a:pt x="53287" y="272109"/>
                  </a:lnTo>
                  <a:lnTo>
                    <a:pt x="53854" y="271690"/>
                  </a:lnTo>
                  <a:lnTo>
                    <a:pt x="54421" y="271272"/>
                  </a:lnTo>
                  <a:lnTo>
                    <a:pt x="54987" y="270838"/>
                  </a:lnTo>
                  <a:lnTo>
                    <a:pt x="55554" y="270397"/>
                  </a:lnTo>
                  <a:lnTo>
                    <a:pt x="56121" y="269949"/>
                  </a:lnTo>
                  <a:lnTo>
                    <a:pt x="56688" y="269494"/>
                  </a:lnTo>
                  <a:lnTo>
                    <a:pt x="57255" y="269031"/>
                  </a:lnTo>
                  <a:lnTo>
                    <a:pt x="57821" y="268554"/>
                  </a:lnTo>
                  <a:lnTo>
                    <a:pt x="58389" y="268076"/>
                  </a:lnTo>
                  <a:lnTo>
                    <a:pt x="58956" y="267584"/>
                  </a:lnTo>
                  <a:lnTo>
                    <a:pt x="59522" y="267077"/>
                  </a:lnTo>
                  <a:lnTo>
                    <a:pt x="60089" y="266570"/>
                  </a:lnTo>
                  <a:lnTo>
                    <a:pt x="60657" y="266048"/>
                  </a:lnTo>
                  <a:lnTo>
                    <a:pt x="61223" y="265527"/>
                  </a:lnTo>
                  <a:lnTo>
                    <a:pt x="61790" y="264983"/>
                  </a:lnTo>
                  <a:lnTo>
                    <a:pt x="62357" y="264439"/>
                  </a:lnTo>
                  <a:lnTo>
                    <a:pt x="62924" y="263881"/>
                  </a:lnTo>
                  <a:lnTo>
                    <a:pt x="63491" y="263323"/>
                  </a:lnTo>
                  <a:lnTo>
                    <a:pt x="64057" y="262742"/>
                  </a:lnTo>
                  <a:lnTo>
                    <a:pt x="64625" y="262162"/>
                  </a:lnTo>
                  <a:lnTo>
                    <a:pt x="65191" y="261567"/>
                  </a:lnTo>
                  <a:lnTo>
                    <a:pt x="65758" y="260964"/>
                  </a:lnTo>
                  <a:lnTo>
                    <a:pt x="66325" y="260355"/>
                  </a:lnTo>
                  <a:lnTo>
                    <a:pt x="66892" y="259730"/>
                  </a:lnTo>
                  <a:lnTo>
                    <a:pt x="67459" y="259106"/>
                  </a:lnTo>
                  <a:lnTo>
                    <a:pt x="68025" y="258466"/>
                  </a:lnTo>
                  <a:lnTo>
                    <a:pt x="68592" y="257813"/>
                  </a:lnTo>
                  <a:lnTo>
                    <a:pt x="69160" y="257151"/>
                  </a:lnTo>
                  <a:lnTo>
                    <a:pt x="69726" y="256483"/>
                  </a:lnTo>
                  <a:lnTo>
                    <a:pt x="70293" y="255807"/>
                  </a:lnTo>
                  <a:lnTo>
                    <a:pt x="70860" y="255116"/>
                  </a:lnTo>
                  <a:lnTo>
                    <a:pt x="71427" y="254418"/>
                  </a:lnTo>
                  <a:lnTo>
                    <a:pt x="71994" y="253713"/>
                  </a:lnTo>
                  <a:lnTo>
                    <a:pt x="72560" y="253001"/>
                  </a:lnTo>
                  <a:lnTo>
                    <a:pt x="73128" y="252273"/>
                  </a:lnTo>
                  <a:lnTo>
                    <a:pt x="73695" y="251531"/>
                  </a:lnTo>
                  <a:lnTo>
                    <a:pt x="74261" y="250789"/>
                  </a:lnTo>
                  <a:lnTo>
                    <a:pt x="74828" y="250032"/>
                  </a:lnTo>
                  <a:lnTo>
                    <a:pt x="75395" y="249268"/>
                  </a:lnTo>
                  <a:lnTo>
                    <a:pt x="75962" y="248490"/>
                  </a:lnTo>
                  <a:lnTo>
                    <a:pt x="76529" y="247704"/>
                  </a:lnTo>
                  <a:lnTo>
                    <a:pt x="77096" y="246910"/>
                  </a:lnTo>
                  <a:lnTo>
                    <a:pt x="77663" y="246102"/>
                  </a:lnTo>
                  <a:lnTo>
                    <a:pt x="78229" y="245286"/>
                  </a:lnTo>
                  <a:lnTo>
                    <a:pt x="78796" y="244464"/>
                  </a:lnTo>
                  <a:lnTo>
                    <a:pt x="79363" y="243633"/>
                  </a:lnTo>
                  <a:lnTo>
                    <a:pt x="79930" y="242789"/>
                  </a:lnTo>
                  <a:lnTo>
                    <a:pt x="80497" y="241929"/>
                  </a:lnTo>
                  <a:lnTo>
                    <a:pt x="81063" y="241069"/>
                  </a:lnTo>
                  <a:lnTo>
                    <a:pt x="81631" y="240195"/>
                  </a:lnTo>
                  <a:lnTo>
                    <a:pt x="82198" y="239306"/>
                  </a:lnTo>
                  <a:lnTo>
                    <a:pt x="82764" y="238417"/>
                  </a:lnTo>
                  <a:lnTo>
                    <a:pt x="83331" y="237506"/>
                  </a:lnTo>
                  <a:lnTo>
                    <a:pt x="83899" y="236595"/>
                  </a:lnTo>
                  <a:lnTo>
                    <a:pt x="84465" y="235670"/>
                  </a:lnTo>
                  <a:lnTo>
                    <a:pt x="85032" y="234737"/>
                  </a:lnTo>
                  <a:lnTo>
                    <a:pt x="85599" y="233796"/>
                  </a:lnTo>
                  <a:lnTo>
                    <a:pt x="86166" y="232841"/>
                  </a:lnTo>
                  <a:lnTo>
                    <a:pt x="86733" y="231879"/>
                  </a:lnTo>
                  <a:lnTo>
                    <a:pt x="87299" y="230902"/>
                  </a:lnTo>
                  <a:lnTo>
                    <a:pt x="87867" y="229924"/>
                  </a:lnTo>
                  <a:lnTo>
                    <a:pt x="88433" y="228925"/>
                  </a:lnTo>
                  <a:lnTo>
                    <a:pt x="89000" y="227926"/>
                  </a:lnTo>
                  <a:lnTo>
                    <a:pt x="89567" y="226912"/>
                  </a:lnTo>
                  <a:lnTo>
                    <a:pt x="90134" y="225891"/>
                  </a:lnTo>
                  <a:lnTo>
                    <a:pt x="90701" y="224855"/>
                  </a:lnTo>
                  <a:lnTo>
                    <a:pt x="91267" y="223812"/>
                  </a:lnTo>
                  <a:lnTo>
                    <a:pt x="91834" y="222761"/>
                  </a:lnTo>
                  <a:lnTo>
                    <a:pt x="92402" y="221704"/>
                  </a:lnTo>
                  <a:lnTo>
                    <a:pt x="92968" y="220631"/>
                  </a:lnTo>
                  <a:lnTo>
                    <a:pt x="93535" y="219544"/>
                  </a:lnTo>
                  <a:lnTo>
                    <a:pt x="94102" y="218456"/>
                  </a:lnTo>
                  <a:lnTo>
                    <a:pt x="94669" y="217354"/>
                  </a:lnTo>
                  <a:lnTo>
                    <a:pt x="95236" y="216245"/>
                  </a:lnTo>
                  <a:lnTo>
                    <a:pt x="95802" y="215121"/>
                  </a:lnTo>
                  <a:lnTo>
                    <a:pt x="96370" y="213990"/>
                  </a:lnTo>
                  <a:lnTo>
                    <a:pt x="96937" y="212851"/>
                  </a:lnTo>
                  <a:lnTo>
                    <a:pt x="97503" y="211705"/>
                  </a:lnTo>
                  <a:lnTo>
                    <a:pt x="98070" y="210544"/>
                  </a:lnTo>
                  <a:lnTo>
                    <a:pt x="98637" y="209376"/>
                  </a:lnTo>
                  <a:lnTo>
                    <a:pt x="99204" y="208193"/>
                  </a:lnTo>
                  <a:lnTo>
                    <a:pt x="99771" y="207010"/>
                  </a:lnTo>
                  <a:lnTo>
                    <a:pt x="100338" y="205813"/>
                  </a:lnTo>
                  <a:lnTo>
                    <a:pt x="100905" y="204600"/>
                  </a:lnTo>
                  <a:lnTo>
                    <a:pt x="101471" y="203388"/>
                  </a:lnTo>
                  <a:lnTo>
                    <a:pt x="102038" y="202161"/>
                  </a:lnTo>
                  <a:lnTo>
                    <a:pt x="102605" y="200927"/>
                  </a:lnTo>
                  <a:lnTo>
                    <a:pt x="103172" y="199678"/>
                  </a:lnTo>
                  <a:lnTo>
                    <a:pt x="103739" y="198422"/>
                  </a:lnTo>
                  <a:lnTo>
                    <a:pt x="104305" y="197158"/>
                  </a:lnTo>
                  <a:lnTo>
                    <a:pt x="104873" y="195887"/>
                  </a:lnTo>
                  <a:lnTo>
                    <a:pt x="105440" y="194602"/>
                  </a:lnTo>
                  <a:lnTo>
                    <a:pt x="106006" y="193316"/>
                  </a:lnTo>
                  <a:lnTo>
                    <a:pt x="106573" y="192008"/>
                  </a:lnTo>
                  <a:lnTo>
                    <a:pt x="107141" y="190700"/>
                  </a:lnTo>
                  <a:lnTo>
                    <a:pt x="107707" y="189378"/>
                  </a:lnTo>
                  <a:lnTo>
                    <a:pt x="108274" y="188048"/>
                  </a:lnTo>
                  <a:lnTo>
                    <a:pt x="108841" y="186711"/>
                  </a:lnTo>
                  <a:lnTo>
                    <a:pt x="109408" y="185367"/>
                  </a:lnTo>
                  <a:lnTo>
                    <a:pt x="109975" y="184008"/>
                  </a:lnTo>
                  <a:lnTo>
                    <a:pt x="110541" y="182649"/>
                  </a:lnTo>
                  <a:lnTo>
                    <a:pt x="111109" y="181267"/>
                  </a:lnTo>
                  <a:lnTo>
                    <a:pt x="111675" y="179886"/>
                  </a:lnTo>
                  <a:lnTo>
                    <a:pt x="112242" y="178498"/>
                  </a:lnTo>
                  <a:lnTo>
                    <a:pt x="112809" y="177094"/>
                  </a:lnTo>
                  <a:lnTo>
                    <a:pt x="113376" y="175684"/>
                  </a:lnTo>
                  <a:lnTo>
                    <a:pt x="113943" y="174266"/>
                  </a:lnTo>
                  <a:lnTo>
                    <a:pt x="114509" y="172841"/>
                  </a:lnTo>
                  <a:lnTo>
                    <a:pt x="115077" y="171401"/>
                  </a:lnTo>
                  <a:lnTo>
                    <a:pt x="115644" y="169953"/>
                  </a:lnTo>
                  <a:lnTo>
                    <a:pt x="116210" y="168499"/>
                  </a:lnTo>
                  <a:lnTo>
                    <a:pt x="116777" y="167037"/>
                  </a:lnTo>
                  <a:lnTo>
                    <a:pt x="117344" y="165567"/>
                  </a:lnTo>
                  <a:lnTo>
                    <a:pt x="117911" y="164091"/>
                  </a:lnTo>
                  <a:lnTo>
                    <a:pt x="118478" y="162599"/>
                  </a:lnTo>
                  <a:lnTo>
                    <a:pt x="119044" y="161101"/>
                  </a:lnTo>
                  <a:lnTo>
                    <a:pt x="119612" y="159602"/>
                  </a:lnTo>
                  <a:lnTo>
                    <a:pt x="120179" y="158088"/>
                  </a:lnTo>
                  <a:lnTo>
                    <a:pt x="120745" y="156560"/>
                  </a:lnTo>
                  <a:lnTo>
                    <a:pt x="121312" y="155032"/>
                  </a:lnTo>
                  <a:lnTo>
                    <a:pt x="121879" y="153497"/>
                  </a:lnTo>
                  <a:lnTo>
                    <a:pt x="122446" y="151947"/>
                  </a:lnTo>
                  <a:lnTo>
                    <a:pt x="123013" y="150396"/>
                  </a:lnTo>
                  <a:lnTo>
                    <a:pt x="123580" y="148832"/>
                  </a:lnTo>
                  <a:lnTo>
                    <a:pt x="124147" y="147259"/>
                  </a:lnTo>
                  <a:lnTo>
                    <a:pt x="124713" y="145680"/>
                  </a:lnTo>
                  <a:lnTo>
                    <a:pt x="125280" y="144093"/>
                  </a:lnTo>
                  <a:lnTo>
                    <a:pt x="125848" y="142499"/>
                  </a:lnTo>
                  <a:lnTo>
                    <a:pt x="126414" y="140897"/>
                  </a:lnTo>
                  <a:lnTo>
                    <a:pt x="126981" y="139288"/>
                  </a:lnTo>
                  <a:lnTo>
                    <a:pt x="127548" y="137665"/>
                  </a:lnTo>
                  <a:lnTo>
                    <a:pt x="128115" y="136041"/>
                  </a:lnTo>
                  <a:lnTo>
                    <a:pt x="128682" y="134410"/>
                  </a:lnTo>
                  <a:lnTo>
                    <a:pt x="129248" y="132764"/>
                  </a:lnTo>
                  <a:lnTo>
                    <a:pt x="129815" y="131119"/>
                  </a:lnTo>
                  <a:lnTo>
                    <a:pt x="130383" y="129458"/>
                  </a:lnTo>
                  <a:lnTo>
                    <a:pt x="130949" y="127798"/>
                  </a:lnTo>
                  <a:lnTo>
                    <a:pt x="131516" y="126123"/>
                  </a:lnTo>
                  <a:lnTo>
                    <a:pt x="132083" y="124448"/>
                  </a:lnTo>
                  <a:lnTo>
                    <a:pt x="132650" y="122758"/>
                  </a:lnTo>
                  <a:lnTo>
                    <a:pt x="133217" y="121061"/>
                  </a:lnTo>
                  <a:lnTo>
                    <a:pt x="133783" y="119364"/>
                  </a:lnTo>
                  <a:lnTo>
                    <a:pt x="134351" y="117652"/>
                  </a:lnTo>
                  <a:lnTo>
                    <a:pt x="134917" y="115940"/>
                  </a:lnTo>
                  <a:lnTo>
                    <a:pt x="135484" y="114214"/>
                  </a:lnTo>
                  <a:lnTo>
                    <a:pt x="136051" y="112488"/>
                  </a:lnTo>
                  <a:lnTo>
                    <a:pt x="136618" y="110754"/>
                  </a:lnTo>
                  <a:lnTo>
                    <a:pt x="137185" y="109005"/>
                  </a:lnTo>
                  <a:lnTo>
                    <a:pt x="137751" y="107257"/>
                  </a:lnTo>
                  <a:lnTo>
                    <a:pt x="138319" y="105501"/>
                  </a:lnTo>
                  <a:lnTo>
                    <a:pt x="138886" y="103738"/>
                  </a:lnTo>
                  <a:lnTo>
                    <a:pt x="139452" y="101967"/>
                  </a:lnTo>
                  <a:lnTo>
                    <a:pt x="140019" y="100189"/>
                  </a:lnTo>
                  <a:lnTo>
                    <a:pt x="140586" y="98404"/>
                  </a:lnTo>
                  <a:lnTo>
                    <a:pt x="141153" y="96611"/>
                  </a:lnTo>
                  <a:lnTo>
                    <a:pt x="141720" y="94819"/>
                  </a:lnTo>
                  <a:lnTo>
                    <a:pt x="142286" y="93011"/>
                  </a:lnTo>
                  <a:lnTo>
                    <a:pt x="142854" y="91204"/>
                  </a:lnTo>
                  <a:lnTo>
                    <a:pt x="143421" y="89390"/>
                  </a:lnTo>
                  <a:lnTo>
                    <a:pt x="143987" y="87567"/>
                  </a:lnTo>
                  <a:lnTo>
                    <a:pt x="144554" y="85738"/>
                  </a:lnTo>
                  <a:lnTo>
                    <a:pt x="145121" y="83901"/>
                  </a:lnTo>
                  <a:lnTo>
                    <a:pt x="145688" y="82065"/>
                  </a:lnTo>
                  <a:lnTo>
                    <a:pt x="146255" y="80213"/>
                  </a:lnTo>
                  <a:lnTo>
                    <a:pt x="146822" y="78362"/>
                  </a:lnTo>
                  <a:lnTo>
                    <a:pt x="147389" y="76503"/>
                  </a:lnTo>
                  <a:lnTo>
                    <a:pt x="147955" y="74637"/>
                  </a:lnTo>
                  <a:lnTo>
                    <a:pt x="148522" y="72771"/>
                  </a:lnTo>
                  <a:lnTo>
                    <a:pt x="149090" y="70891"/>
                  </a:lnTo>
                  <a:lnTo>
                    <a:pt x="149656" y="69010"/>
                  </a:lnTo>
                  <a:lnTo>
                    <a:pt x="150223" y="67122"/>
                  </a:lnTo>
                  <a:lnTo>
                    <a:pt x="150790" y="65226"/>
                  </a:lnTo>
                  <a:lnTo>
                    <a:pt x="151357" y="63331"/>
                  </a:lnTo>
                  <a:lnTo>
                    <a:pt x="151924" y="61428"/>
                  </a:lnTo>
                  <a:lnTo>
                    <a:pt x="152490" y="59518"/>
                  </a:lnTo>
                  <a:lnTo>
                    <a:pt x="153057" y="57600"/>
                  </a:lnTo>
                  <a:lnTo>
                    <a:pt x="153624" y="55683"/>
                  </a:lnTo>
                  <a:lnTo>
                    <a:pt x="154191" y="53758"/>
                  </a:lnTo>
                  <a:lnTo>
                    <a:pt x="154758" y="51826"/>
                  </a:lnTo>
                  <a:lnTo>
                    <a:pt x="155325" y="49886"/>
                  </a:lnTo>
                  <a:lnTo>
                    <a:pt x="155892" y="47947"/>
                  </a:lnTo>
                  <a:lnTo>
                    <a:pt x="156459" y="46000"/>
                  </a:lnTo>
                  <a:lnTo>
                    <a:pt x="157025" y="44053"/>
                  </a:lnTo>
                  <a:lnTo>
                    <a:pt x="157593" y="42091"/>
                  </a:lnTo>
                  <a:lnTo>
                    <a:pt x="158159" y="40137"/>
                  </a:lnTo>
                  <a:lnTo>
                    <a:pt x="158726" y="38168"/>
                  </a:lnTo>
                  <a:lnTo>
                    <a:pt x="159293" y="36199"/>
                  </a:lnTo>
                  <a:lnTo>
                    <a:pt x="159860" y="34223"/>
                  </a:lnTo>
                  <a:lnTo>
                    <a:pt x="160427" y="32247"/>
                  </a:lnTo>
                  <a:lnTo>
                    <a:pt x="160993" y="30263"/>
                  </a:lnTo>
                  <a:lnTo>
                    <a:pt x="161561" y="28272"/>
                  </a:lnTo>
                  <a:lnTo>
                    <a:pt x="162128" y="26280"/>
                  </a:lnTo>
                  <a:lnTo>
                    <a:pt x="162694" y="24283"/>
                  </a:lnTo>
                  <a:lnTo>
                    <a:pt x="163261" y="22282"/>
                  </a:lnTo>
                  <a:lnTo>
                    <a:pt x="163828" y="20276"/>
                  </a:lnTo>
                  <a:lnTo>
                    <a:pt x="164395" y="18266"/>
                  </a:lnTo>
                  <a:lnTo>
                    <a:pt x="164962" y="16252"/>
                  </a:lnTo>
                  <a:lnTo>
                    <a:pt x="165528" y="14234"/>
                  </a:lnTo>
                  <a:lnTo>
                    <a:pt x="166096" y="12212"/>
                  </a:lnTo>
                  <a:lnTo>
                    <a:pt x="166663" y="10186"/>
                  </a:lnTo>
                  <a:lnTo>
                    <a:pt x="167229" y="8157"/>
                  </a:lnTo>
                  <a:lnTo>
                    <a:pt x="167796" y="6123"/>
                  </a:lnTo>
                  <a:lnTo>
                    <a:pt x="168363" y="4085"/>
                  </a:lnTo>
                  <a:lnTo>
                    <a:pt x="168930" y="2045"/>
                  </a:lnTo>
                  <a:lnTo>
                    <a:pt x="169497" y="0"/>
                  </a:lnTo>
                  <a:lnTo>
                    <a:pt x="169497" y="284621"/>
                  </a:lnTo>
                  <a:lnTo>
                    <a:pt x="0" y="284621"/>
                  </a:lnTo>
                </a:path>
              </a:pathLst>
            </a:custGeom>
            <a:noFill/>
            <a:ln w="2937" cap="rnd">
              <a:solidFill>
                <a:srgbClr val="000000">
                  <a:alpha val="50000"/>
                </a:srgbClr>
              </a:solidFill>
              <a:prstDash val="solid"/>
              <a:round/>
            </a:ln>
          </p:spPr>
          <p:txBody>
            <a:bodyPr rtlCol="0" anchor="ctr"/>
            <a:lstStyle/>
            <a:p>
              <a:endParaRPr lang="en-DE"/>
            </a:p>
          </p:txBody>
        </p:sp>
      </p:grpSp>
      <p:grpSp>
        <p:nvGrpSpPr>
          <p:cNvPr id="175" name="Group 174">
            <a:extLst>
              <a:ext uri="{FF2B5EF4-FFF2-40B4-BE49-F238E27FC236}">
                <a16:creationId xmlns:a16="http://schemas.microsoft.com/office/drawing/2014/main" id="{991292C8-3569-E869-3AB4-93C71011F4CA}"/>
              </a:ext>
            </a:extLst>
          </p:cNvPr>
          <p:cNvGrpSpPr/>
          <p:nvPr/>
        </p:nvGrpSpPr>
        <p:grpSpPr>
          <a:xfrm>
            <a:off x="7710630" y="3297337"/>
            <a:ext cx="26448" cy="172948"/>
            <a:chOff x="7710630" y="3297337"/>
            <a:chExt cx="26448" cy="172948"/>
          </a:xfrm>
        </p:grpSpPr>
        <p:sp>
          <p:nvSpPr>
            <p:cNvPr id="146" name="Freeform 145">
              <a:extLst>
                <a:ext uri="{FF2B5EF4-FFF2-40B4-BE49-F238E27FC236}">
                  <a16:creationId xmlns:a16="http://schemas.microsoft.com/office/drawing/2014/main" id="{7C3B74F1-F8FB-1147-99A4-2C3C4482335B}"/>
                </a:ext>
              </a:extLst>
            </p:cNvPr>
            <p:cNvSpPr/>
            <p:nvPr/>
          </p:nvSpPr>
          <p:spPr>
            <a:xfrm>
              <a:off x="7723854" y="3297337"/>
              <a:ext cx="734" cy="172948"/>
            </a:xfrm>
            <a:custGeom>
              <a:avLst/>
              <a:gdLst>
                <a:gd name="connsiteX0" fmla="*/ 0 w 734"/>
                <a:gd name="connsiteY0" fmla="*/ 0 h 172948"/>
                <a:gd name="connsiteX1" fmla="*/ 0 w 734"/>
                <a:gd name="connsiteY1" fmla="*/ 172949 h 172948"/>
              </a:gdLst>
              <a:ahLst/>
              <a:cxnLst>
                <a:cxn ang="0">
                  <a:pos x="connsiteX0" y="connsiteY0"/>
                </a:cxn>
                <a:cxn ang="0">
                  <a:pos x="connsiteX1" y="connsiteY1"/>
                </a:cxn>
              </a:cxnLst>
              <a:rect l="l" t="t" r="r" b="b"/>
              <a:pathLst>
                <a:path w="734" h="172948">
                  <a:moveTo>
                    <a:pt x="0" y="0"/>
                  </a:moveTo>
                  <a:lnTo>
                    <a:pt x="0" y="172949"/>
                  </a:lnTo>
                </a:path>
              </a:pathLst>
            </a:custGeom>
            <a:noFill/>
            <a:ln w="2937"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DA09D13C-4CE4-DAD7-1B8B-49726CDCE8EB}"/>
                </a:ext>
              </a:extLst>
            </p:cNvPr>
            <p:cNvSpPr/>
            <p:nvPr/>
          </p:nvSpPr>
          <p:spPr>
            <a:xfrm>
              <a:off x="7710630" y="3443837"/>
              <a:ext cx="26448" cy="26448"/>
            </a:xfrm>
            <a:custGeom>
              <a:avLst/>
              <a:gdLst>
                <a:gd name="connsiteX0" fmla="*/ 13224 w 26448"/>
                <a:gd name="connsiteY0" fmla="*/ 0 h 26448"/>
                <a:gd name="connsiteX1" fmla="*/ 26448 w 26448"/>
                <a:gd name="connsiteY1" fmla="*/ 0 h 26448"/>
                <a:gd name="connsiteX2" fmla="*/ 13224 w 26448"/>
                <a:gd name="connsiteY2" fmla="*/ 26448 h 26448"/>
                <a:gd name="connsiteX3" fmla="*/ 0 w 26448"/>
                <a:gd name="connsiteY3" fmla="*/ 0 h 26448"/>
              </a:gdLst>
              <a:ahLst/>
              <a:cxnLst>
                <a:cxn ang="0">
                  <a:pos x="connsiteX0" y="connsiteY0"/>
                </a:cxn>
                <a:cxn ang="0">
                  <a:pos x="connsiteX1" y="connsiteY1"/>
                </a:cxn>
                <a:cxn ang="0">
                  <a:pos x="connsiteX2" y="connsiteY2"/>
                </a:cxn>
                <a:cxn ang="0">
                  <a:pos x="connsiteX3" y="connsiteY3"/>
                </a:cxn>
              </a:cxnLst>
              <a:rect l="l" t="t" r="r" b="b"/>
              <a:pathLst>
                <a:path w="26448" h="26448">
                  <a:moveTo>
                    <a:pt x="13224" y="0"/>
                  </a:moveTo>
                  <a:lnTo>
                    <a:pt x="26448" y="0"/>
                  </a:lnTo>
                  <a:lnTo>
                    <a:pt x="13224" y="26448"/>
                  </a:lnTo>
                  <a:lnTo>
                    <a:pt x="0" y="0"/>
                  </a:lnTo>
                  <a:close/>
                </a:path>
              </a:pathLst>
            </a:custGeom>
            <a:solidFill>
              <a:srgbClr val="000000"/>
            </a:solidFill>
            <a:ln w="734"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C6B93EC-71E9-A8D8-2CE8-C6A2BD3A2AF3}"/>
                </a:ext>
              </a:extLst>
            </p:cNvPr>
            <p:cNvSpPr/>
            <p:nvPr/>
          </p:nvSpPr>
          <p:spPr>
            <a:xfrm>
              <a:off x="7723854" y="3297337"/>
              <a:ext cx="734" cy="146500"/>
            </a:xfrm>
            <a:custGeom>
              <a:avLst/>
              <a:gdLst>
                <a:gd name="connsiteX0" fmla="*/ 0 w 734"/>
                <a:gd name="connsiteY0" fmla="*/ 146501 h 146500"/>
                <a:gd name="connsiteX1" fmla="*/ 0 w 734"/>
                <a:gd name="connsiteY1" fmla="*/ 0 h 146500"/>
              </a:gdLst>
              <a:ahLst/>
              <a:cxnLst>
                <a:cxn ang="0">
                  <a:pos x="connsiteX0" y="connsiteY0"/>
                </a:cxn>
                <a:cxn ang="0">
                  <a:pos x="connsiteX1" y="connsiteY1"/>
                </a:cxn>
              </a:cxnLst>
              <a:rect l="l" t="t" r="r" b="b"/>
              <a:pathLst>
                <a:path w="734" h="146500">
                  <a:moveTo>
                    <a:pt x="0" y="146501"/>
                  </a:moveTo>
                  <a:lnTo>
                    <a:pt x="0" y="0"/>
                  </a:lnTo>
                </a:path>
              </a:pathLst>
            </a:custGeom>
            <a:noFill/>
            <a:ln w="2937" cap="rnd">
              <a:solidFill>
                <a:srgbClr val="000000"/>
              </a:solidFill>
              <a:prstDash val="solid"/>
              <a:round/>
            </a:ln>
          </p:spPr>
          <p:txBody>
            <a:bodyPr rtlCol="0" anchor="ctr"/>
            <a:lstStyle/>
            <a:p>
              <a:endParaRPr lang="en-DE"/>
            </a:p>
          </p:txBody>
        </p:sp>
      </p:grpSp>
      <p:grpSp>
        <p:nvGrpSpPr>
          <p:cNvPr id="174" name="Group 173">
            <a:extLst>
              <a:ext uri="{FF2B5EF4-FFF2-40B4-BE49-F238E27FC236}">
                <a16:creationId xmlns:a16="http://schemas.microsoft.com/office/drawing/2014/main" id="{D8F60D08-0B4F-ABEF-6B55-DEE930025A17}"/>
              </a:ext>
            </a:extLst>
          </p:cNvPr>
          <p:cNvGrpSpPr/>
          <p:nvPr/>
        </p:nvGrpSpPr>
        <p:grpSpPr>
          <a:xfrm>
            <a:off x="8833119" y="3419593"/>
            <a:ext cx="169797" cy="75399"/>
            <a:chOff x="8833119" y="3419593"/>
            <a:chExt cx="169797" cy="75399"/>
          </a:xfrm>
        </p:grpSpPr>
        <p:sp>
          <p:nvSpPr>
            <p:cNvPr id="149" name="Freeform 148">
              <a:extLst>
                <a:ext uri="{FF2B5EF4-FFF2-40B4-BE49-F238E27FC236}">
                  <a16:creationId xmlns:a16="http://schemas.microsoft.com/office/drawing/2014/main" id="{113A8B60-006C-2106-2FA2-FC42E8D5C315}"/>
                </a:ext>
              </a:extLst>
            </p:cNvPr>
            <p:cNvSpPr/>
            <p:nvPr/>
          </p:nvSpPr>
          <p:spPr>
            <a:xfrm>
              <a:off x="8833119" y="3419593"/>
              <a:ext cx="169797" cy="75399"/>
            </a:xfrm>
            <a:custGeom>
              <a:avLst/>
              <a:gdLst>
                <a:gd name="connsiteX0" fmla="*/ 0 w 169797"/>
                <a:gd name="connsiteY0" fmla="*/ 0 h 75399"/>
                <a:gd name="connsiteX1" fmla="*/ 566 w 169797"/>
                <a:gd name="connsiteY1" fmla="*/ 213 h 75399"/>
                <a:gd name="connsiteX2" fmla="*/ 1131 w 169797"/>
                <a:gd name="connsiteY2" fmla="*/ 426 h 75399"/>
                <a:gd name="connsiteX3" fmla="*/ 1704 w 169797"/>
                <a:gd name="connsiteY3" fmla="*/ 647 h 75399"/>
                <a:gd name="connsiteX4" fmla="*/ 2270 w 169797"/>
                <a:gd name="connsiteY4" fmla="*/ 860 h 75399"/>
                <a:gd name="connsiteX5" fmla="*/ 2836 w 169797"/>
                <a:gd name="connsiteY5" fmla="*/ 1073 h 75399"/>
                <a:gd name="connsiteX6" fmla="*/ 3402 w 169797"/>
                <a:gd name="connsiteY6" fmla="*/ 1286 h 75399"/>
                <a:gd name="connsiteX7" fmla="*/ 3975 w 169797"/>
                <a:gd name="connsiteY7" fmla="*/ 1491 h 75399"/>
                <a:gd name="connsiteX8" fmla="*/ 4540 w 169797"/>
                <a:gd name="connsiteY8" fmla="*/ 1704 h 75399"/>
                <a:gd name="connsiteX9" fmla="*/ 5106 w 169797"/>
                <a:gd name="connsiteY9" fmla="*/ 1917 h 75399"/>
                <a:gd name="connsiteX10" fmla="*/ 5679 w 169797"/>
                <a:gd name="connsiteY10" fmla="*/ 2130 h 75399"/>
                <a:gd name="connsiteX11" fmla="*/ 6245 w 169797"/>
                <a:gd name="connsiteY11" fmla="*/ 2336 h 75399"/>
                <a:gd name="connsiteX12" fmla="*/ 6810 w 169797"/>
                <a:gd name="connsiteY12" fmla="*/ 2549 h 75399"/>
                <a:gd name="connsiteX13" fmla="*/ 7383 w 169797"/>
                <a:gd name="connsiteY13" fmla="*/ 2755 h 75399"/>
                <a:gd name="connsiteX14" fmla="*/ 7949 w 169797"/>
                <a:gd name="connsiteY14" fmla="*/ 2961 h 75399"/>
                <a:gd name="connsiteX15" fmla="*/ 8515 w 169797"/>
                <a:gd name="connsiteY15" fmla="*/ 3174 h 75399"/>
                <a:gd name="connsiteX16" fmla="*/ 9081 w 169797"/>
                <a:gd name="connsiteY16" fmla="*/ 3379 h 75399"/>
                <a:gd name="connsiteX17" fmla="*/ 9654 w 169797"/>
                <a:gd name="connsiteY17" fmla="*/ 3585 h 75399"/>
                <a:gd name="connsiteX18" fmla="*/ 10219 w 169797"/>
                <a:gd name="connsiteY18" fmla="*/ 3791 h 75399"/>
                <a:gd name="connsiteX19" fmla="*/ 10785 w 169797"/>
                <a:gd name="connsiteY19" fmla="*/ 3997 h 75399"/>
                <a:gd name="connsiteX20" fmla="*/ 11358 w 169797"/>
                <a:gd name="connsiteY20" fmla="*/ 4202 h 75399"/>
                <a:gd name="connsiteX21" fmla="*/ 11924 w 169797"/>
                <a:gd name="connsiteY21" fmla="*/ 4408 h 75399"/>
                <a:gd name="connsiteX22" fmla="*/ 12489 w 169797"/>
                <a:gd name="connsiteY22" fmla="*/ 4606 h 75399"/>
                <a:gd name="connsiteX23" fmla="*/ 13062 w 169797"/>
                <a:gd name="connsiteY23" fmla="*/ 4812 h 75399"/>
                <a:gd name="connsiteX24" fmla="*/ 13628 w 169797"/>
                <a:gd name="connsiteY24" fmla="*/ 5018 h 75399"/>
                <a:gd name="connsiteX25" fmla="*/ 14194 w 169797"/>
                <a:gd name="connsiteY25" fmla="*/ 5216 h 75399"/>
                <a:gd name="connsiteX26" fmla="*/ 14760 w 169797"/>
                <a:gd name="connsiteY26" fmla="*/ 5422 h 75399"/>
                <a:gd name="connsiteX27" fmla="*/ 15333 w 169797"/>
                <a:gd name="connsiteY27" fmla="*/ 5620 h 75399"/>
                <a:gd name="connsiteX28" fmla="*/ 15898 w 169797"/>
                <a:gd name="connsiteY28" fmla="*/ 5819 h 75399"/>
                <a:gd name="connsiteX29" fmla="*/ 16464 w 169797"/>
                <a:gd name="connsiteY29" fmla="*/ 6024 h 75399"/>
                <a:gd name="connsiteX30" fmla="*/ 17037 w 169797"/>
                <a:gd name="connsiteY30" fmla="*/ 6223 h 75399"/>
                <a:gd name="connsiteX31" fmla="*/ 17603 w 169797"/>
                <a:gd name="connsiteY31" fmla="*/ 6421 h 75399"/>
                <a:gd name="connsiteX32" fmla="*/ 18168 w 169797"/>
                <a:gd name="connsiteY32" fmla="*/ 6619 h 75399"/>
                <a:gd name="connsiteX33" fmla="*/ 18741 w 169797"/>
                <a:gd name="connsiteY33" fmla="*/ 6818 h 75399"/>
                <a:gd name="connsiteX34" fmla="*/ 19307 w 169797"/>
                <a:gd name="connsiteY34" fmla="*/ 7016 h 75399"/>
                <a:gd name="connsiteX35" fmla="*/ 19873 w 169797"/>
                <a:gd name="connsiteY35" fmla="*/ 7214 h 75399"/>
                <a:gd name="connsiteX36" fmla="*/ 20439 w 169797"/>
                <a:gd name="connsiteY36" fmla="*/ 7405 h 75399"/>
                <a:gd name="connsiteX37" fmla="*/ 21012 w 169797"/>
                <a:gd name="connsiteY37" fmla="*/ 7604 h 75399"/>
                <a:gd name="connsiteX38" fmla="*/ 21577 w 169797"/>
                <a:gd name="connsiteY38" fmla="*/ 7802 h 75399"/>
                <a:gd name="connsiteX39" fmla="*/ 22143 w 169797"/>
                <a:gd name="connsiteY39" fmla="*/ 7993 h 75399"/>
                <a:gd name="connsiteX40" fmla="*/ 22716 w 169797"/>
                <a:gd name="connsiteY40" fmla="*/ 8191 h 75399"/>
                <a:gd name="connsiteX41" fmla="*/ 23282 w 169797"/>
                <a:gd name="connsiteY41" fmla="*/ 8383 h 75399"/>
                <a:gd name="connsiteX42" fmla="*/ 23847 w 169797"/>
                <a:gd name="connsiteY42" fmla="*/ 8574 h 75399"/>
                <a:gd name="connsiteX43" fmla="*/ 24413 w 169797"/>
                <a:gd name="connsiteY43" fmla="*/ 8772 h 75399"/>
                <a:gd name="connsiteX44" fmla="*/ 24986 w 169797"/>
                <a:gd name="connsiteY44" fmla="*/ 8963 h 75399"/>
                <a:gd name="connsiteX45" fmla="*/ 25552 w 169797"/>
                <a:gd name="connsiteY45" fmla="*/ 9154 h 75399"/>
                <a:gd name="connsiteX46" fmla="*/ 26118 w 169797"/>
                <a:gd name="connsiteY46" fmla="*/ 9345 h 75399"/>
                <a:gd name="connsiteX47" fmla="*/ 26691 w 169797"/>
                <a:gd name="connsiteY47" fmla="*/ 9536 h 75399"/>
                <a:gd name="connsiteX48" fmla="*/ 27256 w 169797"/>
                <a:gd name="connsiteY48" fmla="*/ 9727 h 75399"/>
                <a:gd name="connsiteX49" fmla="*/ 27822 w 169797"/>
                <a:gd name="connsiteY49" fmla="*/ 9918 h 75399"/>
                <a:gd name="connsiteX50" fmla="*/ 28395 w 169797"/>
                <a:gd name="connsiteY50" fmla="*/ 10109 h 75399"/>
                <a:gd name="connsiteX51" fmla="*/ 28961 w 169797"/>
                <a:gd name="connsiteY51" fmla="*/ 10293 h 75399"/>
                <a:gd name="connsiteX52" fmla="*/ 29526 w 169797"/>
                <a:gd name="connsiteY52" fmla="*/ 10484 h 75399"/>
                <a:gd name="connsiteX53" fmla="*/ 30092 w 169797"/>
                <a:gd name="connsiteY53" fmla="*/ 10675 h 75399"/>
                <a:gd name="connsiteX54" fmla="*/ 30665 w 169797"/>
                <a:gd name="connsiteY54" fmla="*/ 10858 h 75399"/>
                <a:gd name="connsiteX55" fmla="*/ 31231 w 169797"/>
                <a:gd name="connsiteY55" fmla="*/ 11049 h 75399"/>
                <a:gd name="connsiteX56" fmla="*/ 31797 w 169797"/>
                <a:gd name="connsiteY56" fmla="*/ 11233 h 75399"/>
                <a:gd name="connsiteX57" fmla="*/ 32370 w 169797"/>
                <a:gd name="connsiteY57" fmla="*/ 11417 h 75399"/>
                <a:gd name="connsiteX58" fmla="*/ 32935 w 169797"/>
                <a:gd name="connsiteY58" fmla="*/ 11600 h 75399"/>
                <a:gd name="connsiteX59" fmla="*/ 33501 w 169797"/>
                <a:gd name="connsiteY59" fmla="*/ 11791 h 75399"/>
                <a:gd name="connsiteX60" fmla="*/ 34074 w 169797"/>
                <a:gd name="connsiteY60" fmla="*/ 11975 h 75399"/>
                <a:gd name="connsiteX61" fmla="*/ 34640 w 169797"/>
                <a:gd name="connsiteY61" fmla="*/ 12159 h 75399"/>
                <a:gd name="connsiteX62" fmla="*/ 35206 w 169797"/>
                <a:gd name="connsiteY62" fmla="*/ 12342 h 75399"/>
                <a:gd name="connsiteX63" fmla="*/ 35771 w 169797"/>
                <a:gd name="connsiteY63" fmla="*/ 12526 h 75399"/>
                <a:gd name="connsiteX64" fmla="*/ 36344 w 169797"/>
                <a:gd name="connsiteY64" fmla="*/ 12710 h 75399"/>
                <a:gd name="connsiteX65" fmla="*/ 36910 w 169797"/>
                <a:gd name="connsiteY65" fmla="*/ 12886 h 75399"/>
                <a:gd name="connsiteX66" fmla="*/ 37476 w 169797"/>
                <a:gd name="connsiteY66" fmla="*/ 13070 h 75399"/>
                <a:gd name="connsiteX67" fmla="*/ 38049 w 169797"/>
                <a:gd name="connsiteY67" fmla="*/ 13253 h 75399"/>
                <a:gd name="connsiteX68" fmla="*/ 38614 w 169797"/>
                <a:gd name="connsiteY68" fmla="*/ 13430 h 75399"/>
                <a:gd name="connsiteX69" fmla="*/ 39180 w 169797"/>
                <a:gd name="connsiteY69" fmla="*/ 13613 h 75399"/>
                <a:gd name="connsiteX70" fmla="*/ 39746 w 169797"/>
                <a:gd name="connsiteY70" fmla="*/ 13790 h 75399"/>
                <a:gd name="connsiteX71" fmla="*/ 40319 w 169797"/>
                <a:gd name="connsiteY71" fmla="*/ 13973 h 75399"/>
                <a:gd name="connsiteX72" fmla="*/ 40884 w 169797"/>
                <a:gd name="connsiteY72" fmla="*/ 14150 h 75399"/>
                <a:gd name="connsiteX73" fmla="*/ 41450 w 169797"/>
                <a:gd name="connsiteY73" fmla="*/ 14326 h 75399"/>
                <a:gd name="connsiteX74" fmla="*/ 42023 w 169797"/>
                <a:gd name="connsiteY74" fmla="*/ 14502 h 75399"/>
                <a:gd name="connsiteX75" fmla="*/ 42589 w 169797"/>
                <a:gd name="connsiteY75" fmla="*/ 14686 h 75399"/>
                <a:gd name="connsiteX76" fmla="*/ 43155 w 169797"/>
                <a:gd name="connsiteY76" fmla="*/ 14862 h 75399"/>
                <a:gd name="connsiteX77" fmla="*/ 43728 w 169797"/>
                <a:gd name="connsiteY77" fmla="*/ 15039 h 75399"/>
                <a:gd name="connsiteX78" fmla="*/ 44293 w 169797"/>
                <a:gd name="connsiteY78" fmla="*/ 15215 h 75399"/>
                <a:gd name="connsiteX79" fmla="*/ 44859 w 169797"/>
                <a:gd name="connsiteY79" fmla="*/ 15391 h 75399"/>
                <a:gd name="connsiteX80" fmla="*/ 45425 w 169797"/>
                <a:gd name="connsiteY80" fmla="*/ 15560 h 75399"/>
                <a:gd name="connsiteX81" fmla="*/ 45998 w 169797"/>
                <a:gd name="connsiteY81" fmla="*/ 15737 h 75399"/>
                <a:gd name="connsiteX82" fmla="*/ 46563 w 169797"/>
                <a:gd name="connsiteY82" fmla="*/ 15913 h 75399"/>
                <a:gd name="connsiteX83" fmla="*/ 47129 w 169797"/>
                <a:gd name="connsiteY83" fmla="*/ 16082 h 75399"/>
                <a:gd name="connsiteX84" fmla="*/ 47702 w 169797"/>
                <a:gd name="connsiteY84" fmla="*/ 16258 h 75399"/>
                <a:gd name="connsiteX85" fmla="*/ 48268 w 169797"/>
                <a:gd name="connsiteY85" fmla="*/ 16427 h 75399"/>
                <a:gd name="connsiteX86" fmla="*/ 48833 w 169797"/>
                <a:gd name="connsiteY86" fmla="*/ 16604 h 75399"/>
                <a:gd name="connsiteX87" fmla="*/ 49407 w 169797"/>
                <a:gd name="connsiteY87" fmla="*/ 16772 h 75399"/>
                <a:gd name="connsiteX88" fmla="*/ 49972 w 169797"/>
                <a:gd name="connsiteY88" fmla="*/ 16949 h 75399"/>
                <a:gd name="connsiteX89" fmla="*/ 50538 w 169797"/>
                <a:gd name="connsiteY89" fmla="*/ 17118 h 75399"/>
                <a:gd name="connsiteX90" fmla="*/ 51104 w 169797"/>
                <a:gd name="connsiteY90" fmla="*/ 17287 h 75399"/>
                <a:gd name="connsiteX91" fmla="*/ 51677 w 169797"/>
                <a:gd name="connsiteY91" fmla="*/ 17456 h 75399"/>
                <a:gd name="connsiteX92" fmla="*/ 52242 w 169797"/>
                <a:gd name="connsiteY92" fmla="*/ 17625 h 75399"/>
                <a:gd name="connsiteX93" fmla="*/ 52808 w 169797"/>
                <a:gd name="connsiteY93" fmla="*/ 17794 h 75399"/>
                <a:gd name="connsiteX94" fmla="*/ 53381 w 169797"/>
                <a:gd name="connsiteY94" fmla="*/ 17963 h 75399"/>
                <a:gd name="connsiteX95" fmla="*/ 53947 w 169797"/>
                <a:gd name="connsiteY95" fmla="*/ 18132 h 75399"/>
                <a:gd name="connsiteX96" fmla="*/ 54512 w 169797"/>
                <a:gd name="connsiteY96" fmla="*/ 18301 h 75399"/>
                <a:gd name="connsiteX97" fmla="*/ 55086 w 169797"/>
                <a:gd name="connsiteY97" fmla="*/ 18470 h 75399"/>
                <a:gd name="connsiteX98" fmla="*/ 55651 w 169797"/>
                <a:gd name="connsiteY98" fmla="*/ 18631 h 75399"/>
                <a:gd name="connsiteX99" fmla="*/ 56217 w 169797"/>
                <a:gd name="connsiteY99" fmla="*/ 18800 h 75399"/>
                <a:gd name="connsiteX100" fmla="*/ 56783 w 169797"/>
                <a:gd name="connsiteY100" fmla="*/ 18962 h 75399"/>
                <a:gd name="connsiteX101" fmla="*/ 57356 w 169797"/>
                <a:gd name="connsiteY101" fmla="*/ 19131 h 75399"/>
                <a:gd name="connsiteX102" fmla="*/ 57921 w 169797"/>
                <a:gd name="connsiteY102" fmla="*/ 19292 h 75399"/>
                <a:gd name="connsiteX103" fmla="*/ 58487 w 169797"/>
                <a:gd name="connsiteY103" fmla="*/ 19461 h 75399"/>
                <a:gd name="connsiteX104" fmla="*/ 59060 w 169797"/>
                <a:gd name="connsiteY104" fmla="*/ 19623 h 75399"/>
                <a:gd name="connsiteX105" fmla="*/ 59626 w 169797"/>
                <a:gd name="connsiteY105" fmla="*/ 19785 h 75399"/>
                <a:gd name="connsiteX106" fmla="*/ 60191 w 169797"/>
                <a:gd name="connsiteY106" fmla="*/ 19954 h 75399"/>
                <a:gd name="connsiteX107" fmla="*/ 60757 w 169797"/>
                <a:gd name="connsiteY107" fmla="*/ 20115 h 75399"/>
                <a:gd name="connsiteX108" fmla="*/ 61330 w 169797"/>
                <a:gd name="connsiteY108" fmla="*/ 20277 h 75399"/>
                <a:gd name="connsiteX109" fmla="*/ 61896 w 169797"/>
                <a:gd name="connsiteY109" fmla="*/ 20438 h 75399"/>
                <a:gd name="connsiteX110" fmla="*/ 62462 w 169797"/>
                <a:gd name="connsiteY110" fmla="*/ 20600 h 75399"/>
                <a:gd name="connsiteX111" fmla="*/ 63035 w 169797"/>
                <a:gd name="connsiteY111" fmla="*/ 20762 h 75399"/>
                <a:gd name="connsiteX112" fmla="*/ 63600 w 169797"/>
                <a:gd name="connsiteY112" fmla="*/ 20923 h 75399"/>
                <a:gd name="connsiteX113" fmla="*/ 64166 w 169797"/>
                <a:gd name="connsiteY113" fmla="*/ 21078 h 75399"/>
                <a:gd name="connsiteX114" fmla="*/ 64739 w 169797"/>
                <a:gd name="connsiteY114" fmla="*/ 21239 h 75399"/>
                <a:gd name="connsiteX115" fmla="*/ 65305 w 169797"/>
                <a:gd name="connsiteY115" fmla="*/ 21401 h 75399"/>
                <a:gd name="connsiteX116" fmla="*/ 65871 w 169797"/>
                <a:gd name="connsiteY116" fmla="*/ 21555 h 75399"/>
                <a:gd name="connsiteX117" fmla="*/ 66436 w 169797"/>
                <a:gd name="connsiteY117" fmla="*/ 21717 h 75399"/>
                <a:gd name="connsiteX118" fmla="*/ 67009 w 169797"/>
                <a:gd name="connsiteY118" fmla="*/ 21878 h 75399"/>
                <a:gd name="connsiteX119" fmla="*/ 67575 w 169797"/>
                <a:gd name="connsiteY119" fmla="*/ 22033 h 75399"/>
                <a:gd name="connsiteX120" fmla="*/ 68141 w 169797"/>
                <a:gd name="connsiteY120" fmla="*/ 22187 h 75399"/>
                <a:gd name="connsiteX121" fmla="*/ 68714 w 169797"/>
                <a:gd name="connsiteY121" fmla="*/ 22349 h 75399"/>
                <a:gd name="connsiteX122" fmla="*/ 69279 w 169797"/>
                <a:gd name="connsiteY122" fmla="*/ 22503 h 75399"/>
                <a:gd name="connsiteX123" fmla="*/ 69845 w 169797"/>
                <a:gd name="connsiteY123" fmla="*/ 22657 h 75399"/>
                <a:gd name="connsiteX124" fmla="*/ 70418 w 169797"/>
                <a:gd name="connsiteY124" fmla="*/ 22811 h 75399"/>
                <a:gd name="connsiteX125" fmla="*/ 70984 w 169797"/>
                <a:gd name="connsiteY125" fmla="*/ 22966 h 75399"/>
                <a:gd name="connsiteX126" fmla="*/ 71550 w 169797"/>
                <a:gd name="connsiteY126" fmla="*/ 23127 h 75399"/>
                <a:gd name="connsiteX127" fmla="*/ 72115 w 169797"/>
                <a:gd name="connsiteY127" fmla="*/ 23274 h 75399"/>
                <a:gd name="connsiteX128" fmla="*/ 72688 w 169797"/>
                <a:gd name="connsiteY128" fmla="*/ 23429 h 75399"/>
                <a:gd name="connsiteX129" fmla="*/ 73254 w 169797"/>
                <a:gd name="connsiteY129" fmla="*/ 23583 h 75399"/>
                <a:gd name="connsiteX130" fmla="*/ 73820 w 169797"/>
                <a:gd name="connsiteY130" fmla="*/ 23737 h 75399"/>
                <a:gd name="connsiteX131" fmla="*/ 74393 w 169797"/>
                <a:gd name="connsiteY131" fmla="*/ 23891 h 75399"/>
                <a:gd name="connsiteX132" fmla="*/ 74958 w 169797"/>
                <a:gd name="connsiteY132" fmla="*/ 24046 h 75399"/>
                <a:gd name="connsiteX133" fmla="*/ 75524 w 169797"/>
                <a:gd name="connsiteY133" fmla="*/ 24193 h 75399"/>
                <a:gd name="connsiteX134" fmla="*/ 76097 w 169797"/>
                <a:gd name="connsiteY134" fmla="*/ 24347 h 75399"/>
                <a:gd name="connsiteX135" fmla="*/ 76663 w 169797"/>
                <a:gd name="connsiteY135" fmla="*/ 24494 h 75399"/>
                <a:gd name="connsiteX136" fmla="*/ 77229 w 169797"/>
                <a:gd name="connsiteY136" fmla="*/ 24648 h 75399"/>
                <a:gd name="connsiteX137" fmla="*/ 77794 w 169797"/>
                <a:gd name="connsiteY137" fmla="*/ 24795 h 75399"/>
                <a:gd name="connsiteX138" fmla="*/ 78367 w 169797"/>
                <a:gd name="connsiteY138" fmla="*/ 24949 h 75399"/>
                <a:gd name="connsiteX139" fmla="*/ 78933 w 169797"/>
                <a:gd name="connsiteY139" fmla="*/ 25096 h 75399"/>
                <a:gd name="connsiteX140" fmla="*/ 79499 w 169797"/>
                <a:gd name="connsiteY140" fmla="*/ 25243 h 75399"/>
                <a:gd name="connsiteX141" fmla="*/ 80072 w 169797"/>
                <a:gd name="connsiteY141" fmla="*/ 25390 h 75399"/>
                <a:gd name="connsiteX142" fmla="*/ 80637 w 169797"/>
                <a:gd name="connsiteY142" fmla="*/ 25544 h 75399"/>
                <a:gd name="connsiteX143" fmla="*/ 81203 w 169797"/>
                <a:gd name="connsiteY143" fmla="*/ 25691 h 75399"/>
                <a:gd name="connsiteX144" fmla="*/ 81769 w 169797"/>
                <a:gd name="connsiteY144" fmla="*/ 25838 h 75399"/>
                <a:gd name="connsiteX145" fmla="*/ 82342 w 169797"/>
                <a:gd name="connsiteY145" fmla="*/ 25985 h 75399"/>
                <a:gd name="connsiteX146" fmla="*/ 82908 w 169797"/>
                <a:gd name="connsiteY146" fmla="*/ 26132 h 75399"/>
                <a:gd name="connsiteX147" fmla="*/ 83473 w 169797"/>
                <a:gd name="connsiteY147" fmla="*/ 26272 h 75399"/>
                <a:gd name="connsiteX148" fmla="*/ 84046 w 169797"/>
                <a:gd name="connsiteY148" fmla="*/ 26419 h 75399"/>
                <a:gd name="connsiteX149" fmla="*/ 84612 w 169797"/>
                <a:gd name="connsiteY149" fmla="*/ 26566 h 75399"/>
                <a:gd name="connsiteX150" fmla="*/ 85178 w 169797"/>
                <a:gd name="connsiteY150" fmla="*/ 26713 h 75399"/>
                <a:gd name="connsiteX151" fmla="*/ 85751 w 169797"/>
                <a:gd name="connsiteY151" fmla="*/ 26852 h 75399"/>
                <a:gd name="connsiteX152" fmla="*/ 86316 w 169797"/>
                <a:gd name="connsiteY152" fmla="*/ 26999 h 75399"/>
                <a:gd name="connsiteX153" fmla="*/ 86882 w 169797"/>
                <a:gd name="connsiteY153" fmla="*/ 27146 h 75399"/>
                <a:gd name="connsiteX154" fmla="*/ 87448 w 169797"/>
                <a:gd name="connsiteY154" fmla="*/ 27286 h 75399"/>
                <a:gd name="connsiteX155" fmla="*/ 88021 w 169797"/>
                <a:gd name="connsiteY155" fmla="*/ 27425 h 75399"/>
                <a:gd name="connsiteX156" fmla="*/ 88587 w 169797"/>
                <a:gd name="connsiteY156" fmla="*/ 27572 h 75399"/>
                <a:gd name="connsiteX157" fmla="*/ 89152 w 169797"/>
                <a:gd name="connsiteY157" fmla="*/ 27712 h 75399"/>
                <a:gd name="connsiteX158" fmla="*/ 89725 w 169797"/>
                <a:gd name="connsiteY158" fmla="*/ 27851 h 75399"/>
                <a:gd name="connsiteX159" fmla="*/ 90291 w 169797"/>
                <a:gd name="connsiteY159" fmla="*/ 27998 h 75399"/>
                <a:gd name="connsiteX160" fmla="*/ 90857 w 169797"/>
                <a:gd name="connsiteY160" fmla="*/ 28138 h 75399"/>
                <a:gd name="connsiteX161" fmla="*/ 91430 w 169797"/>
                <a:gd name="connsiteY161" fmla="*/ 28277 h 75399"/>
                <a:gd name="connsiteX162" fmla="*/ 91995 w 169797"/>
                <a:gd name="connsiteY162" fmla="*/ 28417 h 75399"/>
                <a:gd name="connsiteX163" fmla="*/ 92561 w 169797"/>
                <a:gd name="connsiteY163" fmla="*/ 28557 h 75399"/>
                <a:gd name="connsiteX164" fmla="*/ 93127 w 169797"/>
                <a:gd name="connsiteY164" fmla="*/ 28696 h 75399"/>
                <a:gd name="connsiteX165" fmla="*/ 93700 w 169797"/>
                <a:gd name="connsiteY165" fmla="*/ 28836 h 75399"/>
                <a:gd name="connsiteX166" fmla="*/ 94266 w 169797"/>
                <a:gd name="connsiteY166" fmla="*/ 28975 h 75399"/>
                <a:gd name="connsiteX167" fmla="*/ 94831 w 169797"/>
                <a:gd name="connsiteY167" fmla="*/ 29115 h 75399"/>
                <a:gd name="connsiteX168" fmla="*/ 95404 w 169797"/>
                <a:gd name="connsiteY168" fmla="*/ 29247 h 75399"/>
                <a:gd name="connsiteX169" fmla="*/ 95970 w 169797"/>
                <a:gd name="connsiteY169" fmla="*/ 29387 h 75399"/>
                <a:gd name="connsiteX170" fmla="*/ 96536 w 169797"/>
                <a:gd name="connsiteY170" fmla="*/ 29526 h 75399"/>
                <a:gd name="connsiteX171" fmla="*/ 97109 w 169797"/>
                <a:gd name="connsiteY171" fmla="*/ 29659 h 75399"/>
                <a:gd name="connsiteX172" fmla="*/ 97674 w 169797"/>
                <a:gd name="connsiteY172" fmla="*/ 29798 h 75399"/>
                <a:gd name="connsiteX173" fmla="*/ 98240 w 169797"/>
                <a:gd name="connsiteY173" fmla="*/ 29930 h 75399"/>
                <a:gd name="connsiteX174" fmla="*/ 98806 w 169797"/>
                <a:gd name="connsiteY174" fmla="*/ 30070 h 75399"/>
                <a:gd name="connsiteX175" fmla="*/ 99379 w 169797"/>
                <a:gd name="connsiteY175" fmla="*/ 30202 h 75399"/>
                <a:gd name="connsiteX176" fmla="*/ 99945 w 169797"/>
                <a:gd name="connsiteY176" fmla="*/ 30342 h 75399"/>
                <a:gd name="connsiteX177" fmla="*/ 100510 w 169797"/>
                <a:gd name="connsiteY177" fmla="*/ 30474 h 75399"/>
                <a:gd name="connsiteX178" fmla="*/ 101083 w 169797"/>
                <a:gd name="connsiteY178" fmla="*/ 30606 h 75399"/>
                <a:gd name="connsiteX179" fmla="*/ 101649 w 169797"/>
                <a:gd name="connsiteY179" fmla="*/ 30739 h 75399"/>
                <a:gd name="connsiteX180" fmla="*/ 102215 w 169797"/>
                <a:gd name="connsiteY180" fmla="*/ 30871 h 75399"/>
                <a:gd name="connsiteX181" fmla="*/ 102780 w 169797"/>
                <a:gd name="connsiteY181" fmla="*/ 31010 h 75399"/>
                <a:gd name="connsiteX182" fmla="*/ 103353 w 169797"/>
                <a:gd name="connsiteY182" fmla="*/ 31143 h 75399"/>
                <a:gd name="connsiteX183" fmla="*/ 103919 w 169797"/>
                <a:gd name="connsiteY183" fmla="*/ 31275 h 75399"/>
                <a:gd name="connsiteX184" fmla="*/ 104485 w 169797"/>
                <a:gd name="connsiteY184" fmla="*/ 31407 h 75399"/>
                <a:gd name="connsiteX185" fmla="*/ 105058 w 169797"/>
                <a:gd name="connsiteY185" fmla="*/ 31532 h 75399"/>
                <a:gd name="connsiteX186" fmla="*/ 105624 w 169797"/>
                <a:gd name="connsiteY186" fmla="*/ 31664 h 75399"/>
                <a:gd name="connsiteX187" fmla="*/ 106189 w 169797"/>
                <a:gd name="connsiteY187" fmla="*/ 31796 h 75399"/>
                <a:gd name="connsiteX188" fmla="*/ 106762 w 169797"/>
                <a:gd name="connsiteY188" fmla="*/ 31929 h 75399"/>
                <a:gd name="connsiteX189" fmla="*/ 107328 w 169797"/>
                <a:gd name="connsiteY189" fmla="*/ 32061 h 75399"/>
                <a:gd name="connsiteX190" fmla="*/ 107894 w 169797"/>
                <a:gd name="connsiteY190" fmla="*/ 32186 h 75399"/>
                <a:gd name="connsiteX191" fmla="*/ 108459 w 169797"/>
                <a:gd name="connsiteY191" fmla="*/ 32318 h 75399"/>
                <a:gd name="connsiteX192" fmla="*/ 109032 w 169797"/>
                <a:gd name="connsiteY192" fmla="*/ 32443 h 75399"/>
                <a:gd name="connsiteX193" fmla="*/ 109598 w 169797"/>
                <a:gd name="connsiteY193" fmla="*/ 32575 h 75399"/>
                <a:gd name="connsiteX194" fmla="*/ 110164 w 169797"/>
                <a:gd name="connsiteY194" fmla="*/ 32700 h 75399"/>
                <a:gd name="connsiteX195" fmla="*/ 110737 w 169797"/>
                <a:gd name="connsiteY195" fmla="*/ 32832 h 75399"/>
                <a:gd name="connsiteX196" fmla="*/ 111303 w 169797"/>
                <a:gd name="connsiteY196" fmla="*/ 32957 h 75399"/>
                <a:gd name="connsiteX197" fmla="*/ 111868 w 169797"/>
                <a:gd name="connsiteY197" fmla="*/ 33082 h 75399"/>
                <a:gd name="connsiteX198" fmla="*/ 112441 w 169797"/>
                <a:gd name="connsiteY198" fmla="*/ 33214 h 75399"/>
                <a:gd name="connsiteX199" fmla="*/ 113007 w 169797"/>
                <a:gd name="connsiteY199" fmla="*/ 33339 h 75399"/>
                <a:gd name="connsiteX200" fmla="*/ 113573 w 169797"/>
                <a:gd name="connsiteY200" fmla="*/ 33464 h 75399"/>
                <a:gd name="connsiteX201" fmla="*/ 114138 w 169797"/>
                <a:gd name="connsiteY201" fmla="*/ 33589 h 75399"/>
                <a:gd name="connsiteX202" fmla="*/ 114711 w 169797"/>
                <a:gd name="connsiteY202" fmla="*/ 33714 h 75399"/>
                <a:gd name="connsiteX203" fmla="*/ 115277 w 169797"/>
                <a:gd name="connsiteY203" fmla="*/ 33839 h 75399"/>
                <a:gd name="connsiteX204" fmla="*/ 115843 w 169797"/>
                <a:gd name="connsiteY204" fmla="*/ 33964 h 75399"/>
                <a:gd name="connsiteX205" fmla="*/ 116416 w 169797"/>
                <a:gd name="connsiteY205" fmla="*/ 34089 h 75399"/>
                <a:gd name="connsiteX206" fmla="*/ 116981 w 169797"/>
                <a:gd name="connsiteY206" fmla="*/ 34214 h 75399"/>
                <a:gd name="connsiteX207" fmla="*/ 117547 w 169797"/>
                <a:gd name="connsiteY207" fmla="*/ 34338 h 75399"/>
                <a:gd name="connsiteX208" fmla="*/ 118113 w 169797"/>
                <a:gd name="connsiteY208" fmla="*/ 34463 h 75399"/>
                <a:gd name="connsiteX209" fmla="*/ 118686 w 169797"/>
                <a:gd name="connsiteY209" fmla="*/ 34581 h 75399"/>
                <a:gd name="connsiteX210" fmla="*/ 119252 w 169797"/>
                <a:gd name="connsiteY210" fmla="*/ 34706 h 75399"/>
                <a:gd name="connsiteX211" fmla="*/ 119817 w 169797"/>
                <a:gd name="connsiteY211" fmla="*/ 34831 h 75399"/>
                <a:gd name="connsiteX212" fmla="*/ 120390 w 169797"/>
                <a:gd name="connsiteY212" fmla="*/ 34948 h 75399"/>
                <a:gd name="connsiteX213" fmla="*/ 120956 w 169797"/>
                <a:gd name="connsiteY213" fmla="*/ 35073 h 75399"/>
                <a:gd name="connsiteX214" fmla="*/ 121522 w 169797"/>
                <a:gd name="connsiteY214" fmla="*/ 35191 h 75399"/>
                <a:gd name="connsiteX215" fmla="*/ 122095 w 169797"/>
                <a:gd name="connsiteY215" fmla="*/ 35316 h 75399"/>
                <a:gd name="connsiteX216" fmla="*/ 122660 w 169797"/>
                <a:gd name="connsiteY216" fmla="*/ 35433 h 75399"/>
                <a:gd name="connsiteX217" fmla="*/ 123226 w 169797"/>
                <a:gd name="connsiteY217" fmla="*/ 35558 h 75399"/>
                <a:gd name="connsiteX218" fmla="*/ 123792 w 169797"/>
                <a:gd name="connsiteY218" fmla="*/ 35676 h 75399"/>
                <a:gd name="connsiteX219" fmla="*/ 124365 w 169797"/>
                <a:gd name="connsiteY219" fmla="*/ 35793 h 75399"/>
                <a:gd name="connsiteX220" fmla="*/ 124931 w 169797"/>
                <a:gd name="connsiteY220" fmla="*/ 35918 h 75399"/>
                <a:gd name="connsiteX221" fmla="*/ 125496 w 169797"/>
                <a:gd name="connsiteY221" fmla="*/ 36036 h 75399"/>
                <a:gd name="connsiteX222" fmla="*/ 126069 w 169797"/>
                <a:gd name="connsiteY222" fmla="*/ 36153 h 75399"/>
                <a:gd name="connsiteX223" fmla="*/ 126635 w 169797"/>
                <a:gd name="connsiteY223" fmla="*/ 36271 h 75399"/>
                <a:gd name="connsiteX224" fmla="*/ 127201 w 169797"/>
                <a:gd name="connsiteY224" fmla="*/ 36388 h 75399"/>
                <a:gd name="connsiteX225" fmla="*/ 127774 w 169797"/>
                <a:gd name="connsiteY225" fmla="*/ 36506 h 75399"/>
                <a:gd name="connsiteX226" fmla="*/ 128339 w 169797"/>
                <a:gd name="connsiteY226" fmla="*/ 36623 h 75399"/>
                <a:gd name="connsiteX227" fmla="*/ 128905 w 169797"/>
                <a:gd name="connsiteY227" fmla="*/ 36741 h 75399"/>
                <a:gd name="connsiteX228" fmla="*/ 129471 w 169797"/>
                <a:gd name="connsiteY228" fmla="*/ 36858 h 75399"/>
                <a:gd name="connsiteX229" fmla="*/ 130044 w 169797"/>
                <a:gd name="connsiteY229" fmla="*/ 36976 h 75399"/>
                <a:gd name="connsiteX230" fmla="*/ 130610 w 169797"/>
                <a:gd name="connsiteY230" fmla="*/ 37086 h 75399"/>
                <a:gd name="connsiteX231" fmla="*/ 131175 w 169797"/>
                <a:gd name="connsiteY231" fmla="*/ 37204 h 75399"/>
                <a:gd name="connsiteX232" fmla="*/ 131748 w 169797"/>
                <a:gd name="connsiteY232" fmla="*/ 37321 h 75399"/>
                <a:gd name="connsiteX233" fmla="*/ 132314 w 169797"/>
                <a:gd name="connsiteY233" fmla="*/ 37439 h 75399"/>
                <a:gd name="connsiteX234" fmla="*/ 132880 w 169797"/>
                <a:gd name="connsiteY234" fmla="*/ 37549 h 75399"/>
                <a:gd name="connsiteX235" fmla="*/ 133453 w 169797"/>
                <a:gd name="connsiteY235" fmla="*/ 37666 h 75399"/>
                <a:gd name="connsiteX236" fmla="*/ 134019 w 169797"/>
                <a:gd name="connsiteY236" fmla="*/ 37777 h 75399"/>
                <a:gd name="connsiteX237" fmla="*/ 134584 w 169797"/>
                <a:gd name="connsiteY237" fmla="*/ 37894 h 75399"/>
                <a:gd name="connsiteX238" fmla="*/ 135150 w 169797"/>
                <a:gd name="connsiteY238" fmla="*/ 38004 h 75399"/>
                <a:gd name="connsiteX239" fmla="*/ 135723 w 169797"/>
                <a:gd name="connsiteY239" fmla="*/ 38122 h 75399"/>
                <a:gd name="connsiteX240" fmla="*/ 136289 w 169797"/>
                <a:gd name="connsiteY240" fmla="*/ 38232 h 75399"/>
                <a:gd name="connsiteX241" fmla="*/ 136854 w 169797"/>
                <a:gd name="connsiteY241" fmla="*/ 38342 h 75399"/>
                <a:gd name="connsiteX242" fmla="*/ 137427 w 169797"/>
                <a:gd name="connsiteY242" fmla="*/ 38453 h 75399"/>
                <a:gd name="connsiteX243" fmla="*/ 137993 w 169797"/>
                <a:gd name="connsiteY243" fmla="*/ 38570 h 75399"/>
                <a:gd name="connsiteX244" fmla="*/ 138559 w 169797"/>
                <a:gd name="connsiteY244" fmla="*/ 38680 h 75399"/>
                <a:gd name="connsiteX245" fmla="*/ 139125 w 169797"/>
                <a:gd name="connsiteY245" fmla="*/ 38791 h 75399"/>
                <a:gd name="connsiteX246" fmla="*/ 139698 w 169797"/>
                <a:gd name="connsiteY246" fmla="*/ 38901 h 75399"/>
                <a:gd name="connsiteX247" fmla="*/ 140263 w 169797"/>
                <a:gd name="connsiteY247" fmla="*/ 39011 h 75399"/>
                <a:gd name="connsiteX248" fmla="*/ 140829 w 169797"/>
                <a:gd name="connsiteY248" fmla="*/ 39121 h 75399"/>
                <a:gd name="connsiteX249" fmla="*/ 141402 w 169797"/>
                <a:gd name="connsiteY249" fmla="*/ 39231 h 75399"/>
                <a:gd name="connsiteX250" fmla="*/ 141968 w 169797"/>
                <a:gd name="connsiteY250" fmla="*/ 39342 h 75399"/>
                <a:gd name="connsiteX251" fmla="*/ 142533 w 169797"/>
                <a:gd name="connsiteY251" fmla="*/ 39452 h 75399"/>
                <a:gd name="connsiteX252" fmla="*/ 143106 w 169797"/>
                <a:gd name="connsiteY252" fmla="*/ 39562 h 75399"/>
                <a:gd name="connsiteX253" fmla="*/ 143672 w 169797"/>
                <a:gd name="connsiteY253" fmla="*/ 39672 h 75399"/>
                <a:gd name="connsiteX254" fmla="*/ 144238 w 169797"/>
                <a:gd name="connsiteY254" fmla="*/ 39775 h 75399"/>
                <a:gd name="connsiteX255" fmla="*/ 144804 w 169797"/>
                <a:gd name="connsiteY255" fmla="*/ 39885 h 75399"/>
                <a:gd name="connsiteX256" fmla="*/ 145377 w 169797"/>
                <a:gd name="connsiteY256" fmla="*/ 39995 h 75399"/>
                <a:gd name="connsiteX257" fmla="*/ 145942 w 169797"/>
                <a:gd name="connsiteY257" fmla="*/ 40098 h 75399"/>
                <a:gd name="connsiteX258" fmla="*/ 146508 w 169797"/>
                <a:gd name="connsiteY258" fmla="*/ 40208 h 75399"/>
                <a:gd name="connsiteX259" fmla="*/ 147081 w 169797"/>
                <a:gd name="connsiteY259" fmla="*/ 40311 h 75399"/>
                <a:gd name="connsiteX260" fmla="*/ 147647 w 169797"/>
                <a:gd name="connsiteY260" fmla="*/ 40421 h 75399"/>
                <a:gd name="connsiteX261" fmla="*/ 148212 w 169797"/>
                <a:gd name="connsiteY261" fmla="*/ 40524 h 75399"/>
                <a:gd name="connsiteX262" fmla="*/ 148785 w 169797"/>
                <a:gd name="connsiteY262" fmla="*/ 40635 h 75399"/>
                <a:gd name="connsiteX263" fmla="*/ 149351 w 169797"/>
                <a:gd name="connsiteY263" fmla="*/ 40737 h 75399"/>
                <a:gd name="connsiteX264" fmla="*/ 149917 w 169797"/>
                <a:gd name="connsiteY264" fmla="*/ 40848 h 75399"/>
                <a:gd name="connsiteX265" fmla="*/ 150483 w 169797"/>
                <a:gd name="connsiteY265" fmla="*/ 40951 h 75399"/>
                <a:gd name="connsiteX266" fmla="*/ 151056 w 169797"/>
                <a:gd name="connsiteY266" fmla="*/ 41053 h 75399"/>
                <a:gd name="connsiteX267" fmla="*/ 151621 w 169797"/>
                <a:gd name="connsiteY267" fmla="*/ 41156 h 75399"/>
                <a:gd name="connsiteX268" fmla="*/ 152187 w 169797"/>
                <a:gd name="connsiteY268" fmla="*/ 41266 h 75399"/>
                <a:gd name="connsiteX269" fmla="*/ 152760 w 169797"/>
                <a:gd name="connsiteY269" fmla="*/ 41369 h 75399"/>
                <a:gd name="connsiteX270" fmla="*/ 153326 w 169797"/>
                <a:gd name="connsiteY270" fmla="*/ 41472 h 75399"/>
                <a:gd name="connsiteX271" fmla="*/ 153891 w 169797"/>
                <a:gd name="connsiteY271" fmla="*/ 41575 h 75399"/>
                <a:gd name="connsiteX272" fmla="*/ 154464 w 169797"/>
                <a:gd name="connsiteY272" fmla="*/ 41678 h 75399"/>
                <a:gd name="connsiteX273" fmla="*/ 155030 w 169797"/>
                <a:gd name="connsiteY273" fmla="*/ 41781 h 75399"/>
                <a:gd name="connsiteX274" fmla="*/ 155596 w 169797"/>
                <a:gd name="connsiteY274" fmla="*/ 41884 h 75399"/>
                <a:gd name="connsiteX275" fmla="*/ 156162 w 169797"/>
                <a:gd name="connsiteY275" fmla="*/ 41986 h 75399"/>
                <a:gd name="connsiteX276" fmla="*/ 156735 w 169797"/>
                <a:gd name="connsiteY276" fmla="*/ 42089 h 75399"/>
                <a:gd name="connsiteX277" fmla="*/ 157300 w 169797"/>
                <a:gd name="connsiteY277" fmla="*/ 42185 h 75399"/>
                <a:gd name="connsiteX278" fmla="*/ 157866 w 169797"/>
                <a:gd name="connsiteY278" fmla="*/ 42288 h 75399"/>
                <a:gd name="connsiteX279" fmla="*/ 158439 w 169797"/>
                <a:gd name="connsiteY279" fmla="*/ 42390 h 75399"/>
                <a:gd name="connsiteX280" fmla="*/ 159005 w 169797"/>
                <a:gd name="connsiteY280" fmla="*/ 42493 h 75399"/>
                <a:gd name="connsiteX281" fmla="*/ 159570 w 169797"/>
                <a:gd name="connsiteY281" fmla="*/ 42589 h 75399"/>
                <a:gd name="connsiteX282" fmla="*/ 160136 w 169797"/>
                <a:gd name="connsiteY282" fmla="*/ 42692 h 75399"/>
                <a:gd name="connsiteX283" fmla="*/ 160709 w 169797"/>
                <a:gd name="connsiteY283" fmla="*/ 42787 h 75399"/>
                <a:gd name="connsiteX284" fmla="*/ 161275 w 169797"/>
                <a:gd name="connsiteY284" fmla="*/ 42890 h 75399"/>
                <a:gd name="connsiteX285" fmla="*/ 161840 w 169797"/>
                <a:gd name="connsiteY285" fmla="*/ 42986 h 75399"/>
                <a:gd name="connsiteX286" fmla="*/ 162414 w 169797"/>
                <a:gd name="connsiteY286" fmla="*/ 43088 h 75399"/>
                <a:gd name="connsiteX287" fmla="*/ 162979 w 169797"/>
                <a:gd name="connsiteY287" fmla="*/ 43184 h 75399"/>
                <a:gd name="connsiteX288" fmla="*/ 163545 w 169797"/>
                <a:gd name="connsiteY288" fmla="*/ 43287 h 75399"/>
                <a:gd name="connsiteX289" fmla="*/ 164118 w 169797"/>
                <a:gd name="connsiteY289" fmla="*/ 43382 h 75399"/>
                <a:gd name="connsiteX290" fmla="*/ 164684 w 169797"/>
                <a:gd name="connsiteY290" fmla="*/ 43478 h 75399"/>
                <a:gd name="connsiteX291" fmla="*/ 165249 w 169797"/>
                <a:gd name="connsiteY291" fmla="*/ 43581 h 75399"/>
                <a:gd name="connsiteX292" fmla="*/ 165815 w 169797"/>
                <a:gd name="connsiteY292" fmla="*/ 43676 h 75399"/>
                <a:gd name="connsiteX293" fmla="*/ 166388 w 169797"/>
                <a:gd name="connsiteY293" fmla="*/ 43772 h 75399"/>
                <a:gd name="connsiteX294" fmla="*/ 166954 w 169797"/>
                <a:gd name="connsiteY294" fmla="*/ 43867 h 75399"/>
                <a:gd name="connsiteX295" fmla="*/ 167519 w 169797"/>
                <a:gd name="connsiteY295" fmla="*/ 43963 h 75399"/>
                <a:gd name="connsiteX296" fmla="*/ 168093 w 169797"/>
                <a:gd name="connsiteY296" fmla="*/ 44065 h 75399"/>
                <a:gd name="connsiteX297" fmla="*/ 168658 w 169797"/>
                <a:gd name="connsiteY297" fmla="*/ 44161 h 75399"/>
                <a:gd name="connsiteX298" fmla="*/ 169224 w 169797"/>
                <a:gd name="connsiteY298" fmla="*/ 44257 h 75399"/>
                <a:gd name="connsiteX299" fmla="*/ 169797 w 169797"/>
                <a:gd name="connsiteY299" fmla="*/ 44352 h 75399"/>
                <a:gd name="connsiteX300" fmla="*/ 169797 w 169797"/>
                <a:gd name="connsiteY300" fmla="*/ 75399 h 75399"/>
                <a:gd name="connsiteX301" fmla="*/ 0 w 169797"/>
                <a:gd name="connsiteY301" fmla="*/ 75399 h 75399"/>
                <a:gd name="connsiteX302" fmla="*/ 0 w 169797"/>
                <a:gd name="connsiteY302" fmla="*/ 0 h 7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797" h="75399">
                  <a:moveTo>
                    <a:pt x="0" y="0"/>
                  </a:moveTo>
                  <a:lnTo>
                    <a:pt x="566" y="213"/>
                  </a:lnTo>
                  <a:lnTo>
                    <a:pt x="1131" y="426"/>
                  </a:lnTo>
                  <a:lnTo>
                    <a:pt x="1704" y="647"/>
                  </a:lnTo>
                  <a:lnTo>
                    <a:pt x="2270" y="860"/>
                  </a:lnTo>
                  <a:lnTo>
                    <a:pt x="2836" y="1073"/>
                  </a:lnTo>
                  <a:lnTo>
                    <a:pt x="3402" y="1286"/>
                  </a:lnTo>
                  <a:lnTo>
                    <a:pt x="3975" y="1491"/>
                  </a:lnTo>
                  <a:lnTo>
                    <a:pt x="4540" y="1704"/>
                  </a:lnTo>
                  <a:lnTo>
                    <a:pt x="5106" y="1917"/>
                  </a:lnTo>
                  <a:lnTo>
                    <a:pt x="5679" y="2130"/>
                  </a:lnTo>
                  <a:lnTo>
                    <a:pt x="6245" y="2336"/>
                  </a:lnTo>
                  <a:lnTo>
                    <a:pt x="6810" y="2549"/>
                  </a:lnTo>
                  <a:lnTo>
                    <a:pt x="7383" y="2755"/>
                  </a:lnTo>
                  <a:lnTo>
                    <a:pt x="7949" y="2961"/>
                  </a:lnTo>
                  <a:lnTo>
                    <a:pt x="8515" y="3174"/>
                  </a:lnTo>
                  <a:lnTo>
                    <a:pt x="9081" y="3379"/>
                  </a:lnTo>
                  <a:lnTo>
                    <a:pt x="9654" y="3585"/>
                  </a:lnTo>
                  <a:lnTo>
                    <a:pt x="10219" y="3791"/>
                  </a:lnTo>
                  <a:lnTo>
                    <a:pt x="10785" y="3997"/>
                  </a:lnTo>
                  <a:lnTo>
                    <a:pt x="11358" y="4202"/>
                  </a:lnTo>
                  <a:lnTo>
                    <a:pt x="11924" y="4408"/>
                  </a:lnTo>
                  <a:lnTo>
                    <a:pt x="12489" y="4606"/>
                  </a:lnTo>
                  <a:lnTo>
                    <a:pt x="13062" y="4812"/>
                  </a:lnTo>
                  <a:lnTo>
                    <a:pt x="13628" y="5018"/>
                  </a:lnTo>
                  <a:lnTo>
                    <a:pt x="14194" y="5216"/>
                  </a:lnTo>
                  <a:lnTo>
                    <a:pt x="14760" y="5422"/>
                  </a:lnTo>
                  <a:lnTo>
                    <a:pt x="15333" y="5620"/>
                  </a:lnTo>
                  <a:lnTo>
                    <a:pt x="15898" y="5819"/>
                  </a:lnTo>
                  <a:lnTo>
                    <a:pt x="16464" y="6024"/>
                  </a:lnTo>
                  <a:lnTo>
                    <a:pt x="17037" y="6223"/>
                  </a:lnTo>
                  <a:lnTo>
                    <a:pt x="17603" y="6421"/>
                  </a:lnTo>
                  <a:lnTo>
                    <a:pt x="18168" y="6619"/>
                  </a:lnTo>
                  <a:lnTo>
                    <a:pt x="18741" y="6818"/>
                  </a:lnTo>
                  <a:lnTo>
                    <a:pt x="19307" y="7016"/>
                  </a:lnTo>
                  <a:lnTo>
                    <a:pt x="19873" y="7214"/>
                  </a:lnTo>
                  <a:lnTo>
                    <a:pt x="20439" y="7405"/>
                  </a:lnTo>
                  <a:lnTo>
                    <a:pt x="21012" y="7604"/>
                  </a:lnTo>
                  <a:lnTo>
                    <a:pt x="21577" y="7802"/>
                  </a:lnTo>
                  <a:lnTo>
                    <a:pt x="22143" y="7993"/>
                  </a:lnTo>
                  <a:lnTo>
                    <a:pt x="22716" y="8191"/>
                  </a:lnTo>
                  <a:lnTo>
                    <a:pt x="23282" y="8383"/>
                  </a:lnTo>
                  <a:lnTo>
                    <a:pt x="23847" y="8574"/>
                  </a:lnTo>
                  <a:lnTo>
                    <a:pt x="24413" y="8772"/>
                  </a:lnTo>
                  <a:lnTo>
                    <a:pt x="24986" y="8963"/>
                  </a:lnTo>
                  <a:lnTo>
                    <a:pt x="25552" y="9154"/>
                  </a:lnTo>
                  <a:lnTo>
                    <a:pt x="26118" y="9345"/>
                  </a:lnTo>
                  <a:lnTo>
                    <a:pt x="26691" y="9536"/>
                  </a:lnTo>
                  <a:lnTo>
                    <a:pt x="27256" y="9727"/>
                  </a:lnTo>
                  <a:lnTo>
                    <a:pt x="27822" y="9918"/>
                  </a:lnTo>
                  <a:lnTo>
                    <a:pt x="28395" y="10109"/>
                  </a:lnTo>
                  <a:lnTo>
                    <a:pt x="28961" y="10293"/>
                  </a:lnTo>
                  <a:lnTo>
                    <a:pt x="29526" y="10484"/>
                  </a:lnTo>
                  <a:lnTo>
                    <a:pt x="30092" y="10675"/>
                  </a:lnTo>
                  <a:lnTo>
                    <a:pt x="30665" y="10858"/>
                  </a:lnTo>
                  <a:lnTo>
                    <a:pt x="31231" y="11049"/>
                  </a:lnTo>
                  <a:lnTo>
                    <a:pt x="31797" y="11233"/>
                  </a:lnTo>
                  <a:lnTo>
                    <a:pt x="32370" y="11417"/>
                  </a:lnTo>
                  <a:lnTo>
                    <a:pt x="32935" y="11600"/>
                  </a:lnTo>
                  <a:lnTo>
                    <a:pt x="33501" y="11791"/>
                  </a:lnTo>
                  <a:lnTo>
                    <a:pt x="34074" y="11975"/>
                  </a:lnTo>
                  <a:lnTo>
                    <a:pt x="34640" y="12159"/>
                  </a:lnTo>
                  <a:lnTo>
                    <a:pt x="35206" y="12342"/>
                  </a:lnTo>
                  <a:lnTo>
                    <a:pt x="35771" y="12526"/>
                  </a:lnTo>
                  <a:lnTo>
                    <a:pt x="36344" y="12710"/>
                  </a:lnTo>
                  <a:lnTo>
                    <a:pt x="36910" y="12886"/>
                  </a:lnTo>
                  <a:lnTo>
                    <a:pt x="37476" y="13070"/>
                  </a:lnTo>
                  <a:lnTo>
                    <a:pt x="38049" y="13253"/>
                  </a:lnTo>
                  <a:lnTo>
                    <a:pt x="38614" y="13430"/>
                  </a:lnTo>
                  <a:lnTo>
                    <a:pt x="39180" y="13613"/>
                  </a:lnTo>
                  <a:lnTo>
                    <a:pt x="39746" y="13790"/>
                  </a:lnTo>
                  <a:lnTo>
                    <a:pt x="40319" y="13973"/>
                  </a:lnTo>
                  <a:lnTo>
                    <a:pt x="40884" y="14150"/>
                  </a:lnTo>
                  <a:lnTo>
                    <a:pt x="41450" y="14326"/>
                  </a:lnTo>
                  <a:lnTo>
                    <a:pt x="42023" y="14502"/>
                  </a:lnTo>
                  <a:lnTo>
                    <a:pt x="42589" y="14686"/>
                  </a:lnTo>
                  <a:lnTo>
                    <a:pt x="43155" y="14862"/>
                  </a:lnTo>
                  <a:lnTo>
                    <a:pt x="43728" y="15039"/>
                  </a:lnTo>
                  <a:lnTo>
                    <a:pt x="44293" y="15215"/>
                  </a:lnTo>
                  <a:lnTo>
                    <a:pt x="44859" y="15391"/>
                  </a:lnTo>
                  <a:lnTo>
                    <a:pt x="45425" y="15560"/>
                  </a:lnTo>
                  <a:lnTo>
                    <a:pt x="45998" y="15737"/>
                  </a:lnTo>
                  <a:lnTo>
                    <a:pt x="46563" y="15913"/>
                  </a:lnTo>
                  <a:lnTo>
                    <a:pt x="47129" y="16082"/>
                  </a:lnTo>
                  <a:lnTo>
                    <a:pt x="47702" y="16258"/>
                  </a:lnTo>
                  <a:lnTo>
                    <a:pt x="48268" y="16427"/>
                  </a:lnTo>
                  <a:lnTo>
                    <a:pt x="48833" y="16604"/>
                  </a:lnTo>
                  <a:lnTo>
                    <a:pt x="49407" y="16772"/>
                  </a:lnTo>
                  <a:lnTo>
                    <a:pt x="49972" y="16949"/>
                  </a:lnTo>
                  <a:lnTo>
                    <a:pt x="50538" y="17118"/>
                  </a:lnTo>
                  <a:lnTo>
                    <a:pt x="51104" y="17287"/>
                  </a:lnTo>
                  <a:lnTo>
                    <a:pt x="51677" y="17456"/>
                  </a:lnTo>
                  <a:lnTo>
                    <a:pt x="52242" y="17625"/>
                  </a:lnTo>
                  <a:lnTo>
                    <a:pt x="52808" y="17794"/>
                  </a:lnTo>
                  <a:lnTo>
                    <a:pt x="53381" y="17963"/>
                  </a:lnTo>
                  <a:lnTo>
                    <a:pt x="53947" y="18132"/>
                  </a:lnTo>
                  <a:lnTo>
                    <a:pt x="54512" y="18301"/>
                  </a:lnTo>
                  <a:lnTo>
                    <a:pt x="55086" y="18470"/>
                  </a:lnTo>
                  <a:lnTo>
                    <a:pt x="55651" y="18631"/>
                  </a:lnTo>
                  <a:lnTo>
                    <a:pt x="56217" y="18800"/>
                  </a:lnTo>
                  <a:lnTo>
                    <a:pt x="56783" y="18962"/>
                  </a:lnTo>
                  <a:lnTo>
                    <a:pt x="57356" y="19131"/>
                  </a:lnTo>
                  <a:lnTo>
                    <a:pt x="57921" y="19292"/>
                  </a:lnTo>
                  <a:lnTo>
                    <a:pt x="58487" y="19461"/>
                  </a:lnTo>
                  <a:lnTo>
                    <a:pt x="59060" y="19623"/>
                  </a:lnTo>
                  <a:lnTo>
                    <a:pt x="59626" y="19785"/>
                  </a:lnTo>
                  <a:lnTo>
                    <a:pt x="60191" y="19954"/>
                  </a:lnTo>
                  <a:lnTo>
                    <a:pt x="60757" y="20115"/>
                  </a:lnTo>
                  <a:lnTo>
                    <a:pt x="61330" y="20277"/>
                  </a:lnTo>
                  <a:lnTo>
                    <a:pt x="61896" y="20438"/>
                  </a:lnTo>
                  <a:lnTo>
                    <a:pt x="62462" y="20600"/>
                  </a:lnTo>
                  <a:lnTo>
                    <a:pt x="63035" y="20762"/>
                  </a:lnTo>
                  <a:lnTo>
                    <a:pt x="63600" y="20923"/>
                  </a:lnTo>
                  <a:lnTo>
                    <a:pt x="64166" y="21078"/>
                  </a:lnTo>
                  <a:lnTo>
                    <a:pt x="64739" y="21239"/>
                  </a:lnTo>
                  <a:lnTo>
                    <a:pt x="65305" y="21401"/>
                  </a:lnTo>
                  <a:lnTo>
                    <a:pt x="65871" y="21555"/>
                  </a:lnTo>
                  <a:lnTo>
                    <a:pt x="66436" y="21717"/>
                  </a:lnTo>
                  <a:lnTo>
                    <a:pt x="67009" y="21878"/>
                  </a:lnTo>
                  <a:lnTo>
                    <a:pt x="67575" y="22033"/>
                  </a:lnTo>
                  <a:lnTo>
                    <a:pt x="68141" y="22187"/>
                  </a:lnTo>
                  <a:lnTo>
                    <a:pt x="68714" y="22349"/>
                  </a:lnTo>
                  <a:lnTo>
                    <a:pt x="69279" y="22503"/>
                  </a:lnTo>
                  <a:lnTo>
                    <a:pt x="69845" y="22657"/>
                  </a:lnTo>
                  <a:lnTo>
                    <a:pt x="70418" y="22811"/>
                  </a:lnTo>
                  <a:lnTo>
                    <a:pt x="70984" y="22966"/>
                  </a:lnTo>
                  <a:lnTo>
                    <a:pt x="71550" y="23127"/>
                  </a:lnTo>
                  <a:lnTo>
                    <a:pt x="72115" y="23274"/>
                  </a:lnTo>
                  <a:lnTo>
                    <a:pt x="72688" y="23429"/>
                  </a:lnTo>
                  <a:lnTo>
                    <a:pt x="73254" y="23583"/>
                  </a:lnTo>
                  <a:lnTo>
                    <a:pt x="73820" y="23737"/>
                  </a:lnTo>
                  <a:lnTo>
                    <a:pt x="74393" y="23891"/>
                  </a:lnTo>
                  <a:lnTo>
                    <a:pt x="74958" y="24046"/>
                  </a:lnTo>
                  <a:lnTo>
                    <a:pt x="75524" y="24193"/>
                  </a:lnTo>
                  <a:lnTo>
                    <a:pt x="76097" y="24347"/>
                  </a:lnTo>
                  <a:lnTo>
                    <a:pt x="76663" y="24494"/>
                  </a:lnTo>
                  <a:lnTo>
                    <a:pt x="77229" y="24648"/>
                  </a:lnTo>
                  <a:lnTo>
                    <a:pt x="77794" y="24795"/>
                  </a:lnTo>
                  <a:lnTo>
                    <a:pt x="78367" y="24949"/>
                  </a:lnTo>
                  <a:lnTo>
                    <a:pt x="78933" y="25096"/>
                  </a:lnTo>
                  <a:lnTo>
                    <a:pt x="79499" y="25243"/>
                  </a:lnTo>
                  <a:lnTo>
                    <a:pt x="80072" y="25390"/>
                  </a:lnTo>
                  <a:lnTo>
                    <a:pt x="80637" y="25544"/>
                  </a:lnTo>
                  <a:lnTo>
                    <a:pt x="81203" y="25691"/>
                  </a:lnTo>
                  <a:lnTo>
                    <a:pt x="81769" y="25838"/>
                  </a:lnTo>
                  <a:lnTo>
                    <a:pt x="82342" y="25985"/>
                  </a:lnTo>
                  <a:lnTo>
                    <a:pt x="82908" y="26132"/>
                  </a:lnTo>
                  <a:lnTo>
                    <a:pt x="83473" y="26272"/>
                  </a:lnTo>
                  <a:lnTo>
                    <a:pt x="84046" y="26419"/>
                  </a:lnTo>
                  <a:lnTo>
                    <a:pt x="84612" y="26566"/>
                  </a:lnTo>
                  <a:lnTo>
                    <a:pt x="85178" y="26713"/>
                  </a:lnTo>
                  <a:lnTo>
                    <a:pt x="85751" y="26852"/>
                  </a:lnTo>
                  <a:lnTo>
                    <a:pt x="86316" y="26999"/>
                  </a:lnTo>
                  <a:lnTo>
                    <a:pt x="86882" y="27146"/>
                  </a:lnTo>
                  <a:lnTo>
                    <a:pt x="87448" y="27286"/>
                  </a:lnTo>
                  <a:lnTo>
                    <a:pt x="88021" y="27425"/>
                  </a:lnTo>
                  <a:lnTo>
                    <a:pt x="88587" y="27572"/>
                  </a:lnTo>
                  <a:lnTo>
                    <a:pt x="89152" y="27712"/>
                  </a:lnTo>
                  <a:lnTo>
                    <a:pt x="89725" y="27851"/>
                  </a:lnTo>
                  <a:lnTo>
                    <a:pt x="90291" y="27998"/>
                  </a:lnTo>
                  <a:lnTo>
                    <a:pt x="90857" y="28138"/>
                  </a:lnTo>
                  <a:lnTo>
                    <a:pt x="91430" y="28277"/>
                  </a:lnTo>
                  <a:lnTo>
                    <a:pt x="91995" y="28417"/>
                  </a:lnTo>
                  <a:lnTo>
                    <a:pt x="92561" y="28557"/>
                  </a:lnTo>
                  <a:lnTo>
                    <a:pt x="93127" y="28696"/>
                  </a:lnTo>
                  <a:lnTo>
                    <a:pt x="93700" y="28836"/>
                  </a:lnTo>
                  <a:lnTo>
                    <a:pt x="94266" y="28975"/>
                  </a:lnTo>
                  <a:lnTo>
                    <a:pt x="94831" y="29115"/>
                  </a:lnTo>
                  <a:lnTo>
                    <a:pt x="95404" y="29247"/>
                  </a:lnTo>
                  <a:lnTo>
                    <a:pt x="95970" y="29387"/>
                  </a:lnTo>
                  <a:lnTo>
                    <a:pt x="96536" y="29526"/>
                  </a:lnTo>
                  <a:lnTo>
                    <a:pt x="97109" y="29659"/>
                  </a:lnTo>
                  <a:lnTo>
                    <a:pt x="97674" y="29798"/>
                  </a:lnTo>
                  <a:lnTo>
                    <a:pt x="98240" y="29930"/>
                  </a:lnTo>
                  <a:lnTo>
                    <a:pt x="98806" y="30070"/>
                  </a:lnTo>
                  <a:lnTo>
                    <a:pt x="99379" y="30202"/>
                  </a:lnTo>
                  <a:lnTo>
                    <a:pt x="99945" y="30342"/>
                  </a:lnTo>
                  <a:lnTo>
                    <a:pt x="100510" y="30474"/>
                  </a:lnTo>
                  <a:lnTo>
                    <a:pt x="101083" y="30606"/>
                  </a:lnTo>
                  <a:lnTo>
                    <a:pt x="101649" y="30739"/>
                  </a:lnTo>
                  <a:lnTo>
                    <a:pt x="102215" y="30871"/>
                  </a:lnTo>
                  <a:lnTo>
                    <a:pt x="102780" y="31010"/>
                  </a:lnTo>
                  <a:lnTo>
                    <a:pt x="103353" y="31143"/>
                  </a:lnTo>
                  <a:lnTo>
                    <a:pt x="103919" y="31275"/>
                  </a:lnTo>
                  <a:lnTo>
                    <a:pt x="104485" y="31407"/>
                  </a:lnTo>
                  <a:lnTo>
                    <a:pt x="105058" y="31532"/>
                  </a:lnTo>
                  <a:lnTo>
                    <a:pt x="105624" y="31664"/>
                  </a:lnTo>
                  <a:lnTo>
                    <a:pt x="106189" y="31796"/>
                  </a:lnTo>
                  <a:lnTo>
                    <a:pt x="106762" y="31929"/>
                  </a:lnTo>
                  <a:lnTo>
                    <a:pt x="107328" y="32061"/>
                  </a:lnTo>
                  <a:lnTo>
                    <a:pt x="107894" y="32186"/>
                  </a:lnTo>
                  <a:lnTo>
                    <a:pt x="108459" y="32318"/>
                  </a:lnTo>
                  <a:lnTo>
                    <a:pt x="109032" y="32443"/>
                  </a:lnTo>
                  <a:lnTo>
                    <a:pt x="109598" y="32575"/>
                  </a:lnTo>
                  <a:lnTo>
                    <a:pt x="110164" y="32700"/>
                  </a:lnTo>
                  <a:lnTo>
                    <a:pt x="110737" y="32832"/>
                  </a:lnTo>
                  <a:lnTo>
                    <a:pt x="111303" y="32957"/>
                  </a:lnTo>
                  <a:lnTo>
                    <a:pt x="111868" y="33082"/>
                  </a:lnTo>
                  <a:lnTo>
                    <a:pt x="112441" y="33214"/>
                  </a:lnTo>
                  <a:lnTo>
                    <a:pt x="113007" y="33339"/>
                  </a:lnTo>
                  <a:lnTo>
                    <a:pt x="113573" y="33464"/>
                  </a:lnTo>
                  <a:lnTo>
                    <a:pt x="114138" y="33589"/>
                  </a:lnTo>
                  <a:lnTo>
                    <a:pt x="114711" y="33714"/>
                  </a:lnTo>
                  <a:lnTo>
                    <a:pt x="115277" y="33839"/>
                  </a:lnTo>
                  <a:lnTo>
                    <a:pt x="115843" y="33964"/>
                  </a:lnTo>
                  <a:lnTo>
                    <a:pt x="116416" y="34089"/>
                  </a:lnTo>
                  <a:lnTo>
                    <a:pt x="116981" y="34214"/>
                  </a:lnTo>
                  <a:lnTo>
                    <a:pt x="117547" y="34338"/>
                  </a:lnTo>
                  <a:lnTo>
                    <a:pt x="118113" y="34463"/>
                  </a:lnTo>
                  <a:lnTo>
                    <a:pt x="118686" y="34581"/>
                  </a:lnTo>
                  <a:lnTo>
                    <a:pt x="119252" y="34706"/>
                  </a:lnTo>
                  <a:lnTo>
                    <a:pt x="119817" y="34831"/>
                  </a:lnTo>
                  <a:lnTo>
                    <a:pt x="120390" y="34948"/>
                  </a:lnTo>
                  <a:lnTo>
                    <a:pt x="120956" y="35073"/>
                  </a:lnTo>
                  <a:lnTo>
                    <a:pt x="121522" y="35191"/>
                  </a:lnTo>
                  <a:lnTo>
                    <a:pt x="122095" y="35316"/>
                  </a:lnTo>
                  <a:lnTo>
                    <a:pt x="122660" y="35433"/>
                  </a:lnTo>
                  <a:lnTo>
                    <a:pt x="123226" y="35558"/>
                  </a:lnTo>
                  <a:lnTo>
                    <a:pt x="123792" y="35676"/>
                  </a:lnTo>
                  <a:lnTo>
                    <a:pt x="124365" y="35793"/>
                  </a:lnTo>
                  <a:lnTo>
                    <a:pt x="124931" y="35918"/>
                  </a:lnTo>
                  <a:lnTo>
                    <a:pt x="125496" y="36036"/>
                  </a:lnTo>
                  <a:lnTo>
                    <a:pt x="126069" y="36153"/>
                  </a:lnTo>
                  <a:lnTo>
                    <a:pt x="126635" y="36271"/>
                  </a:lnTo>
                  <a:lnTo>
                    <a:pt x="127201" y="36388"/>
                  </a:lnTo>
                  <a:lnTo>
                    <a:pt x="127774" y="36506"/>
                  </a:lnTo>
                  <a:lnTo>
                    <a:pt x="128339" y="36623"/>
                  </a:lnTo>
                  <a:lnTo>
                    <a:pt x="128905" y="36741"/>
                  </a:lnTo>
                  <a:lnTo>
                    <a:pt x="129471" y="36858"/>
                  </a:lnTo>
                  <a:lnTo>
                    <a:pt x="130044" y="36976"/>
                  </a:lnTo>
                  <a:lnTo>
                    <a:pt x="130610" y="37086"/>
                  </a:lnTo>
                  <a:lnTo>
                    <a:pt x="131175" y="37204"/>
                  </a:lnTo>
                  <a:lnTo>
                    <a:pt x="131748" y="37321"/>
                  </a:lnTo>
                  <a:lnTo>
                    <a:pt x="132314" y="37439"/>
                  </a:lnTo>
                  <a:lnTo>
                    <a:pt x="132880" y="37549"/>
                  </a:lnTo>
                  <a:lnTo>
                    <a:pt x="133453" y="37666"/>
                  </a:lnTo>
                  <a:lnTo>
                    <a:pt x="134019" y="37777"/>
                  </a:lnTo>
                  <a:lnTo>
                    <a:pt x="134584" y="37894"/>
                  </a:lnTo>
                  <a:lnTo>
                    <a:pt x="135150" y="38004"/>
                  </a:lnTo>
                  <a:lnTo>
                    <a:pt x="135723" y="38122"/>
                  </a:lnTo>
                  <a:lnTo>
                    <a:pt x="136289" y="38232"/>
                  </a:lnTo>
                  <a:lnTo>
                    <a:pt x="136854" y="38342"/>
                  </a:lnTo>
                  <a:lnTo>
                    <a:pt x="137427" y="38453"/>
                  </a:lnTo>
                  <a:lnTo>
                    <a:pt x="137993" y="38570"/>
                  </a:lnTo>
                  <a:lnTo>
                    <a:pt x="138559" y="38680"/>
                  </a:lnTo>
                  <a:lnTo>
                    <a:pt x="139125" y="38791"/>
                  </a:lnTo>
                  <a:lnTo>
                    <a:pt x="139698" y="38901"/>
                  </a:lnTo>
                  <a:lnTo>
                    <a:pt x="140263" y="39011"/>
                  </a:lnTo>
                  <a:lnTo>
                    <a:pt x="140829" y="39121"/>
                  </a:lnTo>
                  <a:lnTo>
                    <a:pt x="141402" y="39231"/>
                  </a:lnTo>
                  <a:lnTo>
                    <a:pt x="141968" y="39342"/>
                  </a:lnTo>
                  <a:lnTo>
                    <a:pt x="142533" y="39452"/>
                  </a:lnTo>
                  <a:lnTo>
                    <a:pt x="143106" y="39562"/>
                  </a:lnTo>
                  <a:lnTo>
                    <a:pt x="143672" y="39672"/>
                  </a:lnTo>
                  <a:lnTo>
                    <a:pt x="144238" y="39775"/>
                  </a:lnTo>
                  <a:lnTo>
                    <a:pt x="144804" y="39885"/>
                  </a:lnTo>
                  <a:lnTo>
                    <a:pt x="145377" y="39995"/>
                  </a:lnTo>
                  <a:lnTo>
                    <a:pt x="145942" y="40098"/>
                  </a:lnTo>
                  <a:lnTo>
                    <a:pt x="146508" y="40208"/>
                  </a:lnTo>
                  <a:lnTo>
                    <a:pt x="147081" y="40311"/>
                  </a:lnTo>
                  <a:lnTo>
                    <a:pt x="147647" y="40421"/>
                  </a:lnTo>
                  <a:lnTo>
                    <a:pt x="148212" y="40524"/>
                  </a:lnTo>
                  <a:lnTo>
                    <a:pt x="148785" y="40635"/>
                  </a:lnTo>
                  <a:lnTo>
                    <a:pt x="149351" y="40737"/>
                  </a:lnTo>
                  <a:lnTo>
                    <a:pt x="149917" y="40848"/>
                  </a:lnTo>
                  <a:lnTo>
                    <a:pt x="150483" y="40951"/>
                  </a:lnTo>
                  <a:lnTo>
                    <a:pt x="151056" y="41053"/>
                  </a:lnTo>
                  <a:lnTo>
                    <a:pt x="151621" y="41156"/>
                  </a:lnTo>
                  <a:lnTo>
                    <a:pt x="152187" y="41266"/>
                  </a:lnTo>
                  <a:lnTo>
                    <a:pt x="152760" y="41369"/>
                  </a:lnTo>
                  <a:lnTo>
                    <a:pt x="153326" y="41472"/>
                  </a:lnTo>
                  <a:lnTo>
                    <a:pt x="153891" y="41575"/>
                  </a:lnTo>
                  <a:lnTo>
                    <a:pt x="154464" y="41678"/>
                  </a:lnTo>
                  <a:lnTo>
                    <a:pt x="155030" y="41781"/>
                  </a:lnTo>
                  <a:lnTo>
                    <a:pt x="155596" y="41884"/>
                  </a:lnTo>
                  <a:lnTo>
                    <a:pt x="156162" y="41986"/>
                  </a:lnTo>
                  <a:lnTo>
                    <a:pt x="156735" y="42089"/>
                  </a:lnTo>
                  <a:lnTo>
                    <a:pt x="157300" y="42185"/>
                  </a:lnTo>
                  <a:lnTo>
                    <a:pt x="157866" y="42288"/>
                  </a:lnTo>
                  <a:lnTo>
                    <a:pt x="158439" y="42390"/>
                  </a:lnTo>
                  <a:lnTo>
                    <a:pt x="159005" y="42493"/>
                  </a:lnTo>
                  <a:lnTo>
                    <a:pt x="159570" y="42589"/>
                  </a:lnTo>
                  <a:lnTo>
                    <a:pt x="160136" y="42692"/>
                  </a:lnTo>
                  <a:lnTo>
                    <a:pt x="160709" y="42787"/>
                  </a:lnTo>
                  <a:lnTo>
                    <a:pt x="161275" y="42890"/>
                  </a:lnTo>
                  <a:lnTo>
                    <a:pt x="161840" y="42986"/>
                  </a:lnTo>
                  <a:lnTo>
                    <a:pt x="162414" y="43088"/>
                  </a:lnTo>
                  <a:lnTo>
                    <a:pt x="162979" y="43184"/>
                  </a:lnTo>
                  <a:lnTo>
                    <a:pt x="163545" y="43287"/>
                  </a:lnTo>
                  <a:lnTo>
                    <a:pt x="164118" y="43382"/>
                  </a:lnTo>
                  <a:lnTo>
                    <a:pt x="164684" y="43478"/>
                  </a:lnTo>
                  <a:lnTo>
                    <a:pt x="165249" y="43581"/>
                  </a:lnTo>
                  <a:lnTo>
                    <a:pt x="165815" y="43676"/>
                  </a:lnTo>
                  <a:lnTo>
                    <a:pt x="166388" y="43772"/>
                  </a:lnTo>
                  <a:lnTo>
                    <a:pt x="166954" y="43867"/>
                  </a:lnTo>
                  <a:lnTo>
                    <a:pt x="167519" y="43963"/>
                  </a:lnTo>
                  <a:lnTo>
                    <a:pt x="168093" y="44065"/>
                  </a:lnTo>
                  <a:lnTo>
                    <a:pt x="168658" y="44161"/>
                  </a:lnTo>
                  <a:lnTo>
                    <a:pt x="169224" y="44257"/>
                  </a:lnTo>
                  <a:lnTo>
                    <a:pt x="169797" y="44352"/>
                  </a:lnTo>
                  <a:lnTo>
                    <a:pt x="169797" y="75399"/>
                  </a:lnTo>
                  <a:lnTo>
                    <a:pt x="0" y="75399"/>
                  </a:lnTo>
                  <a:lnTo>
                    <a:pt x="0" y="0"/>
                  </a:lnTo>
                  <a:close/>
                </a:path>
              </a:pathLst>
            </a:custGeom>
            <a:solidFill>
              <a:srgbClr val="0000FF">
                <a:alpha val="50000"/>
              </a:srgbClr>
            </a:solidFill>
            <a:ln w="734"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DD0B1441-3DBD-BECD-1E9B-2E277E41DC95}"/>
                </a:ext>
              </a:extLst>
            </p:cNvPr>
            <p:cNvSpPr/>
            <p:nvPr/>
          </p:nvSpPr>
          <p:spPr>
            <a:xfrm>
              <a:off x="8833119" y="3419593"/>
              <a:ext cx="169797" cy="75399"/>
            </a:xfrm>
            <a:custGeom>
              <a:avLst/>
              <a:gdLst>
                <a:gd name="connsiteX0" fmla="*/ 0 w 169797"/>
                <a:gd name="connsiteY0" fmla="*/ 0 h 75399"/>
                <a:gd name="connsiteX1" fmla="*/ 566 w 169797"/>
                <a:gd name="connsiteY1" fmla="*/ 213 h 75399"/>
                <a:gd name="connsiteX2" fmla="*/ 1131 w 169797"/>
                <a:gd name="connsiteY2" fmla="*/ 426 h 75399"/>
                <a:gd name="connsiteX3" fmla="*/ 1704 w 169797"/>
                <a:gd name="connsiteY3" fmla="*/ 647 h 75399"/>
                <a:gd name="connsiteX4" fmla="*/ 2270 w 169797"/>
                <a:gd name="connsiteY4" fmla="*/ 860 h 75399"/>
                <a:gd name="connsiteX5" fmla="*/ 2836 w 169797"/>
                <a:gd name="connsiteY5" fmla="*/ 1073 h 75399"/>
                <a:gd name="connsiteX6" fmla="*/ 3402 w 169797"/>
                <a:gd name="connsiteY6" fmla="*/ 1286 h 75399"/>
                <a:gd name="connsiteX7" fmla="*/ 3975 w 169797"/>
                <a:gd name="connsiteY7" fmla="*/ 1491 h 75399"/>
                <a:gd name="connsiteX8" fmla="*/ 4540 w 169797"/>
                <a:gd name="connsiteY8" fmla="*/ 1704 h 75399"/>
                <a:gd name="connsiteX9" fmla="*/ 5106 w 169797"/>
                <a:gd name="connsiteY9" fmla="*/ 1917 h 75399"/>
                <a:gd name="connsiteX10" fmla="*/ 5679 w 169797"/>
                <a:gd name="connsiteY10" fmla="*/ 2130 h 75399"/>
                <a:gd name="connsiteX11" fmla="*/ 6245 w 169797"/>
                <a:gd name="connsiteY11" fmla="*/ 2336 h 75399"/>
                <a:gd name="connsiteX12" fmla="*/ 6810 w 169797"/>
                <a:gd name="connsiteY12" fmla="*/ 2549 h 75399"/>
                <a:gd name="connsiteX13" fmla="*/ 7383 w 169797"/>
                <a:gd name="connsiteY13" fmla="*/ 2755 h 75399"/>
                <a:gd name="connsiteX14" fmla="*/ 7949 w 169797"/>
                <a:gd name="connsiteY14" fmla="*/ 2961 h 75399"/>
                <a:gd name="connsiteX15" fmla="*/ 8515 w 169797"/>
                <a:gd name="connsiteY15" fmla="*/ 3174 h 75399"/>
                <a:gd name="connsiteX16" fmla="*/ 9081 w 169797"/>
                <a:gd name="connsiteY16" fmla="*/ 3379 h 75399"/>
                <a:gd name="connsiteX17" fmla="*/ 9654 w 169797"/>
                <a:gd name="connsiteY17" fmla="*/ 3585 h 75399"/>
                <a:gd name="connsiteX18" fmla="*/ 10219 w 169797"/>
                <a:gd name="connsiteY18" fmla="*/ 3791 h 75399"/>
                <a:gd name="connsiteX19" fmla="*/ 10785 w 169797"/>
                <a:gd name="connsiteY19" fmla="*/ 3997 h 75399"/>
                <a:gd name="connsiteX20" fmla="*/ 11358 w 169797"/>
                <a:gd name="connsiteY20" fmla="*/ 4202 h 75399"/>
                <a:gd name="connsiteX21" fmla="*/ 11924 w 169797"/>
                <a:gd name="connsiteY21" fmla="*/ 4408 h 75399"/>
                <a:gd name="connsiteX22" fmla="*/ 12489 w 169797"/>
                <a:gd name="connsiteY22" fmla="*/ 4606 h 75399"/>
                <a:gd name="connsiteX23" fmla="*/ 13062 w 169797"/>
                <a:gd name="connsiteY23" fmla="*/ 4812 h 75399"/>
                <a:gd name="connsiteX24" fmla="*/ 13628 w 169797"/>
                <a:gd name="connsiteY24" fmla="*/ 5018 h 75399"/>
                <a:gd name="connsiteX25" fmla="*/ 14194 w 169797"/>
                <a:gd name="connsiteY25" fmla="*/ 5216 h 75399"/>
                <a:gd name="connsiteX26" fmla="*/ 14760 w 169797"/>
                <a:gd name="connsiteY26" fmla="*/ 5422 h 75399"/>
                <a:gd name="connsiteX27" fmla="*/ 15333 w 169797"/>
                <a:gd name="connsiteY27" fmla="*/ 5620 h 75399"/>
                <a:gd name="connsiteX28" fmla="*/ 15898 w 169797"/>
                <a:gd name="connsiteY28" fmla="*/ 5819 h 75399"/>
                <a:gd name="connsiteX29" fmla="*/ 16464 w 169797"/>
                <a:gd name="connsiteY29" fmla="*/ 6024 h 75399"/>
                <a:gd name="connsiteX30" fmla="*/ 17037 w 169797"/>
                <a:gd name="connsiteY30" fmla="*/ 6223 h 75399"/>
                <a:gd name="connsiteX31" fmla="*/ 17603 w 169797"/>
                <a:gd name="connsiteY31" fmla="*/ 6421 h 75399"/>
                <a:gd name="connsiteX32" fmla="*/ 18168 w 169797"/>
                <a:gd name="connsiteY32" fmla="*/ 6619 h 75399"/>
                <a:gd name="connsiteX33" fmla="*/ 18741 w 169797"/>
                <a:gd name="connsiteY33" fmla="*/ 6818 h 75399"/>
                <a:gd name="connsiteX34" fmla="*/ 19307 w 169797"/>
                <a:gd name="connsiteY34" fmla="*/ 7016 h 75399"/>
                <a:gd name="connsiteX35" fmla="*/ 19873 w 169797"/>
                <a:gd name="connsiteY35" fmla="*/ 7214 h 75399"/>
                <a:gd name="connsiteX36" fmla="*/ 20439 w 169797"/>
                <a:gd name="connsiteY36" fmla="*/ 7405 h 75399"/>
                <a:gd name="connsiteX37" fmla="*/ 21012 w 169797"/>
                <a:gd name="connsiteY37" fmla="*/ 7604 h 75399"/>
                <a:gd name="connsiteX38" fmla="*/ 21577 w 169797"/>
                <a:gd name="connsiteY38" fmla="*/ 7802 h 75399"/>
                <a:gd name="connsiteX39" fmla="*/ 22143 w 169797"/>
                <a:gd name="connsiteY39" fmla="*/ 7993 h 75399"/>
                <a:gd name="connsiteX40" fmla="*/ 22716 w 169797"/>
                <a:gd name="connsiteY40" fmla="*/ 8191 h 75399"/>
                <a:gd name="connsiteX41" fmla="*/ 23282 w 169797"/>
                <a:gd name="connsiteY41" fmla="*/ 8383 h 75399"/>
                <a:gd name="connsiteX42" fmla="*/ 23847 w 169797"/>
                <a:gd name="connsiteY42" fmla="*/ 8574 h 75399"/>
                <a:gd name="connsiteX43" fmla="*/ 24413 w 169797"/>
                <a:gd name="connsiteY43" fmla="*/ 8772 h 75399"/>
                <a:gd name="connsiteX44" fmla="*/ 24986 w 169797"/>
                <a:gd name="connsiteY44" fmla="*/ 8963 h 75399"/>
                <a:gd name="connsiteX45" fmla="*/ 25552 w 169797"/>
                <a:gd name="connsiteY45" fmla="*/ 9154 h 75399"/>
                <a:gd name="connsiteX46" fmla="*/ 26118 w 169797"/>
                <a:gd name="connsiteY46" fmla="*/ 9345 h 75399"/>
                <a:gd name="connsiteX47" fmla="*/ 26691 w 169797"/>
                <a:gd name="connsiteY47" fmla="*/ 9536 h 75399"/>
                <a:gd name="connsiteX48" fmla="*/ 27256 w 169797"/>
                <a:gd name="connsiteY48" fmla="*/ 9727 h 75399"/>
                <a:gd name="connsiteX49" fmla="*/ 27822 w 169797"/>
                <a:gd name="connsiteY49" fmla="*/ 9918 h 75399"/>
                <a:gd name="connsiteX50" fmla="*/ 28395 w 169797"/>
                <a:gd name="connsiteY50" fmla="*/ 10109 h 75399"/>
                <a:gd name="connsiteX51" fmla="*/ 28961 w 169797"/>
                <a:gd name="connsiteY51" fmla="*/ 10293 h 75399"/>
                <a:gd name="connsiteX52" fmla="*/ 29526 w 169797"/>
                <a:gd name="connsiteY52" fmla="*/ 10484 h 75399"/>
                <a:gd name="connsiteX53" fmla="*/ 30092 w 169797"/>
                <a:gd name="connsiteY53" fmla="*/ 10675 h 75399"/>
                <a:gd name="connsiteX54" fmla="*/ 30665 w 169797"/>
                <a:gd name="connsiteY54" fmla="*/ 10858 h 75399"/>
                <a:gd name="connsiteX55" fmla="*/ 31231 w 169797"/>
                <a:gd name="connsiteY55" fmla="*/ 11049 h 75399"/>
                <a:gd name="connsiteX56" fmla="*/ 31797 w 169797"/>
                <a:gd name="connsiteY56" fmla="*/ 11233 h 75399"/>
                <a:gd name="connsiteX57" fmla="*/ 32370 w 169797"/>
                <a:gd name="connsiteY57" fmla="*/ 11417 h 75399"/>
                <a:gd name="connsiteX58" fmla="*/ 32935 w 169797"/>
                <a:gd name="connsiteY58" fmla="*/ 11600 h 75399"/>
                <a:gd name="connsiteX59" fmla="*/ 33501 w 169797"/>
                <a:gd name="connsiteY59" fmla="*/ 11791 h 75399"/>
                <a:gd name="connsiteX60" fmla="*/ 34074 w 169797"/>
                <a:gd name="connsiteY60" fmla="*/ 11975 h 75399"/>
                <a:gd name="connsiteX61" fmla="*/ 34640 w 169797"/>
                <a:gd name="connsiteY61" fmla="*/ 12159 h 75399"/>
                <a:gd name="connsiteX62" fmla="*/ 35206 w 169797"/>
                <a:gd name="connsiteY62" fmla="*/ 12342 h 75399"/>
                <a:gd name="connsiteX63" fmla="*/ 35771 w 169797"/>
                <a:gd name="connsiteY63" fmla="*/ 12526 h 75399"/>
                <a:gd name="connsiteX64" fmla="*/ 36344 w 169797"/>
                <a:gd name="connsiteY64" fmla="*/ 12710 h 75399"/>
                <a:gd name="connsiteX65" fmla="*/ 36910 w 169797"/>
                <a:gd name="connsiteY65" fmla="*/ 12886 h 75399"/>
                <a:gd name="connsiteX66" fmla="*/ 37476 w 169797"/>
                <a:gd name="connsiteY66" fmla="*/ 13070 h 75399"/>
                <a:gd name="connsiteX67" fmla="*/ 38049 w 169797"/>
                <a:gd name="connsiteY67" fmla="*/ 13253 h 75399"/>
                <a:gd name="connsiteX68" fmla="*/ 38614 w 169797"/>
                <a:gd name="connsiteY68" fmla="*/ 13430 h 75399"/>
                <a:gd name="connsiteX69" fmla="*/ 39180 w 169797"/>
                <a:gd name="connsiteY69" fmla="*/ 13613 h 75399"/>
                <a:gd name="connsiteX70" fmla="*/ 39746 w 169797"/>
                <a:gd name="connsiteY70" fmla="*/ 13790 h 75399"/>
                <a:gd name="connsiteX71" fmla="*/ 40319 w 169797"/>
                <a:gd name="connsiteY71" fmla="*/ 13973 h 75399"/>
                <a:gd name="connsiteX72" fmla="*/ 40884 w 169797"/>
                <a:gd name="connsiteY72" fmla="*/ 14150 h 75399"/>
                <a:gd name="connsiteX73" fmla="*/ 41450 w 169797"/>
                <a:gd name="connsiteY73" fmla="*/ 14326 h 75399"/>
                <a:gd name="connsiteX74" fmla="*/ 42023 w 169797"/>
                <a:gd name="connsiteY74" fmla="*/ 14502 h 75399"/>
                <a:gd name="connsiteX75" fmla="*/ 42589 w 169797"/>
                <a:gd name="connsiteY75" fmla="*/ 14686 h 75399"/>
                <a:gd name="connsiteX76" fmla="*/ 43155 w 169797"/>
                <a:gd name="connsiteY76" fmla="*/ 14862 h 75399"/>
                <a:gd name="connsiteX77" fmla="*/ 43728 w 169797"/>
                <a:gd name="connsiteY77" fmla="*/ 15039 h 75399"/>
                <a:gd name="connsiteX78" fmla="*/ 44293 w 169797"/>
                <a:gd name="connsiteY78" fmla="*/ 15215 h 75399"/>
                <a:gd name="connsiteX79" fmla="*/ 44859 w 169797"/>
                <a:gd name="connsiteY79" fmla="*/ 15391 h 75399"/>
                <a:gd name="connsiteX80" fmla="*/ 45425 w 169797"/>
                <a:gd name="connsiteY80" fmla="*/ 15560 h 75399"/>
                <a:gd name="connsiteX81" fmla="*/ 45998 w 169797"/>
                <a:gd name="connsiteY81" fmla="*/ 15737 h 75399"/>
                <a:gd name="connsiteX82" fmla="*/ 46563 w 169797"/>
                <a:gd name="connsiteY82" fmla="*/ 15913 h 75399"/>
                <a:gd name="connsiteX83" fmla="*/ 47129 w 169797"/>
                <a:gd name="connsiteY83" fmla="*/ 16082 h 75399"/>
                <a:gd name="connsiteX84" fmla="*/ 47702 w 169797"/>
                <a:gd name="connsiteY84" fmla="*/ 16258 h 75399"/>
                <a:gd name="connsiteX85" fmla="*/ 48268 w 169797"/>
                <a:gd name="connsiteY85" fmla="*/ 16427 h 75399"/>
                <a:gd name="connsiteX86" fmla="*/ 48833 w 169797"/>
                <a:gd name="connsiteY86" fmla="*/ 16604 h 75399"/>
                <a:gd name="connsiteX87" fmla="*/ 49407 w 169797"/>
                <a:gd name="connsiteY87" fmla="*/ 16772 h 75399"/>
                <a:gd name="connsiteX88" fmla="*/ 49972 w 169797"/>
                <a:gd name="connsiteY88" fmla="*/ 16949 h 75399"/>
                <a:gd name="connsiteX89" fmla="*/ 50538 w 169797"/>
                <a:gd name="connsiteY89" fmla="*/ 17118 h 75399"/>
                <a:gd name="connsiteX90" fmla="*/ 51104 w 169797"/>
                <a:gd name="connsiteY90" fmla="*/ 17287 h 75399"/>
                <a:gd name="connsiteX91" fmla="*/ 51677 w 169797"/>
                <a:gd name="connsiteY91" fmla="*/ 17456 h 75399"/>
                <a:gd name="connsiteX92" fmla="*/ 52242 w 169797"/>
                <a:gd name="connsiteY92" fmla="*/ 17625 h 75399"/>
                <a:gd name="connsiteX93" fmla="*/ 52808 w 169797"/>
                <a:gd name="connsiteY93" fmla="*/ 17794 h 75399"/>
                <a:gd name="connsiteX94" fmla="*/ 53381 w 169797"/>
                <a:gd name="connsiteY94" fmla="*/ 17963 h 75399"/>
                <a:gd name="connsiteX95" fmla="*/ 53947 w 169797"/>
                <a:gd name="connsiteY95" fmla="*/ 18132 h 75399"/>
                <a:gd name="connsiteX96" fmla="*/ 54512 w 169797"/>
                <a:gd name="connsiteY96" fmla="*/ 18301 h 75399"/>
                <a:gd name="connsiteX97" fmla="*/ 55086 w 169797"/>
                <a:gd name="connsiteY97" fmla="*/ 18470 h 75399"/>
                <a:gd name="connsiteX98" fmla="*/ 55651 w 169797"/>
                <a:gd name="connsiteY98" fmla="*/ 18631 h 75399"/>
                <a:gd name="connsiteX99" fmla="*/ 56217 w 169797"/>
                <a:gd name="connsiteY99" fmla="*/ 18800 h 75399"/>
                <a:gd name="connsiteX100" fmla="*/ 56783 w 169797"/>
                <a:gd name="connsiteY100" fmla="*/ 18962 h 75399"/>
                <a:gd name="connsiteX101" fmla="*/ 57356 w 169797"/>
                <a:gd name="connsiteY101" fmla="*/ 19131 h 75399"/>
                <a:gd name="connsiteX102" fmla="*/ 57921 w 169797"/>
                <a:gd name="connsiteY102" fmla="*/ 19292 h 75399"/>
                <a:gd name="connsiteX103" fmla="*/ 58487 w 169797"/>
                <a:gd name="connsiteY103" fmla="*/ 19461 h 75399"/>
                <a:gd name="connsiteX104" fmla="*/ 59060 w 169797"/>
                <a:gd name="connsiteY104" fmla="*/ 19623 h 75399"/>
                <a:gd name="connsiteX105" fmla="*/ 59626 w 169797"/>
                <a:gd name="connsiteY105" fmla="*/ 19785 h 75399"/>
                <a:gd name="connsiteX106" fmla="*/ 60191 w 169797"/>
                <a:gd name="connsiteY106" fmla="*/ 19954 h 75399"/>
                <a:gd name="connsiteX107" fmla="*/ 60757 w 169797"/>
                <a:gd name="connsiteY107" fmla="*/ 20115 h 75399"/>
                <a:gd name="connsiteX108" fmla="*/ 61330 w 169797"/>
                <a:gd name="connsiteY108" fmla="*/ 20277 h 75399"/>
                <a:gd name="connsiteX109" fmla="*/ 61896 w 169797"/>
                <a:gd name="connsiteY109" fmla="*/ 20438 h 75399"/>
                <a:gd name="connsiteX110" fmla="*/ 62462 w 169797"/>
                <a:gd name="connsiteY110" fmla="*/ 20600 h 75399"/>
                <a:gd name="connsiteX111" fmla="*/ 63035 w 169797"/>
                <a:gd name="connsiteY111" fmla="*/ 20762 h 75399"/>
                <a:gd name="connsiteX112" fmla="*/ 63600 w 169797"/>
                <a:gd name="connsiteY112" fmla="*/ 20923 h 75399"/>
                <a:gd name="connsiteX113" fmla="*/ 64166 w 169797"/>
                <a:gd name="connsiteY113" fmla="*/ 21078 h 75399"/>
                <a:gd name="connsiteX114" fmla="*/ 64739 w 169797"/>
                <a:gd name="connsiteY114" fmla="*/ 21239 h 75399"/>
                <a:gd name="connsiteX115" fmla="*/ 65305 w 169797"/>
                <a:gd name="connsiteY115" fmla="*/ 21401 h 75399"/>
                <a:gd name="connsiteX116" fmla="*/ 65871 w 169797"/>
                <a:gd name="connsiteY116" fmla="*/ 21555 h 75399"/>
                <a:gd name="connsiteX117" fmla="*/ 66436 w 169797"/>
                <a:gd name="connsiteY117" fmla="*/ 21717 h 75399"/>
                <a:gd name="connsiteX118" fmla="*/ 67009 w 169797"/>
                <a:gd name="connsiteY118" fmla="*/ 21878 h 75399"/>
                <a:gd name="connsiteX119" fmla="*/ 67575 w 169797"/>
                <a:gd name="connsiteY119" fmla="*/ 22033 h 75399"/>
                <a:gd name="connsiteX120" fmla="*/ 68141 w 169797"/>
                <a:gd name="connsiteY120" fmla="*/ 22187 h 75399"/>
                <a:gd name="connsiteX121" fmla="*/ 68714 w 169797"/>
                <a:gd name="connsiteY121" fmla="*/ 22349 h 75399"/>
                <a:gd name="connsiteX122" fmla="*/ 69279 w 169797"/>
                <a:gd name="connsiteY122" fmla="*/ 22503 h 75399"/>
                <a:gd name="connsiteX123" fmla="*/ 69845 w 169797"/>
                <a:gd name="connsiteY123" fmla="*/ 22657 h 75399"/>
                <a:gd name="connsiteX124" fmla="*/ 70418 w 169797"/>
                <a:gd name="connsiteY124" fmla="*/ 22811 h 75399"/>
                <a:gd name="connsiteX125" fmla="*/ 70984 w 169797"/>
                <a:gd name="connsiteY125" fmla="*/ 22966 h 75399"/>
                <a:gd name="connsiteX126" fmla="*/ 71550 w 169797"/>
                <a:gd name="connsiteY126" fmla="*/ 23127 h 75399"/>
                <a:gd name="connsiteX127" fmla="*/ 72115 w 169797"/>
                <a:gd name="connsiteY127" fmla="*/ 23274 h 75399"/>
                <a:gd name="connsiteX128" fmla="*/ 72688 w 169797"/>
                <a:gd name="connsiteY128" fmla="*/ 23429 h 75399"/>
                <a:gd name="connsiteX129" fmla="*/ 73254 w 169797"/>
                <a:gd name="connsiteY129" fmla="*/ 23583 h 75399"/>
                <a:gd name="connsiteX130" fmla="*/ 73820 w 169797"/>
                <a:gd name="connsiteY130" fmla="*/ 23737 h 75399"/>
                <a:gd name="connsiteX131" fmla="*/ 74393 w 169797"/>
                <a:gd name="connsiteY131" fmla="*/ 23891 h 75399"/>
                <a:gd name="connsiteX132" fmla="*/ 74958 w 169797"/>
                <a:gd name="connsiteY132" fmla="*/ 24046 h 75399"/>
                <a:gd name="connsiteX133" fmla="*/ 75524 w 169797"/>
                <a:gd name="connsiteY133" fmla="*/ 24193 h 75399"/>
                <a:gd name="connsiteX134" fmla="*/ 76097 w 169797"/>
                <a:gd name="connsiteY134" fmla="*/ 24347 h 75399"/>
                <a:gd name="connsiteX135" fmla="*/ 76663 w 169797"/>
                <a:gd name="connsiteY135" fmla="*/ 24494 h 75399"/>
                <a:gd name="connsiteX136" fmla="*/ 77229 w 169797"/>
                <a:gd name="connsiteY136" fmla="*/ 24648 h 75399"/>
                <a:gd name="connsiteX137" fmla="*/ 77794 w 169797"/>
                <a:gd name="connsiteY137" fmla="*/ 24795 h 75399"/>
                <a:gd name="connsiteX138" fmla="*/ 78367 w 169797"/>
                <a:gd name="connsiteY138" fmla="*/ 24949 h 75399"/>
                <a:gd name="connsiteX139" fmla="*/ 78933 w 169797"/>
                <a:gd name="connsiteY139" fmla="*/ 25096 h 75399"/>
                <a:gd name="connsiteX140" fmla="*/ 79499 w 169797"/>
                <a:gd name="connsiteY140" fmla="*/ 25243 h 75399"/>
                <a:gd name="connsiteX141" fmla="*/ 80072 w 169797"/>
                <a:gd name="connsiteY141" fmla="*/ 25390 h 75399"/>
                <a:gd name="connsiteX142" fmla="*/ 80637 w 169797"/>
                <a:gd name="connsiteY142" fmla="*/ 25544 h 75399"/>
                <a:gd name="connsiteX143" fmla="*/ 81203 w 169797"/>
                <a:gd name="connsiteY143" fmla="*/ 25691 h 75399"/>
                <a:gd name="connsiteX144" fmla="*/ 81769 w 169797"/>
                <a:gd name="connsiteY144" fmla="*/ 25838 h 75399"/>
                <a:gd name="connsiteX145" fmla="*/ 82342 w 169797"/>
                <a:gd name="connsiteY145" fmla="*/ 25985 h 75399"/>
                <a:gd name="connsiteX146" fmla="*/ 82908 w 169797"/>
                <a:gd name="connsiteY146" fmla="*/ 26132 h 75399"/>
                <a:gd name="connsiteX147" fmla="*/ 83473 w 169797"/>
                <a:gd name="connsiteY147" fmla="*/ 26272 h 75399"/>
                <a:gd name="connsiteX148" fmla="*/ 84046 w 169797"/>
                <a:gd name="connsiteY148" fmla="*/ 26419 h 75399"/>
                <a:gd name="connsiteX149" fmla="*/ 84612 w 169797"/>
                <a:gd name="connsiteY149" fmla="*/ 26566 h 75399"/>
                <a:gd name="connsiteX150" fmla="*/ 85178 w 169797"/>
                <a:gd name="connsiteY150" fmla="*/ 26713 h 75399"/>
                <a:gd name="connsiteX151" fmla="*/ 85751 w 169797"/>
                <a:gd name="connsiteY151" fmla="*/ 26852 h 75399"/>
                <a:gd name="connsiteX152" fmla="*/ 86316 w 169797"/>
                <a:gd name="connsiteY152" fmla="*/ 26999 h 75399"/>
                <a:gd name="connsiteX153" fmla="*/ 86882 w 169797"/>
                <a:gd name="connsiteY153" fmla="*/ 27146 h 75399"/>
                <a:gd name="connsiteX154" fmla="*/ 87448 w 169797"/>
                <a:gd name="connsiteY154" fmla="*/ 27286 h 75399"/>
                <a:gd name="connsiteX155" fmla="*/ 88021 w 169797"/>
                <a:gd name="connsiteY155" fmla="*/ 27425 h 75399"/>
                <a:gd name="connsiteX156" fmla="*/ 88587 w 169797"/>
                <a:gd name="connsiteY156" fmla="*/ 27572 h 75399"/>
                <a:gd name="connsiteX157" fmla="*/ 89152 w 169797"/>
                <a:gd name="connsiteY157" fmla="*/ 27712 h 75399"/>
                <a:gd name="connsiteX158" fmla="*/ 89725 w 169797"/>
                <a:gd name="connsiteY158" fmla="*/ 27851 h 75399"/>
                <a:gd name="connsiteX159" fmla="*/ 90291 w 169797"/>
                <a:gd name="connsiteY159" fmla="*/ 27998 h 75399"/>
                <a:gd name="connsiteX160" fmla="*/ 90857 w 169797"/>
                <a:gd name="connsiteY160" fmla="*/ 28138 h 75399"/>
                <a:gd name="connsiteX161" fmla="*/ 91430 w 169797"/>
                <a:gd name="connsiteY161" fmla="*/ 28277 h 75399"/>
                <a:gd name="connsiteX162" fmla="*/ 91995 w 169797"/>
                <a:gd name="connsiteY162" fmla="*/ 28417 h 75399"/>
                <a:gd name="connsiteX163" fmla="*/ 92561 w 169797"/>
                <a:gd name="connsiteY163" fmla="*/ 28557 h 75399"/>
                <a:gd name="connsiteX164" fmla="*/ 93127 w 169797"/>
                <a:gd name="connsiteY164" fmla="*/ 28696 h 75399"/>
                <a:gd name="connsiteX165" fmla="*/ 93700 w 169797"/>
                <a:gd name="connsiteY165" fmla="*/ 28836 h 75399"/>
                <a:gd name="connsiteX166" fmla="*/ 94266 w 169797"/>
                <a:gd name="connsiteY166" fmla="*/ 28975 h 75399"/>
                <a:gd name="connsiteX167" fmla="*/ 94831 w 169797"/>
                <a:gd name="connsiteY167" fmla="*/ 29115 h 75399"/>
                <a:gd name="connsiteX168" fmla="*/ 95404 w 169797"/>
                <a:gd name="connsiteY168" fmla="*/ 29247 h 75399"/>
                <a:gd name="connsiteX169" fmla="*/ 95970 w 169797"/>
                <a:gd name="connsiteY169" fmla="*/ 29387 h 75399"/>
                <a:gd name="connsiteX170" fmla="*/ 96536 w 169797"/>
                <a:gd name="connsiteY170" fmla="*/ 29526 h 75399"/>
                <a:gd name="connsiteX171" fmla="*/ 97109 w 169797"/>
                <a:gd name="connsiteY171" fmla="*/ 29659 h 75399"/>
                <a:gd name="connsiteX172" fmla="*/ 97674 w 169797"/>
                <a:gd name="connsiteY172" fmla="*/ 29798 h 75399"/>
                <a:gd name="connsiteX173" fmla="*/ 98240 w 169797"/>
                <a:gd name="connsiteY173" fmla="*/ 29930 h 75399"/>
                <a:gd name="connsiteX174" fmla="*/ 98806 w 169797"/>
                <a:gd name="connsiteY174" fmla="*/ 30070 h 75399"/>
                <a:gd name="connsiteX175" fmla="*/ 99379 w 169797"/>
                <a:gd name="connsiteY175" fmla="*/ 30202 h 75399"/>
                <a:gd name="connsiteX176" fmla="*/ 99945 w 169797"/>
                <a:gd name="connsiteY176" fmla="*/ 30342 h 75399"/>
                <a:gd name="connsiteX177" fmla="*/ 100510 w 169797"/>
                <a:gd name="connsiteY177" fmla="*/ 30474 h 75399"/>
                <a:gd name="connsiteX178" fmla="*/ 101083 w 169797"/>
                <a:gd name="connsiteY178" fmla="*/ 30606 h 75399"/>
                <a:gd name="connsiteX179" fmla="*/ 101649 w 169797"/>
                <a:gd name="connsiteY179" fmla="*/ 30739 h 75399"/>
                <a:gd name="connsiteX180" fmla="*/ 102215 w 169797"/>
                <a:gd name="connsiteY180" fmla="*/ 30871 h 75399"/>
                <a:gd name="connsiteX181" fmla="*/ 102780 w 169797"/>
                <a:gd name="connsiteY181" fmla="*/ 31010 h 75399"/>
                <a:gd name="connsiteX182" fmla="*/ 103353 w 169797"/>
                <a:gd name="connsiteY182" fmla="*/ 31143 h 75399"/>
                <a:gd name="connsiteX183" fmla="*/ 103919 w 169797"/>
                <a:gd name="connsiteY183" fmla="*/ 31275 h 75399"/>
                <a:gd name="connsiteX184" fmla="*/ 104485 w 169797"/>
                <a:gd name="connsiteY184" fmla="*/ 31407 h 75399"/>
                <a:gd name="connsiteX185" fmla="*/ 105058 w 169797"/>
                <a:gd name="connsiteY185" fmla="*/ 31532 h 75399"/>
                <a:gd name="connsiteX186" fmla="*/ 105624 w 169797"/>
                <a:gd name="connsiteY186" fmla="*/ 31664 h 75399"/>
                <a:gd name="connsiteX187" fmla="*/ 106189 w 169797"/>
                <a:gd name="connsiteY187" fmla="*/ 31796 h 75399"/>
                <a:gd name="connsiteX188" fmla="*/ 106762 w 169797"/>
                <a:gd name="connsiteY188" fmla="*/ 31929 h 75399"/>
                <a:gd name="connsiteX189" fmla="*/ 107328 w 169797"/>
                <a:gd name="connsiteY189" fmla="*/ 32061 h 75399"/>
                <a:gd name="connsiteX190" fmla="*/ 107894 w 169797"/>
                <a:gd name="connsiteY190" fmla="*/ 32186 h 75399"/>
                <a:gd name="connsiteX191" fmla="*/ 108459 w 169797"/>
                <a:gd name="connsiteY191" fmla="*/ 32318 h 75399"/>
                <a:gd name="connsiteX192" fmla="*/ 109032 w 169797"/>
                <a:gd name="connsiteY192" fmla="*/ 32443 h 75399"/>
                <a:gd name="connsiteX193" fmla="*/ 109598 w 169797"/>
                <a:gd name="connsiteY193" fmla="*/ 32575 h 75399"/>
                <a:gd name="connsiteX194" fmla="*/ 110164 w 169797"/>
                <a:gd name="connsiteY194" fmla="*/ 32700 h 75399"/>
                <a:gd name="connsiteX195" fmla="*/ 110737 w 169797"/>
                <a:gd name="connsiteY195" fmla="*/ 32832 h 75399"/>
                <a:gd name="connsiteX196" fmla="*/ 111303 w 169797"/>
                <a:gd name="connsiteY196" fmla="*/ 32957 h 75399"/>
                <a:gd name="connsiteX197" fmla="*/ 111868 w 169797"/>
                <a:gd name="connsiteY197" fmla="*/ 33082 h 75399"/>
                <a:gd name="connsiteX198" fmla="*/ 112441 w 169797"/>
                <a:gd name="connsiteY198" fmla="*/ 33214 h 75399"/>
                <a:gd name="connsiteX199" fmla="*/ 113007 w 169797"/>
                <a:gd name="connsiteY199" fmla="*/ 33339 h 75399"/>
                <a:gd name="connsiteX200" fmla="*/ 113573 w 169797"/>
                <a:gd name="connsiteY200" fmla="*/ 33464 h 75399"/>
                <a:gd name="connsiteX201" fmla="*/ 114138 w 169797"/>
                <a:gd name="connsiteY201" fmla="*/ 33589 h 75399"/>
                <a:gd name="connsiteX202" fmla="*/ 114711 w 169797"/>
                <a:gd name="connsiteY202" fmla="*/ 33714 h 75399"/>
                <a:gd name="connsiteX203" fmla="*/ 115277 w 169797"/>
                <a:gd name="connsiteY203" fmla="*/ 33839 h 75399"/>
                <a:gd name="connsiteX204" fmla="*/ 115843 w 169797"/>
                <a:gd name="connsiteY204" fmla="*/ 33964 h 75399"/>
                <a:gd name="connsiteX205" fmla="*/ 116416 w 169797"/>
                <a:gd name="connsiteY205" fmla="*/ 34089 h 75399"/>
                <a:gd name="connsiteX206" fmla="*/ 116981 w 169797"/>
                <a:gd name="connsiteY206" fmla="*/ 34214 h 75399"/>
                <a:gd name="connsiteX207" fmla="*/ 117547 w 169797"/>
                <a:gd name="connsiteY207" fmla="*/ 34338 h 75399"/>
                <a:gd name="connsiteX208" fmla="*/ 118113 w 169797"/>
                <a:gd name="connsiteY208" fmla="*/ 34463 h 75399"/>
                <a:gd name="connsiteX209" fmla="*/ 118686 w 169797"/>
                <a:gd name="connsiteY209" fmla="*/ 34581 h 75399"/>
                <a:gd name="connsiteX210" fmla="*/ 119252 w 169797"/>
                <a:gd name="connsiteY210" fmla="*/ 34706 h 75399"/>
                <a:gd name="connsiteX211" fmla="*/ 119817 w 169797"/>
                <a:gd name="connsiteY211" fmla="*/ 34831 h 75399"/>
                <a:gd name="connsiteX212" fmla="*/ 120390 w 169797"/>
                <a:gd name="connsiteY212" fmla="*/ 34948 h 75399"/>
                <a:gd name="connsiteX213" fmla="*/ 120956 w 169797"/>
                <a:gd name="connsiteY213" fmla="*/ 35073 h 75399"/>
                <a:gd name="connsiteX214" fmla="*/ 121522 w 169797"/>
                <a:gd name="connsiteY214" fmla="*/ 35191 h 75399"/>
                <a:gd name="connsiteX215" fmla="*/ 122095 w 169797"/>
                <a:gd name="connsiteY215" fmla="*/ 35316 h 75399"/>
                <a:gd name="connsiteX216" fmla="*/ 122660 w 169797"/>
                <a:gd name="connsiteY216" fmla="*/ 35433 h 75399"/>
                <a:gd name="connsiteX217" fmla="*/ 123226 w 169797"/>
                <a:gd name="connsiteY217" fmla="*/ 35558 h 75399"/>
                <a:gd name="connsiteX218" fmla="*/ 123792 w 169797"/>
                <a:gd name="connsiteY218" fmla="*/ 35676 h 75399"/>
                <a:gd name="connsiteX219" fmla="*/ 124365 w 169797"/>
                <a:gd name="connsiteY219" fmla="*/ 35793 h 75399"/>
                <a:gd name="connsiteX220" fmla="*/ 124931 w 169797"/>
                <a:gd name="connsiteY220" fmla="*/ 35918 h 75399"/>
                <a:gd name="connsiteX221" fmla="*/ 125496 w 169797"/>
                <a:gd name="connsiteY221" fmla="*/ 36036 h 75399"/>
                <a:gd name="connsiteX222" fmla="*/ 126069 w 169797"/>
                <a:gd name="connsiteY222" fmla="*/ 36153 h 75399"/>
                <a:gd name="connsiteX223" fmla="*/ 126635 w 169797"/>
                <a:gd name="connsiteY223" fmla="*/ 36271 h 75399"/>
                <a:gd name="connsiteX224" fmla="*/ 127201 w 169797"/>
                <a:gd name="connsiteY224" fmla="*/ 36388 h 75399"/>
                <a:gd name="connsiteX225" fmla="*/ 127774 w 169797"/>
                <a:gd name="connsiteY225" fmla="*/ 36506 h 75399"/>
                <a:gd name="connsiteX226" fmla="*/ 128339 w 169797"/>
                <a:gd name="connsiteY226" fmla="*/ 36623 h 75399"/>
                <a:gd name="connsiteX227" fmla="*/ 128905 w 169797"/>
                <a:gd name="connsiteY227" fmla="*/ 36741 h 75399"/>
                <a:gd name="connsiteX228" fmla="*/ 129471 w 169797"/>
                <a:gd name="connsiteY228" fmla="*/ 36858 h 75399"/>
                <a:gd name="connsiteX229" fmla="*/ 130044 w 169797"/>
                <a:gd name="connsiteY229" fmla="*/ 36976 h 75399"/>
                <a:gd name="connsiteX230" fmla="*/ 130610 w 169797"/>
                <a:gd name="connsiteY230" fmla="*/ 37086 h 75399"/>
                <a:gd name="connsiteX231" fmla="*/ 131175 w 169797"/>
                <a:gd name="connsiteY231" fmla="*/ 37204 h 75399"/>
                <a:gd name="connsiteX232" fmla="*/ 131748 w 169797"/>
                <a:gd name="connsiteY232" fmla="*/ 37321 h 75399"/>
                <a:gd name="connsiteX233" fmla="*/ 132314 w 169797"/>
                <a:gd name="connsiteY233" fmla="*/ 37439 h 75399"/>
                <a:gd name="connsiteX234" fmla="*/ 132880 w 169797"/>
                <a:gd name="connsiteY234" fmla="*/ 37549 h 75399"/>
                <a:gd name="connsiteX235" fmla="*/ 133453 w 169797"/>
                <a:gd name="connsiteY235" fmla="*/ 37666 h 75399"/>
                <a:gd name="connsiteX236" fmla="*/ 134019 w 169797"/>
                <a:gd name="connsiteY236" fmla="*/ 37777 h 75399"/>
                <a:gd name="connsiteX237" fmla="*/ 134584 w 169797"/>
                <a:gd name="connsiteY237" fmla="*/ 37894 h 75399"/>
                <a:gd name="connsiteX238" fmla="*/ 135150 w 169797"/>
                <a:gd name="connsiteY238" fmla="*/ 38004 h 75399"/>
                <a:gd name="connsiteX239" fmla="*/ 135723 w 169797"/>
                <a:gd name="connsiteY239" fmla="*/ 38122 h 75399"/>
                <a:gd name="connsiteX240" fmla="*/ 136289 w 169797"/>
                <a:gd name="connsiteY240" fmla="*/ 38232 h 75399"/>
                <a:gd name="connsiteX241" fmla="*/ 136854 w 169797"/>
                <a:gd name="connsiteY241" fmla="*/ 38342 h 75399"/>
                <a:gd name="connsiteX242" fmla="*/ 137427 w 169797"/>
                <a:gd name="connsiteY242" fmla="*/ 38453 h 75399"/>
                <a:gd name="connsiteX243" fmla="*/ 137993 w 169797"/>
                <a:gd name="connsiteY243" fmla="*/ 38570 h 75399"/>
                <a:gd name="connsiteX244" fmla="*/ 138559 w 169797"/>
                <a:gd name="connsiteY244" fmla="*/ 38680 h 75399"/>
                <a:gd name="connsiteX245" fmla="*/ 139125 w 169797"/>
                <a:gd name="connsiteY245" fmla="*/ 38791 h 75399"/>
                <a:gd name="connsiteX246" fmla="*/ 139698 w 169797"/>
                <a:gd name="connsiteY246" fmla="*/ 38901 h 75399"/>
                <a:gd name="connsiteX247" fmla="*/ 140263 w 169797"/>
                <a:gd name="connsiteY247" fmla="*/ 39011 h 75399"/>
                <a:gd name="connsiteX248" fmla="*/ 140829 w 169797"/>
                <a:gd name="connsiteY248" fmla="*/ 39121 h 75399"/>
                <a:gd name="connsiteX249" fmla="*/ 141402 w 169797"/>
                <a:gd name="connsiteY249" fmla="*/ 39231 h 75399"/>
                <a:gd name="connsiteX250" fmla="*/ 141968 w 169797"/>
                <a:gd name="connsiteY250" fmla="*/ 39342 h 75399"/>
                <a:gd name="connsiteX251" fmla="*/ 142533 w 169797"/>
                <a:gd name="connsiteY251" fmla="*/ 39452 h 75399"/>
                <a:gd name="connsiteX252" fmla="*/ 143106 w 169797"/>
                <a:gd name="connsiteY252" fmla="*/ 39562 h 75399"/>
                <a:gd name="connsiteX253" fmla="*/ 143672 w 169797"/>
                <a:gd name="connsiteY253" fmla="*/ 39672 h 75399"/>
                <a:gd name="connsiteX254" fmla="*/ 144238 w 169797"/>
                <a:gd name="connsiteY254" fmla="*/ 39775 h 75399"/>
                <a:gd name="connsiteX255" fmla="*/ 144804 w 169797"/>
                <a:gd name="connsiteY255" fmla="*/ 39885 h 75399"/>
                <a:gd name="connsiteX256" fmla="*/ 145377 w 169797"/>
                <a:gd name="connsiteY256" fmla="*/ 39995 h 75399"/>
                <a:gd name="connsiteX257" fmla="*/ 145942 w 169797"/>
                <a:gd name="connsiteY257" fmla="*/ 40098 h 75399"/>
                <a:gd name="connsiteX258" fmla="*/ 146508 w 169797"/>
                <a:gd name="connsiteY258" fmla="*/ 40208 h 75399"/>
                <a:gd name="connsiteX259" fmla="*/ 147081 w 169797"/>
                <a:gd name="connsiteY259" fmla="*/ 40311 h 75399"/>
                <a:gd name="connsiteX260" fmla="*/ 147647 w 169797"/>
                <a:gd name="connsiteY260" fmla="*/ 40421 h 75399"/>
                <a:gd name="connsiteX261" fmla="*/ 148212 w 169797"/>
                <a:gd name="connsiteY261" fmla="*/ 40524 h 75399"/>
                <a:gd name="connsiteX262" fmla="*/ 148785 w 169797"/>
                <a:gd name="connsiteY262" fmla="*/ 40635 h 75399"/>
                <a:gd name="connsiteX263" fmla="*/ 149351 w 169797"/>
                <a:gd name="connsiteY263" fmla="*/ 40737 h 75399"/>
                <a:gd name="connsiteX264" fmla="*/ 149917 w 169797"/>
                <a:gd name="connsiteY264" fmla="*/ 40848 h 75399"/>
                <a:gd name="connsiteX265" fmla="*/ 150483 w 169797"/>
                <a:gd name="connsiteY265" fmla="*/ 40951 h 75399"/>
                <a:gd name="connsiteX266" fmla="*/ 151056 w 169797"/>
                <a:gd name="connsiteY266" fmla="*/ 41053 h 75399"/>
                <a:gd name="connsiteX267" fmla="*/ 151621 w 169797"/>
                <a:gd name="connsiteY267" fmla="*/ 41156 h 75399"/>
                <a:gd name="connsiteX268" fmla="*/ 152187 w 169797"/>
                <a:gd name="connsiteY268" fmla="*/ 41266 h 75399"/>
                <a:gd name="connsiteX269" fmla="*/ 152760 w 169797"/>
                <a:gd name="connsiteY269" fmla="*/ 41369 h 75399"/>
                <a:gd name="connsiteX270" fmla="*/ 153326 w 169797"/>
                <a:gd name="connsiteY270" fmla="*/ 41472 h 75399"/>
                <a:gd name="connsiteX271" fmla="*/ 153891 w 169797"/>
                <a:gd name="connsiteY271" fmla="*/ 41575 h 75399"/>
                <a:gd name="connsiteX272" fmla="*/ 154464 w 169797"/>
                <a:gd name="connsiteY272" fmla="*/ 41678 h 75399"/>
                <a:gd name="connsiteX273" fmla="*/ 155030 w 169797"/>
                <a:gd name="connsiteY273" fmla="*/ 41781 h 75399"/>
                <a:gd name="connsiteX274" fmla="*/ 155596 w 169797"/>
                <a:gd name="connsiteY274" fmla="*/ 41884 h 75399"/>
                <a:gd name="connsiteX275" fmla="*/ 156162 w 169797"/>
                <a:gd name="connsiteY275" fmla="*/ 41986 h 75399"/>
                <a:gd name="connsiteX276" fmla="*/ 156735 w 169797"/>
                <a:gd name="connsiteY276" fmla="*/ 42089 h 75399"/>
                <a:gd name="connsiteX277" fmla="*/ 157300 w 169797"/>
                <a:gd name="connsiteY277" fmla="*/ 42185 h 75399"/>
                <a:gd name="connsiteX278" fmla="*/ 157866 w 169797"/>
                <a:gd name="connsiteY278" fmla="*/ 42288 h 75399"/>
                <a:gd name="connsiteX279" fmla="*/ 158439 w 169797"/>
                <a:gd name="connsiteY279" fmla="*/ 42390 h 75399"/>
                <a:gd name="connsiteX280" fmla="*/ 159005 w 169797"/>
                <a:gd name="connsiteY280" fmla="*/ 42493 h 75399"/>
                <a:gd name="connsiteX281" fmla="*/ 159570 w 169797"/>
                <a:gd name="connsiteY281" fmla="*/ 42589 h 75399"/>
                <a:gd name="connsiteX282" fmla="*/ 160136 w 169797"/>
                <a:gd name="connsiteY282" fmla="*/ 42692 h 75399"/>
                <a:gd name="connsiteX283" fmla="*/ 160709 w 169797"/>
                <a:gd name="connsiteY283" fmla="*/ 42787 h 75399"/>
                <a:gd name="connsiteX284" fmla="*/ 161275 w 169797"/>
                <a:gd name="connsiteY284" fmla="*/ 42890 h 75399"/>
                <a:gd name="connsiteX285" fmla="*/ 161840 w 169797"/>
                <a:gd name="connsiteY285" fmla="*/ 42986 h 75399"/>
                <a:gd name="connsiteX286" fmla="*/ 162414 w 169797"/>
                <a:gd name="connsiteY286" fmla="*/ 43088 h 75399"/>
                <a:gd name="connsiteX287" fmla="*/ 162979 w 169797"/>
                <a:gd name="connsiteY287" fmla="*/ 43184 h 75399"/>
                <a:gd name="connsiteX288" fmla="*/ 163545 w 169797"/>
                <a:gd name="connsiteY288" fmla="*/ 43287 h 75399"/>
                <a:gd name="connsiteX289" fmla="*/ 164118 w 169797"/>
                <a:gd name="connsiteY289" fmla="*/ 43382 h 75399"/>
                <a:gd name="connsiteX290" fmla="*/ 164684 w 169797"/>
                <a:gd name="connsiteY290" fmla="*/ 43478 h 75399"/>
                <a:gd name="connsiteX291" fmla="*/ 165249 w 169797"/>
                <a:gd name="connsiteY291" fmla="*/ 43581 h 75399"/>
                <a:gd name="connsiteX292" fmla="*/ 165815 w 169797"/>
                <a:gd name="connsiteY292" fmla="*/ 43676 h 75399"/>
                <a:gd name="connsiteX293" fmla="*/ 166388 w 169797"/>
                <a:gd name="connsiteY293" fmla="*/ 43772 h 75399"/>
                <a:gd name="connsiteX294" fmla="*/ 166954 w 169797"/>
                <a:gd name="connsiteY294" fmla="*/ 43867 h 75399"/>
                <a:gd name="connsiteX295" fmla="*/ 167519 w 169797"/>
                <a:gd name="connsiteY295" fmla="*/ 43963 h 75399"/>
                <a:gd name="connsiteX296" fmla="*/ 168093 w 169797"/>
                <a:gd name="connsiteY296" fmla="*/ 44065 h 75399"/>
                <a:gd name="connsiteX297" fmla="*/ 168658 w 169797"/>
                <a:gd name="connsiteY297" fmla="*/ 44161 h 75399"/>
                <a:gd name="connsiteX298" fmla="*/ 169224 w 169797"/>
                <a:gd name="connsiteY298" fmla="*/ 44257 h 75399"/>
                <a:gd name="connsiteX299" fmla="*/ 169797 w 169797"/>
                <a:gd name="connsiteY299" fmla="*/ 44352 h 75399"/>
                <a:gd name="connsiteX300" fmla="*/ 169797 w 169797"/>
                <a:gd name="connsiteY300" fmla="*/ 75399 h 75399"/>
                <a:gd name="connsiteX301" fmla="*/ 0 w 169797"/>
                <a:gd name="connsiteY301" fmla="*/ 75399 h 75399"/>
                <a:gd name="connsiteX302" fmla="*/ 0 w 169797"/>
                <a:gd name="connsiteY302" fmla="*/ 0 h 7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69797" h="75399">
                  <a:moveTo>
                    <a:pt x="0" y="0"/>
                  </a:moveTo>
                  <a:lnTo>
                    <a:pt x="566" y="213"/>
                  </a:lnTo>
                  <a:lnTo>
                    <a:pt x="1131" y="426"/>
                  </a:lnTo>
                  <a:lnTo>
                    <a:pt x="1704" y="647"/>
                  </a:lnTo>
                  <a:lnTo>
                    <a:pt x="2270" y="860"/>
                  </a:lnTo>
                  <a:lnTo>
                    <a:pt x="2836" y="1073"/>
                  </a:lnTo>
                  <a:lnTo>
                    <a:pt x="3402" y="1286"/>
                  </a:lnTo>
                  <a:lnTo>
                    <a:pt x="3975" y="1491"/>
                  </a:lnTo>
                  <a:lnTo>
                    <a:pt x="4540" y="1704"/>
                  </a:lnTo>
                  <a:lnTo>
                    <a:pt x="5106" y="1917"/>
                  </a:lnTo>
                  <a:lnTo>
                    <a:pt x="5679" y="2130"/>
                  </a:lnTo>
                  <a:lnTo>
                    <a:pt x="6245" y="2336"/>
                  </a:lnTo>
                  <a:lnTo>
                    <a:pt x="6810" y="2549"/>
                  </a:lnTo>
                  <a:lnTo>
                    <a:pt x="7383" y="2755"/>
                  </a:lnTo>
                  <a:lnTo>
                    <a:pt x="7949" y="2961"/>
                  </a:lnTo>
                  <a:lnTo>
                    <a:pt x="8515" y="3174"/>
                  </a:lnTo>
                  <a:lnTo>
                    <a:pt x="9081" y="3379"/>
                  </a:lnTo>
                  <a:lnTo>
                    <a:pt x="9654" y="3585"/>
                  </a:lnTo>
                  <a:lnTo>
                    <a:pt x="10219" y="3791"/>
                  </a:lnTo>
                  <a:lnTo>
                    <a:pt x="10785" y="3997"/>
                  </a:lnTo>
                  <a:lnTo>
                    <a:pt x="11358" y="4202"/>
                  </a:lnTo>
                  <a:lnTo>
                    <a:pt x="11924" y="4408"/>
                  </a:lnTo>
                  <a:lnTo>
                    <a:pt x="12489" y="4606"/>
                  </a:lnTo>
                  <a:lnTo>
                    <a:pt x="13062" y="4812"/>
                  </a:lnTo>
                  <a:lnTo>
                    <a:pt x="13628" y="5018"/>
                  </a:lnTo>
                  <a:lnTo>
                    <a:pt x="14194" y="5216"/>
                  </a:lnTo>
                  <a:lnTo>
                    <a:pt x="14760" y="5422"/>
                  </a:lnTo>
                  <a:lnTo>
                    <a:pt x="15333" y="5620"/>
                  </a:lnTo>
                  <a:lnTo>
                    <a:pt x="15898" y="5819"/>
                  </a:lnTo>
                  <a:lnTo>
                    <a:pt x="16464" y="6024"/>
                  </a:lnTo>
                  <a:lnTo>
                    <a:pt x="17037" y="6223"/>
                  </a:lnTo>
                  <a:lnTo>
                    <a:pt x="17603" y="6421"/>
                  </a:lnTo>
                  <a:lnTo>
                    <a:pt x="18168" y="6619"/>
                  </a:lnTo>
                  <a:lnTo>
                    <a:pt x="18741" y="6818"/>
                  </a:lnTo>
                  <a:lnTo>
                    <a:pt x="19307" y="7016"/>
                  </a:lnTo>
                  <a:lnTo>
                    <a:pt x="19873" y="7214"/>
                  </a:lnTo>
                  <a:lnTo>
                    <a:pt x="20439" y="7405"/>
                  </a:lnTo>
                  <a:lnTo>
                    <a:pt x="21012" y="7604"/>
                  </a:lnTo>
                  <a:lnTo>
                    <a:pt x="21577" y="7802"/>
                  </a:lnTo>
                  <a:lnTo>
                    <a:pt x="22143" y="7993"/>
                  </a:lnTo>
                  <a:lnTo>
                    <a:pt x="22716" y="8191"/>
                  </a:lnTo>
                  <a:lnTo>
                    <a:pt x="23282" y="8383"/>
                  </a:lnTo>
                  <a:lnTo>
                    <a:pt x="23847" y="8574"/>
                  </a:lnTo>
                  <a:lnTo>
                    <a:pt x="24413" y="8772"/>
                  </a:lnTo>
                  <a:lnTo>
                    <a:pt x="24986" y="8963"/>
                  </a:lnTo>
                  <a:lnTo>
                    <a:pt x="25552" y="9154"/>
                  </a:lnTo>
                  <a:lnTo>
                    <a:pt x="26118" y="9345"/>
                  </a:lnTo>
                  <a:lnTo>
                    <a:pt x="26691" y="9536"/>
                  </a:lnTo>
                  <a:lnTo>
                    <a:pt x="27256" y="9727"/>
                  </a:lnTo>
                  <a:lnTo>
                    <a:pt x="27822" y="9918"/>
                  </a:lnTo>
                  <a:lnTo>
                    <a:pt x="28395" y="10109"/>
                  </a:lnTo>
                  <a:lnTo>
                    <a:pt x="28961" y="10293"/>
                  </a:lnTo>
                  <a:lnTo>
                    <a:pt x="29526" y="10484"/>
                  </a:lnTo>
                  <a:lnTo>
                    <a:pt x="30092" y="10675"/>
                  </a:lnTo>
                  <a:lnTo>
                    <a:pt x="30665" y="10858"/>
                  </a:lnTo>
                  <a:lnTo>
                    <a:pt x="31231" y="11049"/>
                  </a:lnTo>
                  <a:lnTo>
                    <a:pt x="31797" y="11233"/>
                  </a:lnTo>
                  <a:lnTo>
                    <a:pt x="32370" y="11417"/>
                  </a:lnTo>
                  <a:lnTo>
                    <a:pt x="32935" y="11600"/>
                  </a:lnTo>
                  <a:lnTo>
                    <a:pt x="33501" y="11791"/>
                  </a:lnTo>
                  <a:lnTo>
                    <a:pt x="34074" y="11975"/>
                  </a:lnTo>
                  <a:lnTo>
                    <a:pt x="34640" y="12159"/>
                  </a:lnTo>
                  <a:lnTo>
                    <a:pt x="35206" y="12342"/>
                  </a:lnTo>
                  <a:lnTo>
                    <a:pt x="35771" y="12526"/>
                  </a:lnTo>
                  <a:lnTo>
                    <a:pt x="36344" y="12710"/>
                  </a:lnTo>
                  <a:lnTo>
                    <a:pt x="36910" y="12886"/>
                  </a:lnTo>
                  <a:lnTo>
                    <a:pt x="37476" y="13070"/>
                  </a:lnTo>
                  <a:lnTo>
                    <a:pt x="38049" y="13253"/>
                  </a:lnTo>
                  <a:lnTo>
                    <a:pt x="38614" y="13430"/>
                  </a:lnTo>
                  <a:lnTo>
                    <a:pt x="39180" y="13613"/>
                  </a:lnTo>
                  <a:lnTo>
                    <a:pt x="39746" y="13790"/>
                  </a:lnTo>
                  <a:lnTo>
                    <a:pt x="40319" y="13973"/>
                  </a:lnTo>
                  <a:lnTo>
                    <a:pt x="40884" y="14150"/>
                  </a:lnTo>
                  <a:lnTo>
                    <a:pt x="41450" y="14326"/>
                  </a:lnTo>
                  <a:lnTo>
                    <a:pt x="42023" y="14502"/>
                  </a:lnTo>
                  <a:lnTo>
                    <a:pt x="42589" y="14686"/>
                  </a:lnTo>
                  <a:lnTo>
                    <a:pt x="43155" y="14862"/>
                  </a:lnTo>
                  <a:lnTo>
                    <a:pt x="43728" y="15039"/>
                  </a:lnTo>
                  <a:lnTo>
                    <a:pt x="44293" y="15215"/>
                  </a:lnTo>
                  <a:lnTo>
                    <a:pt x="44859" y="15391"/>
                  </a:lnTo>
                  <a:lnTo>
                    <a:pt x="45425" y="15560"/>
                  </a:lnTo>
                  <a:lnTo>
                    <a:pt x="45998" y="15737"/>
                  </a:lnTo>
                  <a:lnTo>
                    <a:pt x="46563" y="15913"/>
                  </a:lnTo>
                  <a:lnTo>
                    <a:pt x="47129" y="16082"/>
                  </a:lnTo>
                  <a:lnTo>
                    <a:pt x="47702" y="16258"/>
                  </a:lnTo>
                  <a:lnTo>
                    <a:pt x="48268" y="16427"/>
                  </a:lnTo>
                  <a:lnTo>
                    <a:pt x="48833" y="16604"/>
                  </a:lnTo>
                  <a:lnTo>
                    <a:pt x="49407" y="16772"/>
                  </a:lnTo>
                  <a:lnTo>
                    <a:pt x="49972" y="16949"/>
                  </a:lnTo>
                  <a:lnTo>
                    <a:pt x="50538" y="17118"/>
                  </a:lnTo>
                  <a:lnTo>
                    <a:pt x="51104" y="17287"/>
                  </a:lnTo>
                  <a:lnTo>
                    <a:pt x="51677" y="17456"/>
                  </a:lnTo>
                  <a:lnTo>
                    <a:pt x="52242" y="17625"/>
                  </a:lnTo>
                  <a:lnTo>
                    <a:pt x="52808" y="17794"/>
                  </a:lnTo>
                  <a:lnTo>
                    <a:pt x="53381" y="17963"/>
                  </a:lnTo>
                  <a:lnTo>
                    <a:pt x="53947" y="18132"/>
                  </a:lnTo>
                  <a:lnTo>
                    <a:pt x="54512" y="18301"/>
                  </a:lnTo>
                  <a:lnTo>
                    <a:pt x="55086" y="18470"/>
                  </a:lnTo>
                  <a:lnTo>
                    <a:pt x="55651" y="18631"/>
                  </a:lnTo>
                  <a:lnTo>
                    <a:pt x="56217" y="18800"/>
                  </a:lnTo>
                  <a:lnTo>
                    <a:pt x="56783" y="18962"/>
                  </a:lnTo>
                  <a:lnTo>
                    <a:pt x="57356" y="19131"/>
                  </a:lnTo>
                  <a:lnTo>
                    <a:pt x="57921" y="19292"/>
                  </a:lnTo>
                  <a:lnTo>
                    <a:pt x="58487" y="19461"/>
                  </a:lnTo>
                  <a:lnTo>
                    <a:pt x="59060" y="19623"/>
                  </a:lnTo>
                  <a:lnTo>
                    <a:pt x="59626" y="19785"/>
                  </a:lnTo>
                  <a:lnTo>
                    <a:pt x="60191" y="19954"/>
                  </a:lnTo>
                  <a:lnTo>
                    <a:pt x="60757" y="20115"/>
                  </a:lnTo>
                  <a:lnTo>
                    <a:pt x="61330" y="20277"/>
                  </a:lnTo>
                  <a:lnTo>
                    <a:pt x="61896" y="20438"/>
                  </a:lnTo>
                  <a:lnTo>
                    <a:pt x="62462" y="20600"/>
                  </a:lnTo>
                  <a:lnTo>
                    <a:pt x="63035" y="20762"/>
                  </a:lnTo>
                  <a:lnTo>
                    <a:pt x="63600" y="20923"/>
                  </a:lnTo>
                  <a:lnTo>
                    <a:pt x="64166" y="21078"/>
                  </a:lnTo>
                  <a:lnTo>
                    <a:pt x="64739" y="21239"/>
                  </a:lnTo>
                  <a:lnTo>
                    <a:pt x="65305" y="21401"/>
                  </a:lnTo>
                  <a:lnTo>
                    <a:pt x="65871" y="21555"/>
                  </a:lnTo>
                  <a:lnTo>
                    <a:pt x="66436" y="21717"/>
                  </a:lnTo>
                  <a:lnTo>
                    <a:pt x="67009" y="21878"/>
                  </a:lnTo>
                  <a:lnTo>
                    <a:pt x="67575" y="22033"/>
                  </a:lnTo>
                  <a:lnTo>
                    <a:pt x="68141" y="22187"/>
                  </a:lnTo>
                  <a:lnTo>
                    <a:pt x="68714" y="22349"/>
                  </a:lnTo>
                  <a:lnTo>
                    <a:pt x="69279" y="22503"/>
                  </a:lnTo>
                  <a:lnTo>
                    <a:pt x="69845" y="22657"/>
                  </a:lnTo>
                  <a:lnTo>
                    <a:pt x="70418" y="22811"/>
                  </a:lnTo>
                  <a:lnTo>
                    <a:pt x="70984" y="22966"/>
                  </a:lnTo>
                  <a:lnTo>
                    <a:pt x="71550" y="23127"/>
                  </a:lnTo>
                  <a:lnTo>
                    <a:pt x="72115" y="23274"/>
                  </a:lnTo>
                  <a:lnTo>
                    <a:pt x="72688" y="23429"/>
                  </a:lnTo>
                  <a:lnTo>
                    <a:pt x="73254" y="23583"/>
                  </a:lnTo>
                  <a:lnTo>
                    <a:pt x="73820" y="23737"/>
                  </a:lnTo>
                  <a:lnTo>
                    <a:pt x="74393" y="23891"/>
                  </a:lnTo>
                  <a:lnTo>
                    <a:pt x="74958" y="24046"/>
                  </a:lnTo>
                  <a:lnTo>
                    <a:pt x="75524" y="24193"/>
                  </a:lnTo>
                  <a:lnTo>
                    <a:pt x="76097" y="24347"/>
                  </a:lnTo>
                  <a:lnTo>
                    <a:pt x="76663" y="24494"/>
                  </a:lnTo>
                  <a:lnTo>
                    <a:pt x="77229" y="24648"/>
                  </a:lnTo>
                  <a:lnTo>
                    <a:pt x="77794" y="24795"/>
                  </a:lnTo>
                  <a:lnTo>
                    <a:pt x="78367" y="24949"/>
                  </a:lnTo>
                  <a:lnTo>
                    <a:pt x="78933" y="25096"/>
                  </a:lnTo>
                  <a:lnTo>
                    <a:pt x="79499" y="25243"/>
                  </a:lnTo>
                  <a:lnTo>
                    <a:pt x="80072" y="25390"/>
                  </a:lnTo>
                  <a:lnTo>
                    <a:pt x="80637" y="25544"/>
                  </a:lnTo>
                  <a:lnTo>
                    <a:pt x="81203" y="25691"/>
                  </a:lnTo>
                  <a:lnTo>
                    <a:pt x="81769" y="25838"/>
                  </a:lnTo>
                  <a:lnTo>
                    <a:pt x="82342" y="25985"/>
                  </a:lnTo>
                  <a:lnTo>
                    <a:pt x="82908" y="26132"/>
                  </a:lnTo>
                  <a:lnTo>
                    <a:pt x="83473" y="26272"/>
                  </a:lnTo>
                  <a:lnTo>
                    <a:pt x="84046" y="26419"/>
                  </a:lnTo>
                  <a:lnTo>
                    <a:pt x="84612" y="26566"/>
                  </a:lnTo>
                  <a:lnTo>
                    <a:pt x="85178" y="26713"/>
                  </a:lnTo>
                  <a:lnTo>
                    <a:pt x="85751" y="26852"/>
                  </a:lnTo>
                  <a:lnTo>
                    <a:pt x="86316" y="26999"/>
                  </a:lnTo>
                  <a:lnTo>
                    <a:pt x="86882" y="27146"/>
                  </a:lnTo>
                  <a:lnTo>
                    <a:pt x="87448" y="27286"/>
                  </a:lnTo>
                  <a:lnTo>
                    <a:pt x="88021" y="27425"/>
                  </a:lnTo>
                  <a:lnTo>
                    <a:pt x="88587" y="27572"/>
                  </a:lnTo>
                  <a:lnTo>
                    <a:pt x="89152" y="27712"/>
                  </a:lnTo>
                  <a:lnTo>
                    <a:pt x="89725" y="27851"/>
                  </a:lnTo>
                  <a:lnTo>
                    <a:pt x="90291" y="27998"/>
                  </a:lnTo>
                  <a:lnTo>
                    <a:pt x="90857" y="28138"/>
                  </a:lnTo>
                  <a:lnTo>
                    <a:pt x="91430" y="28277"/>
                  </a:lnTo>
                  <a:lnTo>
                    <a:pt x="91995" y="28417"/>
                  </a:lnTo>
                  <a:lnTo>
                    <a:pt x="92561" y="28557"/>
                  </a:lnTo>
                  <a:lnTo>
                    <a:pt x="93127" y="28696"/>
                  </a:lnTo>
                  <a:lnTo>
                    <a:pt x="93700" y="28836"/>
                  </a:lnTo>
                  <a:lnTo>
                    <a:pt x="94266" y="28975"/>
                  </a:lnTo>
                  <a:lnTo>
                    <a:pt x="94831" y="29115"/>
                  </a:lnTo>
                  <a:lnTo>
                    <a:pt x="95404" y="29247"/>
                  </a:lnTo>
                  <a:lnTo>
                    <a:pt x="95970" y="29387"/>
                  </a:lnTo>
                  <a:lnTo>
                    <a:pt x="96536" y="29526"/>
                  </a:lnTo>
                  <a:lnTo>
                    <a:pt x="97109" y="29659"/>
                  </a:lnTo>
                  <a:lnTo>
                    <a:pt x="97674" y="29798"/>
                  </a:lnTo>
                  <a:lnTo>
                    <a:pt x="98240" y="29930"/>
                  </a:lnTo>
                  <a:lnTo>
                    <a:pt x="98806" y="30070"/>
                  </a:lnTo>
                  <a:lnTo>
                    <a:pt x="99379" y="30202"/>
                  </a:lnTo>
                  <a:lnTo>
                    <a:pt x="99945" y="30342"/>
                  </a:lnTo>
                  <a:lnTo>
                    <a:pt x="100510" y="30474"/>
                  </a:lnTo>
                  <a:lnTo>
                    <a:pt x="101083" y="30606"/>
                  </a:lnTo>
                  <a:lnTo>
                    <a:pt x="101649" y="30739"/>
                  </a:lnTo>
                  <a:lnTo>
                    <a:pt x="102215" y="30871"/>
                  </a:lnTo>
                  <a:lnTo>
                    <a:pt x="102780" y="31010"/>
                  </a:lnTo>
                  <a:lnTo>
                    <a:pt x="103353" y="31143"/>
                  </a:lnTo>
                  <a:lnTo>
                    <a:pt x="103919" y="31275"/>
                  </a:lnTo>
                  <a:lnTo>
                    <a:pt x="104485" y="31407"/>
                  </a:lnTo>
                  <a:lnTo>
                    <a:pt x="105058" y="31532"/>
                  </a:lnTo>
                  <a:lnTo>
                    <a:pt x="105624" y="31664"/>
                  </a:lnTo>
                  <a:lnTo>
                    <a:pt x="106189" y="31796"/>
                  </a:lnTo>
                  <a:lnTo>
                    <a:pt x="106762" y="31929"/>
                  </a:lnTo>
                  <a:lnTo>
                    <a:pt x="107328" y="32061"/>
                  </a:lnTo>
                  <a:lnTo>
                    <a:pt x="107894" y="32186"/>
                  </a:lnTo>
                  <a:lnTo>
                    <a:pt x="108459" y="32318"/>
                  </a:lnTo>
                  <a:lnTo>
                    <a:pt x="109032" y="32443"/>
                  </a:lnTo>
                  <a:lnTo>
                    <a:pt x="109598" y="32575"/>
                  </a:lnTo>
                  <a:lnTo>
                    <a:pt x="110164" y="32700"/>
                  </a:lnTo>
                  <a:lnTo>
                    <a:pt x="110737" y="32832"/>
                  </a:lnTo>
                  <a:lnTo>
                    <a:pt x="111303" y="32957"/>
                  </a:lnTo>
                  <a:lnTo>
                    <a:pt x="111868" y="33082"/>
                  </a:lnTo>
                  <a:lnTo>
                    <a:pt x="112441" y="33214"/>
                  </a:lnTo>
                  <a:lnTo>
                    <a:pt x="113007" y="33339"/>
                  </a:lnTo>
                  <a:lnTo>
                    <a:pt x="113573" y="33464"/>
                  </a:lnTo>
                  <a:lnTo>
                    <a:pt x="114138" y="33589"/>
                  </a:lnTo>
                  <a:lnTo>
                    <a:pt x="114711" y="33714"/>
                  </a:lnTo>
                  <a:lnTo>
                    <a:pt x="115277" y="33839"/>
                  </a:lnTo>
                  <a:lnTo>
                    <a:pt x="115843" y="33964"/>
                  </a:lnTo>
                  <a:lnTo>
                    <a:pt x="116416" y="34089"/>
                  </a:lnTo>
                  <a:lnTo>
                    <a:pt x="116981" y="34214"/>
                  </a:lnTo>
                  <a:lnTo>
                    <a:pt x="117547" y="34338"/>
                  </a:lnTo>
                  <a:lnTo>
                    <a:pt x="118113" y="34463"/>
                  </a:lnTo>
                  <a:lnTo>
                    <a:pt x="118686" y="34581"/>
                  </a:lnTo>
                  <a:lnTo>
                    <a:pt x="119252" y="34706"/>
                  </a:lnTo>
                  <a:lnTo>
                    <a:pt x="119817" y="34831"/>
                  </a:lnTo>
                  <a:lnTo>
                    <a:pt x="120390" y="34948"/>
                  </a:lnTo>
                  <a:lnTo>
                    <a:pt x="120956" y="35073"/>
                  </a:lnTo>
                  <a:lnTo>
                    <a:pt x="121522" y="35191"/>
                  </a:lnTo>
                  <a:lnTo>
                    <a:pt x="122095" y="35316"/>
                  </a:lnTo>
                  <a:lnTo>
                    <a:pt x="122660" y="35433"/>
                  </a:lnTo>
                  <a:lnTo>
                    <a:pt x="123226" y="35558"/>
                  </a:lnTo>
                  <a:lnTo>
                    <a:pt x="123792" y="35676"/>
                  </a:lnTo>
                  <a:lnTo>
                    <a:pt x="124365" y="35793"/>
                  </a:lnTo>
                  <a:lnTo>
                    <a:pt x="124931" y="35918"/>
                  </a:lnTo>
                  <a:lnTo>
                    <a:pt x="125496" y="36036"/>
                  </a:lnTo>
                  <a:lnTo>
                    <a:pt x="126069" y="36153"/>
                  </a:lnTo>
                  <a:lnTo>
                    <a:pt x="126635" y="36271"/>
                  </a:lnTo>
                  <a:lnTo>
                    <a:pt x="127201" y="36388"/>
                  </a:lnTo>
                  <a:lnTo>
                    <a:pt x="127774" y="36506"/>
                  </a:lnTo>
                  <a:lnTo>
                    <a:pt x="128339" y="36623"/>
                  </a:lnTo>
                  <a:lnTo>
                    <a:pt x="128905" y="36741"/>
                  </a:lnTo>
                  <a:lnTo>
                    <a:pt x="129471" y="36858"/>
                  </a:lnTo>
                  <a:lnTo>
                    <a:pt x="130044" y="36976"/>
                  </a:lnTo>
                  <a:lnTo>
                    <a:pt x="130610" y="37086"/>
                  </a:lnTo>
                  <a:lnTo>
                    <a:pt x="131175" y="37204"/>
                  </a:lnTo>
                  <a:lnTo>
                    <a:pt x="131748" y="37321"/>
                  </a:lnTo>
                  <a:lnTo>
                    <a:pt x="132314" y="37439"/>
                  </a:lnTo>
                  <a:lnTo>
                    <a:pt x="132880" y="37549"/>
                  </a:lnTo>
                  <a:lnTo>
                    <a:pt x="133453" y="37666"/>
                  </a:lnTo>
                  <a:lnTo>
                    <a:pt x="134019" y="37777"/>
                  </a:lnTo>
                  <a:lnTo>
                    <a:pt x="134584" y="37894"/>
                  </a:lnTo>
                  <a:lnTo>
                    <a:pt x="135150" y="38004"/>
                  </a:lnTo>
                  <a:lnTo>
                    <a:pt x="135723" y="38122"/>
                  </a:lnTo>
                  <a:lnTo>
                    <a:pt x="136289" y="38232"/>
                  </a:lnTo>
                  <a:lnTo>
                    <a:pt x="136854" y="38342"/>
                  </a:lnTo>
                  <a:lnTo>
                    <a:pt x="137427" y="38453"/>
                  </a:lnTo>
                  <a:lnTo>
                    <a:pt x="137993" y="38570"/>
                  </a:lnTo>
                  <a:lnTo>
                    <a:pt x="138559" y="38680"/>
                  </a:lnTo>
                  <a:lnTo>
                    <a:pt x="139125" y="38791"/>
                  </a:lnTo>
                  <a:lnTo>
                    <a:pt x="139698" y="38901"/>
                  </a:lnTo>
                  <a:lnTo>
                    <a:pt x="140263" y="39011"/>
                  </a:lnTo>
                  <a:lnTo>
                    <a:pt x="140829" y="39121"/>
                  </a:lnTo>
                  <a:lnTo>
                    <a:pt x="141402" y="39231"/>
                  </a:lnTo>
                  <a:lnTo>
                    <a:pt x="141968" y="39342"/>
                  </a:lnTo>
                  <a:lnTo>
                    <a:pt x="142533" y="39452"/>
                  </a:lnTo>
                  <a:lnTo>
                    <a:pt x="143106" y="39562"/>
                  </a:lnTo>
                  <a:lnTo>
                    <a:pt x="143672" y="39672"/>
                  </a:lnTo>
                  <a:lnTo>
                    <a:pt x="144238" y="39775"/>
                  </a:lnTo>
                  <a:lnTo>
                    <a:pt x="144804" y="39885"/>
                  </a:lnTo>
                  <a:lnTo>
                    <a:pt x="145377" y="39995"/>
                  </a:lnTo>
                  <a:lnTo>
                    <a:pt x="145942" y="40098"/>
                  </a:lnTo>
                  <a:lnTo>
                    <a:pt x="146508" y="40208"/>
                  </a:lnTo>
                  <a:lnTo>
                    <a:pt x="147081" y="40311"/>
                  </a:lnTo>
                  <a:lnTo>
                    <a:pt x="147647" y="40421"/>
                  </a:lnTo>
                  <a:lnTo>
                    <a:pt x="148212" y="40524"/>
                  </a:lnTo>
                  <a:lnTo>
                    <a:pt x="148785" y="40635"/>
                  </a:lnTo>
                  <a:lnTo>
                    <a:pt x="149351" y="40737"/>
                  </a:lnTo>
                  <a:lnTo>
                    <a:pt x="149917" y="40848"/>
                  </a:lnTo>
                  <a:lnTo>
                    <a:pt x="150483" y="40951"/>
                  </a:lnTo>
                  <a:lnTo>
                    <a:pt x="151056" y="41053"/>
                  </a:lnTo>
                  <a:lnTo>
                    <a:pt x="151621" y="41156"/>
                  </a:lnTo>
                  <a:lnTo>
                    <a:pt x="152187" y="41266"/>
                  </a:lnTo>
                  <a:lnTo>
                    <a:pt x="152760" y="41369"/>
                  </a:lnTo>
                  <a:lnTo>
                    <a:pt x="153326" y="41472"/>
                  </a:lnTo>
                  <a:lnTo>
                    <a:pt x="153891" y="41575"/>
                  </a:lnTo>
                  <a:lnTo>
                    <a:pt x="154464" y="41678"/>
                  </a:lnTo>
                  <a:lnTo>
                    <a:pt x="155030" y="41781"/>
                  </a:lnTo>
                  <a:lnTo>
                    <a:pt x="155596" y="41884"/>
                  </a:lnTo>
                  <a:lnTo>
                    <a:pt x="156162" y="41986"/>
                  </a:lnTo>
                  <a:lnTo>
                    <a:pt x="156735" y="42089"/>
                  </a:lnTo>
                  <a:lnTo>
                    <a:pt x="157300" y="42185"/>
                  </a:lnTo>
                  <a:lnTo>
                    <a:pt x="157866" y="42288"/>
                  </a:lnTo>
                  <a:lnTo>
                    <a:pt x="158439" y="42390"/>
                  </a:lnTo>
                  <a:lnTo>
                    <a:pt x="159005" y="42493"/>
                  </a:lnTo>
                  <a:lnTo>
                    <a:pt x="159570" y="42589"/>
                  </a:lnTo>
                  <a:lnTo>
                    <a:pt x="160136" y="42692"/>
                  </a:lnTo>
                  <a:lnTo>
                    <a:pt x="160709" y="42787"/>
                  </a:lnTo>
                  <a:lnTo>
                    <a:pt x="161275" y="42890"/>
                  </a:lnTo>
                  <a:lnTo>
                    <a:pt x="161840" y="42986"/>
                  </a:lnTo>
                  <a:lnTo>
                    <a:pt x="162414" y="43088"/>
                  </a:lnTo>
                  <a:lnTo>
                    <a:pt x="162979" y="43184"/>
                  </a:lnTo>
                  <a:lnTo>
                    <a:pt x="163545" y="43287"/>
                  </a:lnTo>
                  <a:lnTo>
                    <a:pt x="164118" y="43382"/>
                  </a:lnTo>
                  <a:lnTo>
                    <a:pt x="164684" y="43478"/>
                  </a:lnTo>
                  <a:lnTo>
                    <a:pt x="165249" y="43581"/>
                  </a:lnTo>
                  <a:lnTo>
                    <a:pt x="165815" y="43676"/>
                  </a:lnTo>
                  <a:lnTo>
                    <a:pt x="166388" y="43772"/>
                  </a:lnTo>
                  <a:lnTo>
                    <a:pt x="166954" y="43867"/>
                  </a:lnTo>
                  <a:lnTo>
                    <a:pt x="167519" y="43963"/>
                  </a:lnTo>
                  <a:lnTo>
                    <a:pt x="168093" y="44065"/>
                  </a:lnTo>
                  <a:lnTo>
                    <a:pt x="168658" y="44161"/>
                  </a:lnTo>
                  <a:lnTo>
                    <a:pt x="169224" y="44257"/>
                  </a:lnTo>
                  <a:lnTo>
                    <a:pt x="169797" y="44352"/>
                  </a:lnTo>
                  <a:lnTo>
                    <a:pt x="169797" y="75399"/>
                  </a:lnTo>
                  <a:lnTo>
                    <a:pt x="0" y="75399"/>
                  </a:lnTo>
                  <a:lnTo>
                    <a:pt x="0" y="0"/>
                  </a:lnTo>
                </a:path>
              </a:pathLst>
            </a:custGeom>
            <a:noFill/>
            <a:ln w="2937" cap="rnd">
              <a:solidFill>
                <a:srgbClr val="000000">
                  <a:alpha val="50000"/>
                </a:srgbClr>
              </a:solidFill>
              <a:prstDash val="solid"/>
              <a:round/>
            </a:ln>
          </p:spPr>
          <p:txBody>
            <a:bodyPr rtlCol="0" anchor="ctr"/>
            <a:lstStyle/>
            <a:p>
              <a:endParaRPr lang="en-DE"/>
            </a:p>
          </p:txBody>
        </p:sp>
      </p:grpSp>
      <p:grpSp>
        <p:nvGrpSpPr>
          <p:cNvPr id="173" name="Group 172">
            <a:extLst>
              <a:ext uri="{FF2B5EF4-FFF2-40B4-BE49-F238E27FC236}">
                <a16:creationId xmlns:a16="http://schemas.microsoft.com/office/drawing/2014/main" id="{00C1FA61-5A5D-AD2C-ED9C-261AF868C2D9}"/>
              </a:ext>
            </a:extLst>
          </p:cNvPr>
          <p:cNvGrpSpPr/>
          <p:nvPr/>
        </p:nvGrpSpPr>
        <p:grpSpPr>
          <a:xfrm>
            <a:off x="8904793" y="3299945"/>
            <a:ext cx="26448" cy="170664"/>
            <a:chOff x="8904793" y="3299945"/>
            <a:chExt cx="26448" cy="170664"/>
          </a:xfrm>
        </p:grpSpPr>
        <p:sp>
          <p:nvSpPr>
            <p:cNvPr id="151" name="Freeform 150">
              <a:extLst>
                <a:ext uri="{FF2B5EF4-FFF2-40B4-BE49-F238E27FC236}">
                  <a16:creationId xmlns:a16="http://schemas.microsoft.com/office/drawing/2014/main" id="{FFF4B14E-77D9-7907-B6D9-27023E6EFE3A}"/>
                </a:ext>
              </a:extLst>
            </p:cNvPr>
            <p:cNvSpPr/>
            <p:nvPr/>
          </p:nvSpPr>
          <p:spPr>
            <a:xfrm>
              <a:off x="8918017" y="3299945"/>
              <a:ext cx="734" cy="170663"/>
            </a:xfrm>
            <a:custGeom>
              <a:avLst/>
              <a:gdLst>
                <a:gd name="connsiteX0" fmla="*/ 0 w 734"/>
                <a:gd name="connsiteY0" fmla="*/ 0 h 170663"/>
                <a:gd name="connsiteX1" fmla="*/ 0 w 734"/>
                <a:gd name="connsiteY1" fmla="*/ 170664 h 170663"/>
              </a:gdLst>
              <a:ahLst/>
              <a:cxnLst>
                <a:cxn ang="0">
                  <a:pos x="connsiteX0" y="connsiteY0"/>
                </a:cxn>
                <a:cxn ang="0">
                  <a:pos x="connsiteX1" y="connsiteY1"/>
                </a:cxn>
              </a:cxnLst>
              <a:rect l="l" t="t" r="r" b="b"/>
              <a:pathLst>
                <a:path w="734" h="170663">
                  <a:moveTo>
                    <a:pt x="0" y="0"/>
                  </a:moveTo>
                  <a:lnTo>
                    <a:pt x="0" y="170664"/>
                  </a:lnTo>
                </a:path>
              </a:pathLst>
            </a:custGeom>
            <a:noFill/>
            <a:ln w="2937" cap="rnd">
              <a:solidFill>
                <a:srgbClr val="000000"/>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37690444-062E-553C-054D-738EAE25070C}"/>
                </a:ext>
              </a:extLst>
            </p:cNvPr>
            <p:cNvSpPr/>
            <p:nvPr/>
          </p:nvSpPr>
          <p:spPr>
            <a:xfrm>
              <a:off x="8904793" y="3444161"/>
              <a:ext cx="26448" cy="26448"/>
            </a:xfrm>
            <a:custGeom>
              <a:avLst/>
              <a:gdLst>
                <a:gd name="connsiteX0" fmla="*/ 13224 w 26448"/>
                <a:gd name="connsiteY0" fmla="*/ 0 h 26448"/>
                <a:gd name="connsiteX1" fmla="*/ 26448 w 26448"/>
                <a:gd name="connsiteY1" fmla="*/ 0 h 26448"/>
                <a:gd name="connsiteX2" fmla="*/ 13224 w 26448"/>
                <a:gd name="connsiteY2" fmla="*/ 26448 h 26448"/>
                <a:gd name="connsiteX3" fmla="*/ 0 w 26448"/>
                <a:gd name="connsiteY3" fmla="*/ 0 h 26448"/>
              </a:gdLst>
              <a:ahLst/>
              <a:cxnLst>
                <a:cxn ang="0">
                  <a:pos x="connsiteX0" y="connsiteY0"/>
                </a:cxn>
                <a:cxn ang="0">
                  <a:pos x="connsiteX1" y="connsiteY1"/>
                </a:cxn>
                <a:cxn ang="0">
                  <a:pos x="connsiteX2" y="connsiteY2"/>
                </a:cxn>
                <a:cxn ang="0">
                  <a:pos x="connsiteX3" y="connsiteY3"/>
                </a:cxn>
              </a:cxnLst>
              <a:rect l="l" t="t" r="r" b="b"/>
              <a:pathLst>
                <a:path w="26448" h="26448">
                  <a:moveTo>
                    <a:pt x="13224" y="0"/>
                  </a:moveTo>
                  <a:lnTo>
                    <a:pt x="26448" y="0"/>
                  </a:lnTo>
                  <a:lnTo>
                    <a:pt x="13224" y="26448"/>
                  </a:lnTo>
                  <a:lnTo>
                    <a:pt x="0" y="0"/>
                  </a:lnTo>
                  <a:close/>
                </a:path>
              </a:pathLst>
            </a:custGeom>
            <a:solidFill>
              <a:srgbClr val="000000"/>
            </a:solidFill>
            <a:ln w="734" cap="flat">
              <a:noFill/>
              <a:prstDash val="solid"/>
              <a:miter/>
            </a:ln>
          </p:spPr>
          <p:txBody>
            <a:bodyPr rtlCol="0" anchor="ctr"/>
            <a:lstStyle/>
            <a:p>
              <a:endParaRPr lang="en-DE"/>
            </a:p>
          </p:txBody>
        </p:sp>
        <p:sp>
          <p:nvSpPr>
            <p:cNvPr id="153" name="Freeform 152">
              <a:extLst>
                <a:ext uri="{FF2B5EF4-FFF2-40B4-BE49-F238E27FC236}">
                  <a16:creationId xmlns:a16="http://schemas.microsoft.com/office/drawing/2014/main" id="{8D72344E-3DD4-5E9A-73CC-2EE59A6E61E9}"/>
                </a:ext>
              </a:extLst>
            </p:cNvPr>
            <p:cNvSpPr/>
            <p:nvPr/>
          </p:nvSpPr>
          <p:spPr>
            <a:xfrm>
              <a:off x="8918017" y="3299945"/>
              <a:ext cx="734" cy="144215"/>
            </a:xfrm>
            <a:custGeom>
              <a:avLst/>
              <a:gdLst>
                <a:gd name="connsiteX0" fmla="*/ 0 w 734"/>
                <a:gd name="connsiteY0" fmla="*/ 144216 h 144215"/>
                <a:gd name="connsiteX1" fmla="*/ 0 w 734"/>
                <a:gd name="connsiteY1" fmla="*/ 0 h 144215"/>
              </a:gdLst>
              <a:ahLst/>
              <a:cxnLst>
                <a:cxn ang="0">
                  <a:pos x="connsiteX0" y="connsiteY0"/>
                </a:cxn>
                <a:cxn ang="0">
                  <a:pos x="connsiteX1" y="connsiteY1"/>
                </a:cxn>
              </a:cxnLst>
              <a:rect l="l" t="t" r="r" b="b"/>
              <a:pathLst>
                <a:path w="734" h="144215">
                  <a:moveTo>
                    <a:pt x="0" y="144216"/>
                  </a:moveTo>
                  <a:lnTo>
                    <a:pt x="0" y="0"/>
                  </a:lnTo>
                </a:path>
              </a:pathLst>
            </a:custGeom>
            <a:noFill/>
            <a:ln w="2937" cap="rnd">
              <a:solidFill>
                <a:srgbClr val="000000"/>
              </a:solidFill>
              <a:prstDash val="solid"/>
              <a:round/>
            </a:ln>
          </p:spPr>
          <p:txBody>
            <a:bodyPr rtlCol="0" anchor="ctr"/>
            <a:lstStyle/>
            <a:p>
              <a:endParaRPr lang="en-DE"/>
            </a:p>
          </p:txBody>
        </p:sp>
      </p:grpSp>
      <p:grpSp>
        <p:nvGrpSpPr>
          <p:cNvPr id="172" name="Group 171">
            <a:extLst>
              <a:ext uri="{FF2B5EF4-FFF2-40B4-BE49-F238E27FC236}">
                <a16:creationId xmlns:a16="http://schemas.microsoft.com/office/drawing/2014/main" id="{5001A21C-9CE5-5A8B-DF1B-F688F8163BC4}"/>
              </a:ext>
            </a:extLst>
          </p:cNvPr>
          <p:cNvGrpSpPr/>
          <p:nvPr/>
        </p:nvGrpSpPr>
        <p:grpSpPr>
          <a:xfrm>
            <a:off x="7808603" y="2565030"/>
            <a:ext cx="1024516" cy="929962"/>
            <a:chOff x="7808603" y="2565030"/>
            <a:chExt cx="1024516" cy="929962"/>
          </a:xfrm>
        </p:grpSpPr>
        <p:sp>
          <p:nvSpPr>
            <p:cNvPr id="154" name="Freeform 153">
              <a:extLst>
                <a:ext uri="{FF2B5EF4-FFF2-40B4-BE49-F238E27FC236}">
                  <a16:creationId xmlns:a16="http://schemas.microsoft.com/office/drawing/2014/main" id="{7D882F59-8D05-0D80-B23B-473D447A5564}"/>
                </a:ext>
              </a:extLst>
            </p:cNvPr>
            <p:cNvSpPr/>
            <p:nvPr/>
          </p:nvSpPr>
          <p:spPr>
            <a:xfrm>
              <a:off x="7808603" y="2565030"/>
              <a:ext cx="1024516" cy="929962"/>
            </a:xfrm>
            <a:custGeom>
              <a:avLst/>
              <a:gdLst>
                <a:gd name="connsiteX0" fmla="*/ 0 w 1024516"/>
                <a:gd name="connsiteY0" fmla="*/ 645342 h 929962"/>
                <a:gd name="connsiteX1" fmla="*/ 3427 w 1024516"/>
                <a:gd name="connsiteY1" fmla="*/ 632910 h 929962"/>
                <a:gd name="connsiteX2" fmla="*/ 6852 w 1024516"/>
                <a:gd name="connsiteY2" fmla="*/ 620360 h 929962"/>
                <a:gd name="connsiteX3" fmla="*/ 10279 w 1024516"/>
                <a:gd name="connsiteY3" fmla="*/ 607706 h 929962"/>
                <a:gd name="connsiteX4" fmla="*/ 13705 w 1024516"/>
                <a:gd name="connsiteY4" fmla="*/ 594962 h 929962"/>
                <a:gd name="connsiteX5" fmla="*/ 17132 w 1024516"/>
                <a:gd name="connsiteY5" fmla="*/ 582139 h 929962"/>
                <a:gd name="connsiteX6" fmla="*/ 20558 w 1024516"/>
                <a:gd name="connsiteY6" fmla="*/ 569252 h 929962"/>
                <a:gd name="connsiteX7" fmla="*/ 23985 w 1024516"/>
                <a:gd name="connsiteY7" fmla="*/ 556313 h 929962"/>
                <a:gd name="connsiteX8" fmla="*/ 27411 w 1024516"/>
                <a:gd name="connsiteY8" fmla="*/ 543333 h 929962"/>
                <a:gd name="connsiteX9" fmla="*/ 30838 w 1024516"/>
                <a:gd name="connsiteY9" fmla="*/ 530327 h 929962"/>
                <a:gd name="connsiteX10" fmla="*/ 34264 w 1024516"/>
                <a:gd name="connsiteY10" fmla="*/ 517307 h 929962"/>
                <a:gd name="connsiteX11" fmla="*/ 37691 w 1024516"/>
                <a:gd name="connsiteY11" fmla="*/ 504283 h 929962"/>
                <a:gd name="connsiteX12" fmla="*/ 41117 w 1024516"/>
                <a:gd name="connsiteY12" fmla="*/ 491269 h 929962"/>
                <a:gd name="connsiteX13" fmla="*/ 44544 w 1024516"/>
                <a:gd name="connsiteY13" fmla="*/ 478276 h 929962"/>
                <a:gd name="connsiteX14" fmla="*/ 47970 w 1024516"/>
                <a:gd name="connsiteY14" fmla="*/ 465315 h 929962"/>
                <a:gd name="connsiteX15" fmla="*/ 51397 w 1024516"/>
                <a:gd name="connsiteY15" fmla="*/ 452397 h 929962"/>
                <a:gd name="connsiteX16" fmla="*/ 54823 w 1024516"/>
                <a:gd name="connsiteY16" fmla="*/ 439533 h 929962"/>
                <a:gd name="connsiteX17" fmla="*/ 58250 w 1024516"/>
                <a:gd name="connsiteY17" fmla="*/ 426734 h 929962"/>
                <a:gd name="connsiteX18" fmla="*/ 61676 w 1024516"/>
                <a:gd name="connsiteY18" fmla="*/ 414010 h 929962"/>
                <a:gd name="connsiteX19" fmla="*/ 65103 w 1024516"/>
                <a:gd name="connsiteY19" fmla="*/ 401371 h 929962"/>
                <a:gd name="connsiteX20" fmla="*/ 68529 w 1024516"/>
                <a:gd name="connsiteY20" fmla="*/ 388826 h 929962"/>
                <a:gd name="connsiteX21" fmla="*/ 71956 w 1024516"/>
                <a:gd name="connsiteY21" fmla="*/ 376385 h 929962"/>
                <a:gd name="connsiteX22" fmla="*/ 75382 w 1024516"/>
                <a:gd name="connsiteY22" fmla="*/ 364058 h 929962"/>
                <a:gd name="connsiteX23" fmla="*/ 78809 w 1024516"/>
                <a:gd name="connsiteY23" fmla="*/ 351852 h 929962"/>
                <a:gd name="connsiteX24" fmla="*/ 82235 w 1024516"/>
                <a:gd name="connsiteY24" fmla="*/ 339777 h 929962"/>
                <a:gd name="connsiteX25" fmla="*/ 85662 w 1024516"/>
                <a:gd name="connsiteY25" fmla="*/ 327839 h 929962"/>
                <a:gd name="connsiteX26" fmla="*/ 89088 w 1024516"/>
                <a:gd name="connsiteY26" fmla="*/ 316048 h 929962"/>
                <a:gd name="connsiteX27" fmla="*/ 92514 w 1024516"/>
                <a:gd name="connsiteY27" fmla="*/ 304411 h 929962"/>
                <a:gd name="connsiteX28" fmla="*/ 95941 w 1024516"/>
                <a:gd name="connsiteY28" fmla="*/ 292935 h 929962"/>
                <a:gd name="connsiteX29" fmla="*/ 99367 w 1024516"/>
                <a:gd name="connsiteY29" fmla="*/ 281626 h 929962"/>
                <a:gd name="connsiteX30" fmla="*/ 102794 w 1024516"/>
                <a:gd name="connsiteY30" fmla="*/ 270491 h 929962"/>
                <a:gd name="connsiteX31" fmla="*/ 106220 w 1024516"/>
                <a:gd name="connsiteY31" fmla="*/ 259538 h 929962"/>
                <a:gd name="connsiteX32" fmla="*/ 109647 w 1024516"/>
                <a:gd name="connsiteY32" fmla="*/ 248770 h 929962"/>
                <a:gd name="connsiteX33" fmla="*/ 113073 w 1024516"/>
                <a:gd name="connsiteY33" fmla="*/ 238195 h 929962"/>
                <a:gd name="connsiteX34" fmla="*/ 116500 w 1024516"/>
                <a:gd name="connsiteY34" fmla="*/ 227816 h 929962"/>
                <a:gd name="connsiteX35" fmla="*/ 119926 w 1024516"/>
                <a:gd name="connsiteY35" fmla="*/ 217640 h 929962"/>
                <a:gd name="connsiteX36" fmla="*/ 123353 w 1024516"/>
                <a:gd name="connsiteY36" fmla="*/ 207671 h 929962"/>
                <a:gd name="connsiteX37" fmla="*/ 126779 w 1024516"/>
                <a:gd name="connsiteY37" fmla="*/ 197913 h 929962"/>
                <a:gd name="connsiteX38" fmla="*/ 130206 w 1024516"/>
                <a:gd name="connsiteY38" fmla="*/ 188372 h 929962"/>
                <a:gd name="connsiteX39" fmla="*/ 133632 w 1024516"/>
                <a:gd name="connsiteY39" fmla="*/ 179049 h 929962"/>
                <a:gd name="connsiteX40" fmla="*/ 137059 w 1024516"/>
                <a:gd name="connsiteY40" fmla="*/ 169948 h 929962"/>
                <a:gd name="connsiteX41" fmla="*/ 140485 w 1024516"/>
                <a:gd name="connsiteY41" fmla="*/ 161074 h 929962"/>
                <a:gd name="connsiteX42" fmla="*/ 143912 w 1024516"/>
                <a:gd name="connsiteY42" fmla="*/ 152429 h 929962"/>
                <a:gd name="connsiteX43" fmla="*/ 147338 w 1024516"/>
                <a:gd name="connsiteY43" fmla="*/ 144015 h 929962"/>
                <a:gd name="connsiteX44" fmla="*/ 150765 w 1024516"/>
                <a:gd name="connsiteY44" fmla="*/ 135836 h 929962"/>
                <a:gd name="connsiteX45" fmla="*/ 154191 w 1024516"/>
                <a:gd name="connsiteY45" fmla="*/ 127893 h 929962"/>
                <a:gd name="connsiteX46" fmla="*/ 157618 w 1024516"/>
                <a:gd name="connsiteY46" fmla="*/ 120188 h 929962"/>
                <a:gd name="connsiteX47" fmla="*/ 161044 w 1024516"/>
                <a:gd name="connsiteY47" fmla="*/ 112723 h 929962"/>
                <a:gd name="connsiteX48" fmla="*/ 164471 w 1024516"/>
                <a:gd name="connsiteY48" fmla="*/ 105499 h 929962"/>
                <a:gd name="connsiteX49" fmla="*/ 167897 w 1024516"/>
                <a:gd name="connsiteY49" fmla="*/ 98518 h 929962"/>
                <a:gd name="connsiteX50" fmla="*/ 171323 w 1024516"/>
                <a:gd name="connsiteY50" fmla="*/ 91781 h 929962"/>
                <a:gd name="connsiteX51" fmla="*/ 174749 w 1024516"/>
                <a:gd name="connsiteY51" fmla="*/ 85288 h 929962"/>
                <a:gd name="connsiteX52" fmla="*/ 178176 w 1024516"/>
                <a:gd name="connsiteY52" fmla="*/ 79039 h 929962"/>
                <a:gd name="connsiteX53" fmla="*/ 181602 w 1024516"/>
                <a:gd name="connsiteY53" fmla="*/ 73036 h 929962"/>
                <a:gd name="connsiteX54" fmla="*/ 185029 w 1024516"/>
                <a:gd name="connsiteY54" fmla="*/ 67278 h 929962"/>
                <a:gd name="connsiteX55" fmla="*/ 188455 w 1024516"/>
                <a:gd name="connsiteY55" fmla="*/ 61765 h 929962"/>
                <a:gd name="connsiteX56" fmla="*/ 191882 w 1024516"/>
                <a:gd name="connsiteY56" fmla="*/ 56498 h 929962"/>
                <a:gd name="connsiteX57" fmla="*/ 195308 w 1024516"/>
                <a:gd name="connsiteY57" fmla="*/ 51474 h 929962"/>
                <a:gd name="connsiteX58" fmla="*/ 198735 w 1024516"/>
                <a:gd name="connsiteY58" fmla="*/ 46695 h 929962"/>
                <a:gd name="connsiteX59" fmla="*/ 202161 w 1024516"/>
                <a:gd name="connsiteY59" fmla="*/ 42158 h 929962"/>
                <a:gd name="connsiteX60" fmla="*/ 205588 w 1024516"/>
                <a:gd name="connsiteY60" fmla="*/ 37864 h 929962"/>
                <a:gd name="connsiteX61" fmla="*/ 209014 w 1024516"/>
                <a:gd name="connsiteY61" fmla="*/ 33811 h 929962"/>
                <a:gd name="connsiteX62" fmla="*/ 212441 w 1024516"/>
                <a:gd name="connsiteY62" fmla="*/ 29998 h 929962"/>
                <a:gd name="connsiteX63" fmla="*/ 215867 w 1024516"/>
                <a:gd name="connsiteY63" fmla="*/ 26423 h 929962"/>
                <a:gd name="connsiteX64" fmla="*/ 219294 w 1024516"/>
                <a:gd name="connsiteY64" fmla="*/ 23085 h 929962"/>
                <a:gd name="connsiteX65" fmla="*/ 222720 w 1024516"/>
                <a:gd name="connsiteY65" fmla="*/ 19981 h 929962"/>
                <a:gd name="connsiteX66" fmla="*/ 226147 w 1024516"/>
                <a:gd name="connsiteY66" fmla="*/ 17112 h 929962"/>
                <a:gd name="connsiteX67" fmla="*/ 229573 w 1024516"/>
                <a:gd name="connsiteY67" fmla="*/ 14473 h 929962"/>
                <a:gd name="connsiteX68" fmla="*/ 233000 w 1024516"/>
                <a:gd name="connsiteY68" fmla="*/ 12064 h 929962"/>
                <a:gd name="connsiteX69" fmla="*/ 236426 w 1024516"/>
                <a:gd name="connsiteY69" fmla="*/ 9882 h 929962"/>
                <a:gd name="connsiteX70" fmla="*/ 239853 w 1024516"/>
                <a:gd name="connsiteY70" fmla="*/ 7924 h 929962"/>
                <a:gd name="connsiteX71" fmla="*/ 243276 w 1024516"/>
                <a:gd name="connsiteY71" fmla="*/ 6189 h 929962"/>
                <a:gd name="connsiteX72" fmla="*/ 246707 w 1024516"/>
                <a:gd name="connsiteY72" fmla="*/ 4674 h 929962"/>
                <a:gd name="connsiteX73" fmla="*/ 250130 w 1024516"/>
                <a:gd name="connsiteY73" fmla="*/ 3376 h 929962"/>
                <a:gd name="connsiteX74" fmla="*/ 253561 w 1024516"/>
                <a:gd name="connsiteY74" fmla="*/ 2293 h 929962"/>
                <a:gd name="connsiteX75" fmla="*/ 256985 w 1024516"/>
                <a:gd name="connsiteY75" fmla="*/ 1422 h 929962"/>
                <a:gd name="connsiteX76" fmla="*/ 260408 w 1024516"/>
                <a:gd name="connsiteY76" fmla="*/ 760 h 929962"/>
                <a:gd name="connsiteX77" fmla="*/ 263839 w 1024516"/>
                <a:gd name="connsiteY77" fmla="*/ 305 h 929962"/>
                <a:gd name="connsiteX78" fmla="*/ 267263 w 1024516"/>
                <a:gd name="connsiteY78" fmla="*/ 52 h 929962"/>
                <a:gd name="connsiteX79" fmla="*/ 270694 w 1024516"/>
                <a:gd name="connsiteY79" fmla="*/ 0 h 929962"/>
                <a:gd name="connsiteX80" fmla="*/ 274117 w 1024516"/>
                <a:gd name="connsiteY80" fmla="*/ 145 h 929962"/>
                <a:gd name="connsiteX81" fmla="*/ 277541 w 1024516"/>
                <a:gd name="connsiteY81" fmla="*/ 484 h 929962"/>
                <a:gd name="connsiteX82" fmla="*/ 280972 w 1024516"/>
                <a:gd name="connsiteY82" fmla="*/ 1014 h 929962"/>
                <a:gd name="connsiteX83" fmla="*/ 284395 w 1024516"/>
                <a:gd name="connsiteY83" fmla="*/ 1732 h 929962"/>
                <a:gd name="connsiteX84" fmla="*/ 287826 w 1024516"/>
                <a:gd name="connsiteY84" fmla="*/ 2634 h 929962"/>
                <a:gd name="connsiteX85" fmla="*/ 291250 w 1024516"/>
                <a:gd name="connsiteY85" fmla="*/ 3718 h 929962"/>
                <a:gd name="connsiteX86" fmla="*/ 294673 w 1024516"/>
                <a:gd name="connsiteY86" fmla="*/ 4979 h 929962"/>
                <a:gd name="connsiteX87" fmla="*/ 298104 w 1024516"/>
                <a:gd name="connsiteY87" fmla="*/ 6415 h 929962"/>
                <a:gd name="connsiteX88" fmla="*/ 301528 w 1024516"/>
                <a:gd name="connsiteY88" fmla="*/ 8021 h 929962"/>
                <a:gd name="connsiteX89" fmla="*/ 304959 w 1024516"/>
                <a:gd name="connsiteY89" fmla="*/ 9796 h 929962"/>
                <a:gd name="connsiteX90" fmla="*/ 308382 w 1024516"/>
                <a:gd name="connsiteY90" fmla="*/ 11734 h 929962"/>
                <a:gd name="connsiteX91" fmla="*/ 311806 w 1024516"/>
                <a:gd name="connsiteY91" fmla="*/ 13834 h 929962"/>
                <a:gd name="connsiteX92" fmla="*/ 315237 w 1024516"/>
                <a:gd name="connsiteY92" fmla="*/ 16090 h 929962"/>
                <a:gd name="connsiteX93" fmla="*/ 318660 w 1024516"/>
                <a:gd name="connsiteY93" fmla="*/ 18501 h 929962"/>
                <a:gd name="connsiteX94" fmla="*/ 322091 w 1024516"/>
                <a:gd name="connsiteY94" fmla="*/ 21061 h 929962"/>
                <a:gd name="connsiteX95" fmla="*/ 325515 w 1024516"/>
                <a:gd name="connsiteY95" fmla="*/ 23769 h 929962"/>
                <a:gd name="connsiteX96" fmla="*/ 328938 w 1024516"/>
                <a:gd name="connsiteY96" fmla="*/ 26621 h 929962"/>
                <a:gd name="connsiteX97" fmla="*/ 332369 w 1024516"/>
                <a:gd name="connsiteY97" fmla="*/ 29612 h 929962"/>
                <a:gd name="connsiteX98" fmla="*/ 335793 w 1024516"/>
                <a:gd name="connsiteY98" fmla="*/ 32740 h 929962"/>
                <a:gd name="connsiteX99" fmla="*/ 339224 w 1024516"/>
                <a:gd name="connsiteY99" fmla="*/ 36001 h 929962"/>
                <a:gd name="connsiteX100" fmla="*/ 342647 w 1024516"/>
                <a:gd name="connsiteY100" fmla="*/ 39391 h 929962"/>
                <a:gd name="connsiteX101" fmla="*/ 346071 w 1024516"/>
                <a:gd name="connsiteY101" fmla="*/ 42908 h 929962"/>
                <a:gd name="connsiteX102" fmla="*/ 349502 w 1024516"/>
                <a:gd name="connsiteY102" fmla="*/ 46546 h 929962"/>
                <a:gd name="connsiteX103" fmla="*/ 352925 w 1024516"/>
                <a:gd name="connsiteY103" fmla="*/ 50305 h 929962"/>
                <a:gd name="connsiteX104" fmla="*/ 356356 w 1024516"/>
                <a:gd name="connsiteY104" fmla="*/ 54180 h 929962"/>
                <a:gd name="connsiteX105" fmla="*/ 359780 w 1024516"/>
                <a:gd name="connsiteY105" fmla="*/ 58166 h 929962"/>
                <a:gd name="connsiteX106" fmla="*/ 363203 w 1024516"/>
                <a:gd name="connsiteY106" fmla="*/ 62262 h 929962"/>
                <a:gd name="connsiteX107" fmla="*/ 366634 w 1024516"/>
                <a:gd name="connsiteY107" fmla="*/ 66464 h 929962"/>
                <a:gd name="connsiteX108" fmla="*/ 370058 w 1024516"/>
                <a:gd name="connsiteY108" fmla="*/ 70768 h 929962"/>
                <a:gd name="connsiteX109" fmla="*/ 373481 w 1024516"/>
                <a:gd name="connsiteY109" fmla="*/ 75172 h 929962"/>
                <a:gd name="connsiteX110" fmla="*/ 376912 w 1024516"/>
                <a:gd name="connsiteY110" fmla="*/ 79671 h 929962"/>
                <a:gd name="connsiteX111" fmla="*/ 380336 w 1024516"/>
                <a:gd name="connsiteY111" fmla="*/ 84264 h 929962"/>
                <a:gd name="connsiteX112" fmla="*/ 383767 w 1024516"/>
                <a:gd name="connsiteY112" fmla="*/ 88945 h 929962"/>
                <a:gd name="connsiteX113" fmla="*/ 387190 w 1024516"/>
                <a:gd name="connsiteY113" fmla="*/ 93713 h 929962"/>
                <a:gd name="connsiteX114" fmla="*/ 390614 w 1024516"/>
                <a:gd name="connsiteY114" fmla="*/ 98565 h 929962"/>
                <a:gd name="connsiteX115" fmla="*/ 394045 w 1024516"/>
                <a:gd name="connsiteY115" fmla="*/ 103496 h 929962"/>
                <a:gd name="connsiteX116" fmla="*/ 397468 w 1024516"/>
                <a:gd name="connsiteY116" fmla="*/ 108504 h 929962"/>
                <a:gd name="connsiteX117" fmla="*/ 400899 w 1024516"/>
                <a:gd name="connsiteY117" fmla="*/ 113587 h 929962"/>
                <a:gd name="connsiteX118" fmla="*/ 404323 w 1024516"/>
                <a:gd name="connsiteY118" fmla="*/ 118740 h 929962"/>
                <a:gd name="connsiteX119" fmla="*/ 407746 w 1024516"/>
                <a:gd name="connsiteY119" fmla="*/ 123962 h 929962"/>
                <a:gd name="connsiteX120" fmla="*/ 411177 w 1024516"/>
                <a:gd name="connsiteY120" fmla="*/ 129248 h 929962"/>
                <a:gd name="connsiteX121" fmla="*/ 414601 w 1024516"/>
                <a:gd name="connsiteY121" fmla="*/ 134597 h 929962"/>
                <a:gd name="connsiteX122" fmla="*/ 418032 w 1024516"/>
                <a:gd name="connsiteY122" fmla="*/ 140006 h 929962"/>
                <a:gd name="connsiteX123" fmla="*/ 421455 w 1024516"/>
                <a:gd name="connsiteY123" fmla="*/ 145470 h 929962"/>
                <a:gd name="connsiteX124" fmla="*/ 424879 w 1024516"/>
                <a:gd name="connsiteY124" fmla="*/ 150989 h 929962"/>
                <a:gd name="connsiteX125" fmla="*/ 428310 w 1024516"/>
                <a:gd name="connsiteY125" fmla="*/ 156560 h 929962"/>
                <a:gd name="connsiteX126" fmla="*/ 431733 w 1024516"/>
                <a:gd name="connsiteY126" fmla="*/ 162178 h 929962"/>
                <a:gd name="connsiteX127" fmla="*/ 435164 w 1024516"/>
                <a:gd name="connsiteY127" fmla="*/ 167843 h 929962"/>
                <a:gd name="connsiteX128" fmla="*/ 438588 w 1024516"/>
                <a:gd name="connsiteY128" fmla="*/ 173550 h 929962"/>
                <a:gd name="connsiteX129" fmla="*/ 442011 w 1024516"/>
                <a:gd name="connsiteY129" fmla="*/ 179298 h 929962"/>
                <a:gd name="connsiteX130" fmla="*/ 445442 w 1024516"/>
                <a:gd name="connsiteY130" fmla="*/ 185085 h 929962"/>
                <a:gd name="connsiteX131" fmla="*/ 448866 w 1024516"/>
                <a:gd name="connsiteY131" fmla="*/ 190906 h 929962"/>
                <a:gd name="connsiteX132" fmla="*/ 452297 w 1024516"/>
                <a:gd name="connsiteY132" fmla="*/ 196762 h 929962"/>
                <a:gd name="connsiteX133" fmla="*/ 455720 w 1024516"/>
                <a:gd name="connsiteY133" fmla="*/ 202648 h 929962"/>
                <a:gd name="connsiteX134" fmla="*/ 459144 w 1024516"/>
                <a:gd name="connsiteY134" fmla="*/ 208563 h 929962"/>
                <a:gd name="connsiteX135" fmla="*/ 462575 w 1024516"/>
                <a:gd name="connsiteY135" fmla="*/ 214504 h 929962"/>
                <a:gd name="connsiteX136" fmla="*/ 465998 w 1024516"/>
                <a:gd name="connsiteY136" fmla="*/ 220469 h 929962"/>
                <a:gd name="connsiteX137" fmla="*/ 469429 w 1024516"/>
                <a:gd name="connsiteY137" fmla="*/ 226457 h 929962"/>
                <a:gd name="connsiteX138" fmla="*/ 472853 w 1024516"/>
                <a:gd name="connsiteY138" fmla="*/ 232463 h 929962"/>
                <a:gd name="connsiteX139" fmla="*/ 476276 w 1024516"/>
                <a:gd name="connsiteY139" fmla="*/ 238488 h 929962"/>
                <a:gd name="connsiteX140" fmla="*/ 479707 w 1024516"/>
                <a:gd name="connsiteY140" fmla="*/ 244528 h 929962"/>
                <a:gd name="connsiteX141" fmla="*/ 483131 w 1024516"/>
                <a:gd name="connsiteY141" fmla="*/ 250581 h 929962"/>
                <a:gd name="connsiteX142" fmla="*/ 486562 w 1024516"/>
                <a:gd name="connsiteY142" fmla="*/ 256646 h 929962"/>
                <a:gd name="connsiteX143" fmla="*/ 489985 w 1024516"/>
                <a:gd name="connsiteY143" fmla="*/ 262720 h 929962"/>
                <a:gd name="connsiteX144" fmla="*/ 493409 w 1024516"/>
                <a:gd name="connsiteY144" fmla="*/ 268802 h 929962"/>
                <a:gd name="connsiteX145" fmla="*/ 496840 w 1024516"/>
                <a:gd name="connsiteY145" fmla="*/ 274890 h 929962"/>
                <a:gd name="connsiteX146" fmla="*/ 500263 w 1024516"/>
                <a:gd name="connsiteY146" fmla="*/ 280982 h 929962"/>
                <a:gd name="connsiteX147" fmla="*/ 503694 w 1024516"/>
                <a:gd name="connsiteY147" fmla="*/ 287077 h 929962"/>
                <a:gd name="connsiteX148" fmla="*/ 507118 w 1024516"/>
                <a:gd name="connsiteY148" fmla="*/ 293171 h 929962"/>
                <a:gd name="connsiteX149" fmla="*/ 510541 w 1024516"/>
                <a:gd name="connsiteY149" fmla="*/ 299265 h 929962"/>
                <a:gd name="connsiteX150" fmla="*/ 513972 w 1024516"/>
                <a:gd name="connsiteY150" fmla="*/ 305355 h 929962"/>
                <a:gd name="connsiteX151" fmla="*/ 517396 w 1024516"/>
                <a:gd name="connsiteY151" fmla="*/ 311441 h 929962"/>
                <a:gd name="connsiteX152" fmla="*/ 520827 w 1024516"/>
                <a:gd name="connsiteY152" fmla="*/ 317522 h 929962"/>
                <a:gd name="connsiteX153" fmla="*/ 524250 w 1024516"/>
                <a:gd name="connsiteY153" fmla="*/ 323595 h 929962"/>
                <a:gd name="connsiteX154" fmla="*/ 527674 w 1024516"/>
                <a:gd name="connsiteY154" fmla="*/ 329659 h 929962"/>
                <a:gd name="connsiteX155" fmla="*/ 531105 w 1024516"/>
                <a:gd name="connsiteY155" fmla="*/ 335713 h 929962"/>
                <a:gd name="connsiteX156" fmla="*/ 534528 w 1024516"/>
                <a:gd name="connsiteY156" fmla="*/ 341754 h 929962"/>
                <a:gd name="connsiteX157" fmla="*/ 537952 w 1024516"/>
                <a:gd name="connsiteY157" fmla="*/ 347782 h 929962"/>
                <a:gd name="connsiteX158" fmla="*/ 541383 w 1024516"/>
                <a:gd name="connsiteY158" fmla="*/ 353796 h 929962"/>
                <a:gd name="connsiteX159" fmla="*/ 544806 w 1024516"/>
                <a:gd name="connsiteY159" fmla="*/ 359795 h 929962"/>
                <a:gd name="connsiteX160" fmla="*/ 548237 w 1024516"/>
                <a:gd name="connsiteY160" fmla="*/ 365776 h 929962"/>
                <a:gd name="connsiteX161" fmla="*/ 551661 w 1024516"/>
                <a:gd name="connsiteY161" fmla="*/ 371739 h 929962"/>
                <a:gd name="connsiteX162" fmla="*/ 555084 w 1024516"/>
                <a:gd name="connsiteY162" fmla="*/ 377683 h 929962"/>
                <a:gd name="connsiteX163" fmla="*/ 558515 w 1024516"/>
                <a:gd name="connsiteY163" fmla="*/ 383606 h 929962"/>
                <a:gd name="connsiteX164" fmla="*/ 561939 w 1024516"/>
                <a:gd name="connsiteY164" fmla="*/ 389508 h 929962"/>
                <a:gd name="connsiteX165" fmla="*/ 565370 w 1024516"/>
                <a:gd name="connsiteY165" fmla="*/ 395387 h 929962"/>
                <a:gd name="connsiteX166" fmla="*/ 568793 w 1024516"/>
                <a:gd name="connsiteY166" fmla="*/ 401241 h 929962"/>
                <a:gd name="connsiteX167" fmla="*/ 572217 w 1024516"/>
                <a:gd name="connsiteY167" fmla="*/ 407073 h 929962"/>
                <a:gd name="connsiteX168" fmla="*/ 575648 w 1024516"/>
                <a:gd name="connsiteY168" fmla="*/ 412877 h 929962"/>
                <a:gd name="connsiteX169" fmla="*/ 579071 w 1024516"/>
                <a:gd name="connsiteY169" fmla="*/ 418655 h 929962"/>
                <a:gd name="connsiteX170" fmla="*/ 582502 w 1024516"/>
                <a:gd name="connsiteY170" fmla="*/ 424406 h 929962"/>
                <a:gd name="connsiteX171" fmla="*/ 585926 w 1024516"/>
                <a:gd name="connsiteY171" fmla="*/ 430128 h 929962"/>
                <a:gd name="connsiteX172" fmla="*/ 589349 w 1024516"/>
                <a:gd name="connsiteY172" fmla="*/ 435822 h 929962"/>
                <a:gd name="connsiteX173" fmla="*/ 592780 w 1024516"/>
                <a:gd name="connsiteY173" fmla="*/ 441484 h 929962"/>
                <a:gd name="connsiteX174" fmla="*/ 596204 w 1024516"/>
                <a:gd name="connsiteY174" fmla="*/ 447117 h 929962"/>
                <a:gd name="connsiteX175" fmla="*/ 599635 w 1024516"/>
                <a:gd name="connsiteY175" fmla="*/ 452718 h 929962"/>
                <a:gd name="connsiteX176" fmla="*/ 603058 w 1024516"/>
                <a:gd name="connsiteY176" fmla="*/ 458286 h 929962"/>
                <a:gd name="connsiteX177" fmla="*/ 606482 w 1024516"/>
                <a:gd name="connsiteY177" fmla="*/ 463822 h 929962"/>
                <a:gd name="connsiteX178" fmla="*/ 609913 w 1024516"/>
                <a:gd name="connsiteY178" fmla="*/ 469325 h 929962"/>
                <a:gd name="connsiteX179" fmla="*/ 613336 w 1024516"/>
                <a:gd name="connsiteY179" fmla="*/ 474793 h 929962"/>
                <a:gd name="connsiteX180" fmla="*/ 616767 w 1024516"/>
                <a:gd name="connsiteY180" fmla="*/ 480227 h 929962"/>
                <a:gd name="connsiteX181" fmla="*/ 620191 w 1024516"/>
                <a:gd name="connsiteY181" fmla="*/ 485624 h 929962"/>
                <a:gd name="connsiteX182" fmla="*/ 623614 w 1024516"/>
                <a:gd name="connsiteY182" fmla="*/ 490986 h 929962"/>
                <a:gd name="connsiteX183" fmla="*/ 627045 w 1024516"/>
                <a:gd name="connsiteY183" fmla="*/ 496312 h 929962"/>
                <a:gd name="connsiteX184" fmla="*/ 630469 w 1024516"/>
                <a:gd name="connsiteY184" fmla="*/ 501601 h 929962"/>
                <a:gd name="connsiteX185" fmla="*/ 633900 w 1024516"/>
                <a:gd name="connsiteY185" fmla="*/ 506853 h 929962"/>
                <a:gd name="connsiteX186" fmla="*/ 637323 w 1024516"/>
                <a:gd name="connsiteY186" fmla="*/ 512066 h 929962"/>
                <a:gd name="connsiteX187" fmla="*/ 640747 w 1024516"/>
                <a:gd name="connsiteY187" fmla="*/ 517242 h 929962"/>
                <a:gd name="connsiteX188" fmla="*/ 644178 w 1024516"/>
                <a:gd name="connsiteY188" fmla="*/ 522380 h 929962"/>
                <a:gd name="connsiteX189" fmla="*/ 647601 w 1024516"/>
                <a:gd name="connsiteY189" fmla="*/ 527478 h 929962"/>
                <a:gd name="connsiteX190" fmla="*/ 651032 w 1024516"/>
                <a:gd name="connsiteY190" fmla="*/ 532537 h 929962"/>
                <a:gd name="connsiteX191" fmla="*/ 654456 w 1024516"/>
                <a:gd name="connsiteY191" fmla="*/ 537556 h 929962"/>
                <a:gd name="connsiteX192" fmla="*/ 657879 w 1024516"/>
                <a:gd name="connsiteY192" fmla="*/ 542535 h 929962"/>
                <a:gd name="connsiteX193" fmla="*/ 661310 w 1024516"/>
                <a:gd name="connsiteY193" fmla="*/ 547474 h 929962"/>
                <a:gd name="connsiteX194" fmla="*/ 664734 w 1024516"/>
                <a:gd name="connsiteY194" fmla="*/ 552373 h 929962"/>
                <a:gd name="connsiteX195" fmla="*/ 668165 w 1024516"/>
                <a:gd name="connsiteY195" fmla="*/ 557230 h 929962"/>
                <a:gd name="connsiteX196" fmla="*/ 671588 w 1024516"/>
                <a:gd name="connsiteY196" fmla="*/ 562047 h 929962"/>
                <a:gd name="connsiteX197" fmla="*/ 675012 w 1024516"/>
                <a:gd name="connsiteY197" fmla="*/ 566823 h 929962"/>
                <a:gd name="connsiteX198" fmla="*/ 678443 w 1024516"/>
                <a:gd name="connsiteY198" fmla="*/ 571557 h 929962"/>
                <a:gd name="connsiteX199" fmla="*/ 681866 w 1024516"/>
                <a:gd name="connsiteY199" fmla="*/ 576250 h 929962"/>
                <a:gd name="connsiteX200" fmla="*/ 685297 w 1024516"/>
                <a:gd name="connsiteY200" fmla="*/ 580901 h 929962"/>
                <a:gd name="connsiteX201" fmla="*/ 688721 w 1024516"/>
                <a:gd name="connsiteY201" fmla="*/ 585511 h 929962"/>
                <a:gd name="connsiteX202" fmla="*/ 692144 w 1024516"/>
                <a:gd name="connsiteY202" fmla="*/ 590078 h 929962"/>
                <a:gd name="connsiteX203" fmla="*/ 695575 w 1024516"/>
                <a:gd name="connsiteY203" fmla="*/ 594604 h 929962"/>
                <a:gd name="connsiteX204" fmla="*/ 698999 w 1024516"/>
                <a:gd name="connsiteY204" fmla="*/ 599087 h 929962"/>
                <a:gd name="connsiteX205" fmla="*/ 702422 w 1024516"/>
                <a:gd name="connsiteY205" fmla="*/ 603528 h 929962"/>
                <a:gd name="connsiteX206" fmla="*/ 705853 w 1024516"/>
                <a:gd name="connsiteY206" fmla="*/ 607927 h 929962"/>
                <a:gd name="connsiteX207" fmla="*/ 709277 w 1024516"/>
                <a:gd name="connsiteY207" fmla="*/ 612284 h 929962"/>
                <a:gd name="connsiteX208" fmla="*/ 712708 w 1024516"/>
                <a:gd name="connsiteY208" fmla="*/ 616598 h 929962"/>
                <a:gd name="connsiteX209" fmla="*/ 716131 w 1024516"/>
                <a:gd name="connsiteY209" fmla="*/ 620870 h 929962"/>
                <a:gd name="connsiteX210" fmla="*/ 719555 w 1024516"/>
                <a:gd name="connsiteY210" fmla="*/ 625101 h 929962"/>
                <a:gd name="connsiteX211" fmla="*/ 722986 w 1024516"/>
                <a:gd name="connsiteY211" fmla="*/ 629288 h 929962"/>
                <a:gd name="connsiteX212" fmla="*/ 726409 w 1024516"/>
                <a:gd name="connsiteY212" fmla="*/ 633434 h 929962"/>
                <a:gd name="connsiteX213" fmla="*/ 729840 w 1024516"/>
                <a:gd name="connsiteY213" fmla="*/ 637537 h 929962"/>
                <a:gd name="connsiteX214" fmla="*/ 733264 w 1024516"/>
                <a:gd name="connsiteY214" fmla="*/ 641598 h 929962"/>
                <a:gd name="connsiteX215" fmla="*/ 736687 w 1024516"/>
                <a:gd name="connsiteY215" fmla="*/ 645618 h 929962"/>
                <a:gd name="connsiteX216" fmla="*/ 740118 w 1024516"/>
                <a:gd name="connsiteY216" fmla="*/ 649594 h 929962"/>
                <a:gd name="connsiteX217" fmla="*/ 743542 w 1024516"/>
                <a:gd name="connsiteY217" fmla="*/ 653530 h 929962"/>
                <a:gd name="connsiteX218" fmla="*/ 746973 w 1024516"/>
                <a:gd name="connsiteY218" fmla="*/ 657423 h 929962"/>
                <a:gd name="connsiteX219" fmla="*/ 750396 w 1024516"/>
                <a:gd name="connsiteY219" fmla="*/ 661275 h 929962"/>
                <a:gd name="connsiteX220" fmla="*/ 753820 w 1024516"/>
                <a:gd name="connsiteY220" fmla="*/ 665085 h 929962"/>
                <a:gd name="connsiteX221" fmla="*/ 757251 w 1024516"/>
                <a:gd name="connsiteY221" fmla="*/ 668854 h 929962"/>
                <a:gd name="connsiteX222" fmla="*/ 760674 w 1024516"/>
                <a:gd name="connsiteY222" fmla="*/ 672579 h 929962"/>
                <a:gd name="connsiteX223" fmla="*/ 764105 w 1024516"/>
                <a:gd name="connsiteY223" fmla="*/ 676267 h 929962"/>
                <a:gd name="connsiteX224" fmla="*/ 767529 w 1024516"/>
                <a:gd name="connsiteY224" fmla="*/ 679911 h 929962"/>
                <a:gd name="connsiteX225" fmla="*/ 770952 w 1024516"/>
                <a:gd name="connsiteY225" fmla="*/ 683518 h 929962"/>
                <a:gd name="connsiteX226" fmla="*/ 774383 w 1024516"/>
                <a:gd name="connsiteY226" fmla="*/ 687081 h 929962"/>
                <a:gd name="connsiteX227" fmla="*/ 777807 w 1024516"/>
                <a:gd name="connsiteY227" fmla="*/ 690607 h 929962"/>
                <a:gd name="connsiteX228" fmla="*/ 781238 w 1024516"/>
                <a:gd name="connsiteY228" fmla="*/ 694090 h 929962"/>
                <a:gd name="connsiteX229" fmla="*/ 784661 w 1024516"/>
                <a:gd name="connsiteY229" fmla="*/ 697528 h 929962"/>
                <a:gd name="connsiteX230" fmla="*/ 788085 w 1024516"/>
                <a:gd name="connsiteY230" fmla="*/ 700930 h 929962"/>
                <a:gd name="connsiteX231" fmla="*/ 791516 w 1024516"/>
                <a:gd name="connsiteY231" fmla="*/ 704294 h 929962"/>
                <a:gd name="connsiteX232" fmla="*/ 794939 w 1024516"/>
                <a:gd name="connsiteY232" fmla="*/ 707622 h 929962"/>
                <a:gd name="connsiteX233" fmla="*/ 798370 w 1024516"/>
                <a:gd name="connsiteY233" fmla="*/ 710906 h 929962"/>
                <a:gd name="connsiteX234" fmla="*/ 801794 w 1024516"/>
                <a:gd name="connsiteY234" fmla="*/ 714146 h 929962"/>
                <a:gd name="connsiteX235" fmla="*/ 805217 w 1024516"/>
                <a:gd name="connsiteY235" fmla="*/ 717357 h 929962"/>
                <a:gd name="connsiteX236" fmla="*/ 808648 w 1024516"/>
                <a:gd name="connsiteY236" fmla="*/ 720523 h 929962"/>
                <a:gd name="connsiteX237" fmla="*/ 812072 w 1024516"/>
                <a:gd name="connsiteY237" fmla="*/ 723653 h 929962"/>
                <a:gd name="connsiteX238" fmla="*/ 815503 w 1024516"/>
                <a:gd name="connsiteY238" fmla="*/ 726746 h 929962"/>
                <a:gd name="connsiteX239" fmla="*/ 818926 w 1024516"/>
                <a:gd name="connsiteY239" fmla="*/ 729802 h 929962"/>
                <a:gd name="connsiteX240" fmla="*/ 822350 w 1024516"/>
                <a:gd name="connsiteY240" fmla="*/ 732814 h 929962"/>
                <a:gd name="connsiteX241" fmla="*/ 825781 w 1024516"/>
                <a:gd name="connsiteY241" fmla="*/ 735797 h 929962"/>
                <a:gd name="connsiteX242" fmla="*/ 829204 w 1024516"/>
                <a:gd name="connsiteY242" fmla="*/ 738736 h 929962"/>
                <a:gd name="connsiteX243" fmla="*/ 832635 w 1024516"/>
                <a:gd name="connsiteY243" fmla="*/ 741638 h 929962"/>
                <a:gd name="connsiteX244" fmla="*/ 836059 w 1024516"/>
                <a:gd name="connsiteY244" fmla="*/ 744510 h 929962"/>
                <a:gd name="connsiteX245" fmla="*/ 839482 w 1024516"/>
                <a:gd name="connsiteY245" fmla="*/ 747339 h 929962"/>
                <a:gd name="connsiteX246" fmla="*/ 842913 w 1024516"/>
                <a:gd name="connsiteY246" fmla="*/ 750138 h 929962"/>
                <a:gd name="connsiteX247" fmla="*/ 846337 w 1024516"/>
                <a:gd name="connsiteY247" fmla="*/ 752900 h 929962"/>
                <a:gd name="connsiteX248" fmla="*/ 849768 w 1024516"/>
                <a:gd name="connsiteY248" fmla="*/ 755626 h 929962"/>
                <a:gd name="connsiteX249" fmla="*/ 853191 w 1024516"/>
                <a:gd name="connsiteY249" fmla="*/ 758315 h 929962"/>
                <a:gd name="connsiteX250" fmla="*/ 856615 w 1024516"/>
                <a:gd name="connsiteY250" fmla="*/ 760967 h 929962"/>
                <a:gd name="connsiteX251" fmla="*/ 860046 w 1024516"/>
                <a:gd name="connsiteY251" fmla="*/ 763589 h 929962"/>
                <a:gd name="connsiteX252" fmla="*/ 863469 w 1024516"/>
                <a:gd name="connsiteY252" fmla="*/ 766176 h 929962"/>
                <a:gd name="connsiteX253" fmla="*/ 866893 w 1024516"/>
                <a:gd name="connsiteY253" fmla="*/ 768725 h 929962"/>
                <a:gd name="connsiteX254" fmla="*/ 870324 w 1024516"/>
                <a:gd name="connsiteY254" fmla="*/ 771245 h 929962"/>
                <a:gd name="connsiteX255" fmla="*/ 873747 w 1024516"/>
                <a:gd name="connsiteY255" fmla="*/ 773728 h 929962"/>
                <a:gd name="connsiteX256" fmla="*/ 877178 w 1024516"/>
                <a:gd name="connsiteY256" fmla="*/ 776182 h 929962"/>
                <a:gd name="connsiteX257" fmla="*/ 880602 w 1024516"/>
                <a:gd name="connsiteY257" fmla="*/ 778599 h 929962"/>
                <a:gd name="connsiteX258" fmla="*/ 884025 w 1024516"/>
                <a:gd name="connsiteY258" fmla="*/ 780987 h 929962"/>
                <a:gd name="connsiteX259" fmla="*/ 887456 w 1024516"/>
                <a:gd name="connsiteY259" fmla="*/ 783337 h 929962"/>
                <a:gd name="connsiteX260" fmla="*/ 890880 w 1024516"/>
                <a:gd name="connsiteY260" fmla="*/ 785666 h 929962"/>
                <a:gd name="connsiteX261" fmla="*/ 894311 w 1024516"/>
                <a:gd name="connsiteY261" fmla="*/ 787951 h 929962"/>
                <a:gd name="connsiteX262" fmla="*/ 897734 w 1024516"/>
                <a:gd name="connsiteY262" fmla="*/ 790214 h 929962"/>
                <a:gd name="connsiteX263" fmla="*/ 901158 w 1024516"/>
                <a:gd name="connsiteY263" fmla="*/ 792440 h 929962"/>
                <a:gd name="connsiteX264" fmla="*/ 904589 w 1024516"/>
                <a:gd name="connsiteY264" fmla="*/ 794644 h 929962"/>
                <a:gd name="connsiteX265" fmla="*/ 908012 w 1024516"/>
                <a:gd name="connsiteY265" fmla="*/ 796811 h 929962"/>
                <a:gd name="connsiteX266" fmla="*/ 911443 w 1024516"/>
                <a:gd name="connsiteY266" fmla="*/ 798949 h 929962"/>
                <a:gd name="connsiteX267" fmla="*/ 914867 w 1024516"/>
                <a:gd name="connsiteY267" fmla="*/ 801050 h 929962"/>
                <a:gd name="connsiteX268" fmla="*/ 918290 w 1024516"/>
                <a:gd name="connsiteY268" fmla="*/ 803129 h 929962"/>
                <a:gd name="connsiteX269" fmla="*/ 921721 w 1024516"/>
                <a:gd name="connsiteY269" fmla="*/ 805179 h 929962"/>
                <a:gd name="connsiteX270" fmla="*/ 925145 w 1024516"/>
                <a:gd name="connsiteY270" fmla="*/ 807199 h 929962"/>
                <a:gd name="connsiteX271" fmla="*/ 928576 w 1024516"/>
                <a:gd name="connsiteY271" fmla="*/ 809191 h 929962"/>
                <a:gd name="connsiteX272" fmla="*/ 931999 w 1024516"/>
                <a:gd name="connsiteY272" fmla="*/ 811152 h 929962"/>
                <a:gd name="connsiteX273" fmla="*/ 935423 w 1024516"/>
                <a:gd name="connsiteY273" fmla="*/ 813092 h 929962"/>
                <a:gd name="connsiteX274" fmla="*/ 938854 w 1024516"/>
                <a:gd name="connsiteY274" fmla="*/ 815002 h 929962"/>
                <a:gd name="connsiteX275" fmla="*/ 942277 w 1024516"/>
                <a:gd name="connsiteY275" fmla="*/ 816882 h 929962"/>
                <a:gd name="connsiteX276" fmla="*/ 945708 w 1024516"/>
                <a:gd name="connsiteY276" fmla="*/ 818734 h 929962"/>
                <a:gd name="connsiteX277" fmla="*/ 949132 w 1024516"/>
                <a:gd name="connsiteY277" fmla="*/ 820556 h 929962"/>
                <a:gd name="connsiteX278" fmla="*/ 952556 w 1024516"/>
                <a:gd name="connsiteY278" fmla="*/ 822356 h 929962"/>
                <a:gd name="connsiteX279" fmla="*/ 955986 w 1024516"/>
                <a:gd name="connsiteY279" fmla="*/ 824134 h 929962"/>
                <a:gd name="connsiteX280" fmla="*/ 959410 w 1024516"/>
                <a:gd name="connsiteY280" fmla="*/ 825882 h 929962"/>
                <a:gd name="connsiteX281" fmla="*/ 962841 w 1024516"/>
                <a:gd name="connsiteY281" fmla="*/ 827601 h 929962"/>
                <a:gd name="connsiteX282" fmla="*/ 966264 w 1024516"/>
                <a:gd name="connsiteY282" fmla="*/ 829298 h 929962"/>
                <a:gd name="connsiteX283" fmla="*/ 969688 w 1024516"/>
                <a:gd name="connsiteY283" fmla="*/ 830973 h 929962"/>
                <a:gd name="connsiteX284" fmla="*/ 973119 w 1024516"/>
                <a:gd name="connsiteY284" fmla="*/ 832619 h 929962"/>
                <a:gd name="connsiteX285" fmla="*/ 976543 w 1024516"/>
                <a:gd name="connsiteY285" fmla="*/ 834243 h 929962"/>
                <a:gd name="connsiteX286" fmla="*/ 979973 w 1024516"/>
                <a:gd name="connsiteY286" fmla="*/ 835844 h 929962"/>
                <a:gd name="connsiteX287" fmla="*/ 983397 w 1024516"/>
                <a:gd name="connsiteY287" fmla="*/ 837416 h 929962"/>
                <a:gd name="connsiteX288" fmla="*/ 986821 w 1024516"/>
                <a:gd name="connsiteY288" fmla="*/ 838967 h 929962"/>
                <a:gd name="connsiteX289" fmla="*/ 990251 w 1024516"/>
                <a:gd name="connsiteY289" fmla="*/ 840495 h 929962"/>
                <a:gd name="connsiteX290" fmla="*/ 993675 w 1024516"/>
                <a:gd name="connsiteY290" fmla="*/ 842001 h 929962"/>
                <a:gd name="connsiteX291" fmla="*/ 997106 w 1024516"/>
                <a:gd name="connsiteY291" fmla="*/ 843485 h 929962"/>
                <a:gd name="connsiteX292" fmla="*/ 1000529 w 1024516"/>
                <a:gd name="connsiteY292" fmla="*/ 844947 h 929962"/>
                <a:gd name="connsiteX293" fmla="*/ 1003953 w 1024516"/>
                <a:gd name="connsiteY293" fmla="*/ 846387 h 929962"/>
                <a:gd name="connsiteX294" fmla="*/ 1007384 w 1024516"/>
                <a:gd name="connsiteY294" fmla="*/ 847797 h 929962"/>
                <a:gd name="connsiteX295" fmla="*/ 1010808 w 1024516"/>
                <a:gd name="connsiteY295" fmla="*/ 849193 h 929962"/>
                <a:gd name="connsiteX296" fmla="*/ 1014238 w 1024516"/>
                <a:gd name="connsiteY296" fmla="*/ 850567 h 929962"/>
                <a:gd name="connsiteX297" fmla="*/ 1017662 w 1024516"/>
                <a:gd name="connsiteY297" fmla="*/ 851919 h 929962"/>
                <a:gd name="connsiteX298" fmla="*/ 1021086 w 1024516"/>
                <a:gd name="connsiteY298" fmla="*/ 853249 h 929962"/>
                <a:gd name="connsiteX299" fmla="*/ 1024516 w 1024516"/>
                <a:gd name="connsiteY299" fmla="*/ 854564 h 929962"/>
                <a:gd name="connsiteX300" fmla="*/ 1024516 w 1024516"/>
                <a:gd name="connsiteY300" fmla="*/ 929963 h 929962"/>
                <a:gd name="connsiteX301" fmla="*/ 0 w 1024516"/>
                <a:gd name="connsiteY301" fmla="*/ 929963 h 929962"/>
                <a:gd name="connsiteX302" fmla="*/ 0 w 1024516"/>
                <a:gd name="connsiteY302" fmla="*/ 645342 h 9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024516" h="929962">
                  <a:moveTo>
                    <a:pt x="0" y="645342"/>
                  </a:moveTo>
                  <a:lnTo>
                    <a:pt x="3427" y="632910"/>
                  </a:lnTo>
                  <a:lnTo>
                    <a:pt x="6852" y="620360"/>
                  </a:lnTo>
                  <a:lnTo>
                    <a:pt x="10279" y="607706"/>
                  </a:lnTo>
                  <a:lnTo>
                    <a:pt x="13705" y="594962"/>
                  </a:lnTo>
                  <a:lnTo>
                    <a:pt x="17132" y="582139"/>
                  </a:lnTo>
                  <a:lnTo>
                    <a:pt x="20558" y="569252"/>
                  </a:lnTo>
                  <a:lnTo>
                    <a:pt x="23985" y="556313"/>
                  </a:lnTo>
                  <a:lnTo>
                    <a:pt x="27411" y="543333"/>
                  </a:lnTo>
                  <a:lnTo>
                    <a:pt x="30838" y="530327"/>
                  </a:lnTo>
                  <a:lnTo>
                    <a:pt x="34264" y="517307"/>
                  </a:lnTo>
                  <a:lnTo>
                    <a:pt x="37691" y="504283"/>
                  </a:lnTo>
                  <a:lnTo>
                    <a:pt x="41117" y="491269"/>
                  </a:lnTo>
                  <a:lnTo>
                    <a:pt x="44544" y="478276"/>
                  </a:lnTo>
                  <a:lnTo>
                    <a:pt x="47970" y="465315"/>
                  </a:lnTo>
                  <a:lnTo>
                    <a:pt x="51397" y="452397"/>
                  </a:lnTo>
                  <a:lnTo>
                    <a:pt x="54823" y="439533"/>
                  </a:lnTo>
                  <a:lnTo>
                    <a:pt x="58250" y="426734"/>
                  </a:lnTo>
                  <a:lnTo>
                    <a:pt x="61676" y="414010"/>
                  </a:lnTo>
                  <a:lnTo>
                    <a:pt x="65103" y="401371"/>
                  </a:lnTo>
                  <a:lnTo>
                    <a:pt x="68529" y="388826"/>
                  </a:lnTo>
                  <a:lnTo>
                    <a:pt x="71956" y="376385"/>
                  </a:lnTo>
                  <a:lnTo>
                    <a:pt x="75382" y="364058"/>
                  </a:lnTo>
                  <a:lnTo>
                    <a:pt x="78809" y="351852"/>
                  </a:lnTo>
                  <a:lnTo>
                    <a:pt x="82235" y="339777"/>
                  </a:lnTo>
                  <a:lnTo>
                    <a:pt x="85662" y="327839"/>
                  </a:lnTo>
                  <a:lnTo>
                    <a:pt x="89088" y="316048"/>
                  </a:lnTo>
                  <a:lnTo>
                    <a:pt x="92514" y="304411"/>
                  </a:lnTo>
                  <a:lnTo>
                    <a:pt x="95941" y="292935"/>
                  </a:lnTo>
                  <a:lnTo>
                    <a:pt x="99367" y="281626"/>
                  </a:lnTo>
                  <a:lnTo>
                    <a:pt x="102794" y="270491"/>
                  </a:lnTo>
                  <a:lnTo>
                    <a:pt x="106220" y="259538"/>
                  </a:lnTo>
                  <a:lnTo>
                    <a:pt x="109647" y="248770"/>
                  </a:lnTo>
                  <a:lnTo>
                    <a:pt x="113073" y="238195"/>
                  </a:lnTo>
                  <a:lnTo>
                    <a:pt x="116500" y="227816"/>
                  </a:lnTo>
                  <a:lnTo>
                    <a:pt x="119926" y="217640"/>
                  </a:lnTo>
                  <a:lnTo>
                    <a:pt x="123353" y="207671"/>
                  </a:lnTo>
                  <a:lnTo>
                    <a:pt x="126779" y="197913"/>
                  </a:lnTo>
                  <a:lnTo>
                    <a:pt x="130206" y="188372"/>
                  </a:lnTo>
                  <a:lnTo>
                    <a:pt x="133632" y="179049"/>
                  </a:lnTo>
                  <a:lnTo>
                    <a:pt x="137059" y="169948"/>
                  </a:lnTo>
                  <a:lnTo>
                    <a:pt x="140485" y="161074"/>
                  </a:lnTo>
                  <a:lnTo>
                    <a:pt x="143912" y="152429"/>
                  </a:lnTo>
                  <a:lnTo>
                    <a:pt x="147338" y="144015"/>
                  </a:lnTo>
                  <a:lnTo>
                    <a:pt x="150765" y="135836"/>
                  </a:lnTo>
                  <a:lnTo>
                    <a:pt x="154191" y="127893"/>
                  </a:lnTo>
                  <a:lnTo>
                    <a:pt x="157618" y="120188"/>
                  </a:lnTo>
                  <a:lnTo>
                    <a:pt x="161044" y="112723"/>
                  </a:lnTo>
                  <a:lnTo>
                    <a:pt x="164471" y="105499"/>
                  </a:lnTo>
                  <a:lnTo>
                    <a:pt x="167897" y="98518"/>
                  </a:lnTo>
                  <a:lnTo>
                    <a:pt x="171323" y="91781"/>
                  </a:lnTo>
                  <a:lnTo>
                    <a:pt x="174749" y="85288"/>
                  </a:lnTo>
                  <a:lnTo>
                    <a:pt x="178176" y="79039"/>
                  </a:lnTo>
                  <a:lnTo>
                    <a:pt x="181602" y="73036"/>
                  </a:lnTo>
                  <a:lnTo>
                    <a:pt x="185029" y="67278"/>
                  </a:lnTo>
                  <a:lnTo>
                    <a:pt x="188455" y="61765"/>
                  </a:lnTo>
                  <a:lnTo>
                    <a:pt x="191882" y="56498"/>
                  </a:lnTo>
                  <a:lnTo>
                    <a:pt x="195308" y="51474"/>
                  </a:lnTo>
                  <a:lnTo>
                    <a:pt x="198735" y="46695"/>
                  </a:lnTo>
                  <a:lnTo>
                    <a:pt x="202161" y="42158"/>
                  </a:lnTo>
                  <a:lnTo>
                    <a:pt x="205588" y="37864"/>
                  </a:lnTo>
                  <a:lnTo>
                    <a:pt x="209014" y="33811"/>
                  </a:lnTo>
                  <a:lnTo>
                    <a:pt x="212441" y="29998"/>
                  </a:lnTo>
                  <a:lnTo>
                    <a:pt x="215867" y="26423"/>
                  </a:lnTo>
                  <a:lnTo>
                    <a:pt x="219294" y="23085"/>
                  </a:lnTo>
                  <a:lnTo>
                    <a:pt x="222720" y="19981"/>
                  </a:lnTo>
                  <a:lnTo>
                    <a:pt x="226147" y="17112"/>
                  </a:lnTo>
                  <a:lnTo>
                    <a:pt x="229573" y="14473"/>
                  </a:lnTo>
                  <a:lnTo>
                    <a:pt x="233000" y="12064"/>
                  </a:lnTo>
                  <a:lnTo>
                    <a:pt x="236426" y="9882"/>
                  </a:lnTo>
                  <a:lnTo>
                    <a:pt x="239853" y="7924"/>
                  </a:lnTo>
                  <a:lnTo>
                    <a:pt x="243276" y="6189"/>
                  </a:lnTo>
                  <a:lnTo>
                    <a:pt x="246707" y="4674"/>
                  </a:lnTo>
                  <a:lnTo>
                    <a:pt x="250130" y="3376"/>
                  </a:lnTo>
                  <a:lnTo>
                    <a:pt x="253561" y="2293"/>
                  </a:lnTo>
                  <a:lnTo>
                    <a:pt x="256985" y="1422"/>
                  </a:lnTo>
                  <a:lnTo>
                    <a:pt x="260408" y="760"/>
                  </a:lnTo>
                  <a:lnTo>
                    <a:pt x="263839" y="305"/>
                  </a:lnTo>
                  <a:lnTo>
                    <a:pt x="267263" y="52"/>
                  </a:lnTo>
                  <a:lnTo>
                    <a:pt x="270694" y="0"/>
                  </a:lnTo>
                  <a:lnTo>
                    <a:pt x="274117" y="145"/>
                  </a:lnTo>
                  <a:lnTo>
                    <a:pt x="277541" y="484"/>
                  </a:lnTo>
                  <a:lnTo>
                    <a:pt x="280972" y="1014"/>
                  </a:lnTo>
                  <a:lnTo>
                    <a:pt x="284395" y="1732"/>
                  </a:lnTo>
                  <a:lnTo>
                    <a:pt x="287826" y="2634"/>
                  </a:lnTo>
                  <a:lnTo>
                    <a:pt x="291250" y="3718"/>
                  </a:lnTo>
                  <a:lnTo>
                    <a:pt x="294673" y="4979"/>
                  </a:lnTo>
                  <a:lnTo>
                    <a:pt x="298104" y="6415"/>
                  </a:lnTo>
                  <a:lnTo>
                    <a:pt x="301528" y="8021"/>
                  </a:lnTo>
                  <a:lnTo>
                    <a:pt x="304959" y="9796"/>
                  </a:lnTo>
                  <a:lnTo>
                    <a:pt x="308382" y="11734"/>
                  </a:lnTo>
                  <a:lnTo>
                    <a:pt x="311806" y="13834"/>
                  </a:lnTo>
                  <a:lnTo>
                    <a:pt x="315237" y="16090"/>
                  </a:lnTo>
                  <a:lnTo>
                    <a:pt x="318660" y="18501"/>
                  </a:lnTo>
                  <a:lnTo>
                    <a:pt x="322091" y="21061"/>
                  </a:lnTo>
                  <a:lnTo>
                    <a:pt x="325515" y="23769"/>
                  </a:lnTo>
                  <a:lnTo>
                    <a:pt x="328938" y="26621"/>
                  </a:lnTo>
                  <a:lnTo>
                    <a:pt x="332369" y="29612"/>
                  </a:lnTo>
                  <a:lnTo>
                    <a:pt x="335793" y="32740"/>
                  </a:lnTo>
                  <a:lnTo>
                    <a:pt x="339224" y="36001"/>
                  </a:lnTo>
                  <a:lnTo>
                    <a:pt x="342647" y="39391"/>
                  </a:lnTo>
                  <a:lnTo>
                    <a:pt x="346071" y="42908"/>
                  </a:lnTo>
                  <a:lnTo>
                    <a:pt x="349502" y="46546"/>
                  </a:lnTo>
                  <a:lnTo>
                    <a:pt x="352925" y="50305"/>
                  </a:lnTo>
                  <a:lnTo>
                    <a:pt x="356356" y="54180"/>
                  </a:lnTo>
                  <a:lnTo>
                    <a:pt x="359780" y="58166"/>
                  </a:lnTo>
                  <a:lnTo>
                    <a:pt x="363203" y="62262"/>
                  </a:lnTo>
                  <a:lnTo>
                    <a:pt x="366634" y="66464"/>
                  </a:lnTo>
                  <a:lnTo>
                    <a:pt x="370058" y="70768"/>
                  </a:lnTo>
                  <a:lnTo>
                    <a:pt x="373481" y="75172"/>
                  </a:lnTo>
                  <a:lnTo>
                    <a:pt x="376912" y="79671"/>
                  </a:lnTo>
                  <a:lnTo>
                    <a:pt x="380336" y="84264"/>
                  </a:lnTo>
                  <a:lnTo>
                    <a:pt x="383767" y="88945"/>
                  </a:lnTo>
                  <a:lnTo>
                    <a:pt x="387190" y="93713"/>
                  </a:lnTo>
                  <a:lnTo>
                    <a:pt x="390614" y="98565"/>
                  </a:lnTo>
                  <a:lnTo>
                    <a:pt x="394045" y="103496"/>
                  </a:lnTo>
                  <a:lnTo>
                    <a:pt x="397468" y="108504"/>
                  </a:lnTo>
                  <a:lnTo>
                    <a:pt x="400899" y="113587"/>
                  </a:lnTo>
                  <a:lnTo>
                    <a:pt x="404323" y="118740"/>
                  </a:lnTo>
                  <a:lnTo>
                    <a:pt x="407746" y="123962"/>
                  </a:lnTo>
                  <a:lnTo>
                    <a:pt x="411177" y="129248"/>
                  </a:lnTo>
                  <a:lnTo>
                    <a:pt x="414601" y="134597"/>
                  </a:lnTo>
                  <a:lnTo>
                    <a:pt x="418032" y="140006"/>
                  </a:lnTo>
                  <a:lnTo>
                    <a:pt x="421455" y="145470"/>
                  </a:lnTo>
                  <a:lnTo>
                    <a:pt x="424879" y="150989"/>
                  </a:lnTo>
                  <a:lnTo>
                    <a:pt x="428310" y="156560"/>
                  </a:lnTo>
                  <a:lnTo>
                    <a:pt x="431733" y="162178"/>
                  </a:lnTo>
                  <a:lnTo>
                    <a:pt x="435164" y="167843"/>
                  </a:lnTo>
                  <a:lnTo>
                    <a:pt x="438588" y="173550"/>
                  </a:lnTo>
                  <a:lnTo>
                    <a:pt x="442011" y="179298"/>
                  </a:lnTo>
                  <a:lnTo>
                    <a:pt x="445442" y="185085"/>
                  </a:lnTo>
                  <a:lnTo>
                    <a:pt x="448866" y="190906"/>
                  </a:lnTo>
                  <a:lnTo>
                    <a:pt x="452297" y="196762"/>
                  </a:lnTo>
                  <a:lnTo>
                    <a:pt x="455720" y="202648"/>
                  </a:lnTo>
                  <a:lnTo>
                    <a:pt x="459144" y="208563"/>
                  </a:lnTo>
                  <a:lnTo>
                    <a:pt x="462575" y="214504"/>
                  </a:lnTo>
                  <a:lnTo>
                    <a:pt x="465998" y="220469"/>
                  </a:lnTo>
                  <a:lnTo>
                    <a:pt x="469429" y="226457"/>
                  </a:lnTo>
                  <a:lnTo>
                    <a:pt x="472853" y="232463"/>
                  </a:lnTo>
                  <a:lnTo>
                    <a:pt x="476276" y="238488"/>
                  </a:lnTo>
                  <a:lnTo>
                    <a:pt x="479707" y="244528"/>
                  </a:lnTo>
                  <a:lnTo>
                    <a:pt x="483131" y="250581"/>
                  </a:lnTo>
                  <a:lnTo>
                    <a:pt x="486562" y="256646"/>
                  </a:lnTo>
                  <a:lnTo>
                    <a:pt x="489985" y="262720"/>
                  </a:lnTo>
                  <a:lnTo>
                    <a:pt x="493409" y="268802"/>
                  </a:lnTo>
                  <a:lnTo>
                    <a:pt x="496840" y="274890"/>
                  </a:lnTo>
                  <a:lnTo>
                    <a:pt x="500263" y="280982"/>
                  </a:lnTo>
                  <a:lnTo>
                    <a:pt x="503694" y="287077"/>
                  </a:lnTo>
                  <a:lnTo>
                    <a:pt x="507118" y="293171"/>
                  </a:lnTo>
                  <a:lnTo>
                    <a:pt x="510541" y="299265"/>
                  </a:lnTo>
                  <a:lnTo>
                    <a:pt x="513972" y="305355"/>
                  </a:lnTo>
                  <a:lnTo>
                    <a:pt x="517396" y="311441"/>
                  </a:lnTo>
                  <a:lnTo>
                    <a:pt x="520827" y="317522"/>
                  </a:lnTo>
                  <a:lnTo>
                    <a:pt x="524250" y="323595"/>
                  </a:lnTo>
                  <a:lnTo>
                    <a:pt x="527674" y="329659"/>
                  </a:lnTo>
                  <a:lnTo>
                    <a:pt x="531105" y="335713"/>
                  </a:lnTo>
                  <a:lnTo>
                    <a:pt x="534528" y="341754"/>
                  </a:lnTo>
                  <a:lnTo>
                    <a:pt x="537952" y="347782"/>
                  </a:lnTo>
                  <a:lnTo>
                    <a:pt x="541383" y="353796"/>
                  </a:lnTo>
                  <a:lnTo>
                    <a:pt x="544806" y="359795"/>
                  </a:lnTo>
                  <a:lnTo>
                    <a:pt x="548237" y="365776"/>
                  </a:lnTo>
                  <a:lnTo>
                    <a:pt x="551661" y="371739"/>
                  </a:lnTo>
                  <a:lnTo>
                    <a:pt x="555084" y="377683"/>
                  </a:lnTo>
                  <a:lnTo>
                    <a:pt x="558515" y="383606"/>
                  </a:lnTo>
                  <a:lnTo>
                    <a:pt x="561939" y="389508"/>
                  </a:lnTo>
                  <a:lnTo>
                    <a:pt x="565370" y="395387"/>
                  </a:lnTo>
                  <a:lnTo>
                    <a:pt x="568793" y="401241"/>
                  </a:lnTo>
                  <a:lnTo>
                    <a:pt x="572217" y="407073"/>
                  </a:lnTo>
                  <a:lnTo>
                    <a:pt x="575648" y="412877"/>
                  </a:lnTo>
                  <a:lnTo>
                    <a:pt x="579071" y="418655"/>
                  </a:lnTo>
                  <a:lnTo>
                    <a:pt x="582502" y="424406"/>
                  </a:lnTo>
                  <a:lnTo>
                    <a:pt x="585926" y="430128"/>
                  </a:lnTo>
                  <a:lnTo>
                    <a:pt x="589349" y="435822"/>
                  </a:lnTo>
                  <a:lnTo>
                    <a:pt x="592780" y="441484"/>
                  </a:lnTo>
                  <a:lnTo>
                    <a:pt x="596204" y="447117"/>
                  </a:lnTo>
                  <a:lnTo>
                    <a:pt x="599635" y="452718"/>
                  </a:lnTo>
                  <a:lnTo>
                    <a:pt x="603058" y="458286"/>
                  </a:lnTo>
                  <a:lnTo>
                    <a:pt x="606482" y="463822"/>
                  </a:lnTo>
                  <a:lnTo>
                    <a:pt x="609913" y="469325"/>
                  </a:lnTo>
                  <a:lnTo>
                    <a:pt x="613336" y="474793"/>
                  </a:lnTo>
                  <a:lnTo>
                    <a:pt x="616767" y="480227"/>
                  </a:lnTo>
                  <a:lnTo>
                    <a:pt x="620191" y="485624"/>
                  </a:lnTo>
                  <a:lnTo>
                    <a:pt x="623614" y="490986"/>
                  </a:lnTo>
                  <a:lnTo>
                    <a:pt x="627045" y="496312"/>
                  </a:lnTo>
                  <a:lnTo>
                    <a:pt x="630469" y="501601"/>
                  </a:lnTo>
                  <a:lnTo>
                    <a:pt x="633900" y="506853"/>
                  </a:lnTo>
                  <a:lnTo>
                    <a:pt x="637323" y="512066"/>
                  </a:lnTo>
                  <a:lnTo>
                    <a:pt x="640747" y="517242"/>
                  </a:lnTo>
                  <a:lnTo>
                    <a:pt x="644178" y="522380"/>
                  </a:lnTo>
                  <a:lnTo>
                    <a:pt x="647601" y="527478"/>
                  </a:lnTo>
                  <a:lnTo>
                    <a:pt x="651032" y="532537"/>
                  </a:lnTo>
                  <a:lnTo>
                    <a:pt x="654456" y="537556"/>
                  </a:lnTo>
                  <a:lnTo>
                    <a:pt x="657879" y="542535"/>
                  </a:lnTo>
                  <a:lnTo>
                    <a:pt x="661310" y="547474"/>
                  </a:lnTo>
                  <a:lnTo>
                    <a:pt x="664734" y="552373"/>
                  </a:lnTo>
                  <a:lnTo>
                    <a:pt x="668165" y="557230"/>
                  </a:lnTo>
                  <a:lnTo>
                    <a:pt x="671588" y="562047"/>
                  </a:lnTo>
                  <a:lnTo>
                    <a:pt x="675012" y="566823"/>
                  </a:lnTo>
                  <a:lnTo>
                    <a:pt x="678443" y="571557"/>
                  </a:lnTo>
                  <a:lnTo>
                    <a:pt x="681866" y="576250"/>
                  </a:lnTo>
                  <a:lnTo>
                    <a:pt x="685297" y="580901"/>
                  </a:lnTo>
                  <a:lnTo>
                    <a:pt x="688721" y="585511"/>
                  </a:lnTo>
                  <a:lnTo>
                    <a:pt x="692144" y="590078"/>
                  </a:lnTo>
                  <a:lnTo>
                    <a:pt x="695575" y="594604"/>
                  </a:lnTo>
                  <a:lnTo>
                    <a:pt x="698999" y="599087"/>
                  </a:lnTo>
                  <a:lnTo>
                    <a:pt x="702422" y="603528"/>
                  </a:lnTo>
                  <a:lnTo>
                    <a:pt x="705853" y="607927"/>
                  </a:lnTo>
                  <a:lnTo>
                    <a:pt x="709277" y="612284"/>
                  </a:lnTo>
                  <a:lnTo>
                    <a:pt x="712708" y="616598"/>
                  </a:lnTo>
                  <a:lnTo>
                    <a:pt x="716131" y="620870"/>
                  </a:lnTo>
                  <a:lnTo>
                    <a:pt x="719555" y="625101"/>
                  </a:lnTo>
                  <a:lnTo>
                    <a:pt x="722986" y="629288"/>
                  </a:lnTo>
                  <a:lnTo>
                    <a:pt x="726409" y="633434"/>
                  </a:lnTo>
                  <a:lnTo>
                    <a:pt x="729840" y="637537"/>
                  </a:lnTo>
                  <a:lnTo>
                    <a:pt x="733264" y="641598"/>
                  </a:lnTo>
                  <a:lnTo>
                    <a:pt x="736687" y="645618"/>
                  </a:lnTo>
                  <a:lnTo>
                    <a:pt x="740118" y="649594"/>
                  </a:lnTo>
                  <a:lnTo>
                    <a:pt x="743542" y="653530"/>
                  </a:lnTo>
                  <a:lnTo>
                    <a:pt x="746973" y="657423"/>
                  </a:lnTo>
                  <a:lnTo>
                    <a:pt x="750396" y="661275"/>
                  </a:lnTo>
                  <a:lnTo>
                    <a:pt x="753820" y="665085"/>
                  </a:lnTo>
                  <a:lnTo>
                    <a:pt x="757251" y="668854"/>
                  </a:lnTo>
                  <a:lnTo>
                    <a:pt x="760674" y="672579"/>
                  </a:lnTo>
                  <a:lnTo>
                    <a:pt x="764105" y="676267"/>
                  </a:lnTo>
                  <a:lnTo>
                    <a:pt x="767529" y="679911"/>
                  </a:lnTo>
                  <a:lnTo>
                    <a:pt x="770952" y="683518"/>
                  </a:lnTo>
                  <a:lnTo>
                    <a:pt x="774383" y="687081"/>
                  </a:lnTo>
                  <a:lnTo>
                    <a:pt x="777807" y="690607"/>
                  </a:lnTo>
                  <a:lnTo>
                    <a:pt x="781238" y="694090"/>
                  </a:lnTo>
                  <a:lnTo>
                    <a:pt x="784661" y="697528"/>
                  </a:lnTo>
                  <a:lnTo>
                    <a:pt x="788085" y="700930"/>
                  </a:lnTo>
                  <a:lnTo>
                    <a:pt x="791516" y="704294"/>
                  </a:lnTo>
                  <a:lnTo>
                    <a:pt x="794939" y="707622"/>
                  </a:lnTo>
                  <a:lnTo>
                    <a:pt x="798370" y="710906"/>
                  </a:lnTo>
                  <a:lnTo>
                    <a:pt x="801794" y="714146"/>
                  </a:lnTo>
                  <a:lnTo>
                    <a:pt x="805217" y="717357"/>
                  </a:lnTo>
                  <a:lnTo>
                    <a:pt x="808648" y="720523"/>
                  </a:lnTo>
                  <a:lnTo>
                    <a:pt x="812072" y="723653"/>
                  </a:lnTo>
                  <a:lnTo>
                    <a:pt x="815503" y="726746"/>
                  </a:lnTo>
                  <a:lnTo>
                    <a:pt x="818926" y="729802"/>
                  </a:lnTo>
                  <a:lnTo>
                    <a:pt x="822350" y="732814"/>
                  </a:lnTo>
                  <a:lnTo>
                    <a:pt x="825781" y="735797"/>
                  </a:lnTo>
                  <a:lnTo>
                    <a:pt x="829204" y="738736"/>
                  </a:lnTo>
                  <a:lnTo>
                    <a:pt x="832635" y="741638"/>
                  </a:lnTo>
                  <a:lnTo>
                    <a:pt x="836059" y="744510"/>
                  </a:lnTo>
                  <a:lnTo>
                    <a:pt x="839482" y="747339"/>
                  </a:lnTo>
                  <a:lnTo>
                    <a:pt x="842913" y="750138"/>
                  </a:lnTo>
                  <a:lnTo>
                    <a:pt x="846337" y="752900"/>
                  </a:lnTo>
                  <a:lnTo>
                    <a:pt x="849768" y="755626"/>
                  </a:lnTo>
                  <a:lnTo>
                    <a:pt x="853191" y="758315"/>
                  </a:lnTo>
                  <a:lnTo>
                    <a:pt x="856615" y="760967"/>
                  </a:lnTo>
                  <a:lnTo>
                    <a:pt x="860046" y="763589"/>
                  </a:lnTo>
                  <a:lnTo>
                    <a:pt x="863469" y="766176"/>
                  </a:lnTo>
                  <a:lnTo>
                    <a:pt x="866893" y="768725"/>
                  </a:lnTo>
                  <a:lnTo>
                    <a:pt x="870324" y="771245"/>
                  </a:lnTo>
                  <a:lnTo>
                    <a:pt x="873747" y="773728"/>
                  </a:lnTo>
                  <a:lnTo>
                    <a:pt x="877178" y="776182"/>
                  </a:lnTo>
                  <a:lnTo>
                    <a:pt x="880602" y="778599"/>
                  </a:lnTo>
                  <a:lnTo>
                    <a:pt x="884025" y="780987"/>
                  </a:lnTo>
                  <a:lnTo>
                    <a:pt x="887456" y="783337"/>
                  </a:lnTo>
                  <a:lnTo>
                    <a:pt x="890880" y="785666"/>
                  </a:lnTo>
                  <a:lnTo>
                    <a:pt x="894311" y="787951"/>
                  </a:lnTo>
                  <a:lnTo>
                    <a:pt x="897734" y="790214"/>
                  </a:lnTo>
                  <a:lnTo>
                    <a:pt x="901158" y="792440"/>
                  </a:lnTo>
                  <a:lnTo>
                    <a:pt x="904589" y="794644"/>
                  </a:lnTo>
                  <a:lnTo>
                    <a:pt x="908012" y="796811"/>
                  </a:lnTo>
                  <a:lnTo>
                    <a:pt x="911443" y="798949"/>
                  </a:lnTo>
                  <a:lnTo>
                    <a:pt x="914867" y="801050"/>
                  </a:lnTo>
                  <a:lnTo>
                    <a:pt x="918290" y="803129"/>
                  </a:lnTo>
                  <a:lnTo>
                    <a:pt x="921721" y="805179"/>
                  </a:lnTo>
                  <a:lnTo>
                    <a:pt x="925145" y="807199"/>
                  </a:lnTo>
                  <a:lnTo>
                    <a:pt x="928576" y="809191"/>
                  </a:lnTo>
                  <a:lnTo>
                    <a:pt x="931999" y="811152"/>
                  </a:lnTo>
                  <a:lnTo>
                    <a:pt x="935423" y="813092"/>
                  </a:lnTo>
                  <a:lnTo>
                    <a:pt x="938854" y="815002"/>
                  </a:lnTo>
                  <a:lnTo>
                    <a:pt x="942277" y="816882"/>
                  </a:lnTo>
                  <a:lnTo>
                    <a:pt x="945708" y="818734"/>
                  </a:lnTo>
                  <a:lnTo>
                    <a:pt x="949132" y="820556"/>
                  </a:lnTo>
                  <a:lnTo>
                    <a:pt x="952556" y="822356"/>
                  </a:lnTo>
                  <a:lnTo>
                    <a:pt x="955986" y="824134"/>
                  </a:lnTo>
                  <a:lnTo>
                    <a:pt x="959410" y="825882"/>
                  </a:lnTo>
                  <a:lnTo>
                    <a:pt x="962841" y="827601"/>
                  </a:lnTo>
                  <a:lnTo>
                    <a:pt x="966264" y="829298"/>
                  </a:lnTo>
                  <a:lnTo>
                    <a:pt x="969688" y="830973"/>
                  </a:lnTo>
                  <a:lnTo>
                    <a:pt x="973119" y="832619"/>
                  </a:lnTo>
                  <a:lnTo>
                    <a:pt x="976543" y="834243"/>
                  </a:lnTo>
                  <a:lnTo>
                    <a:pt x="979973" y="835844"/>
                  </a:lnTo>
                  <a:lnTo>
                    <a:pt x="983397" y="837416"/>
                  </a:lnTo>
                  <a:lnTo>
                    <a:pt x="986821" y="838967"/>
                  </a:lnTo>
                  <a:lnTo>
                    <a:pt x="990251" y="840495"/>
                  </a:lnTo>
                  <a:lnTo>
                    <a:pt x="993675" y="842001"/>
                  </a:lnTo>
                  <a:lnTo>
                    <a:pt x="997106" y="843485"/>
                  </a:lnTo>
                  <a:lnTo>
                    <a:pt x="1000529" y="844947"/>
                  </a:lnTo>
                  <a:lnTo>
                    <a:pt x="1003953" y="846387"/>
                  </a:lnTo>
                  <a:lnTo>
                    <a:pt x="1007384" y="847797"/>
                  </a:lnTo>
                  <a:lnTo>
                    <a:pt x="1010808" y="849193"/>
                  </a:lnTo>
                  <a:lnTo>
                    <a:pt x="1014238" y="850567"/>
                  </a:lnTo>
                  <a:lnTo>
                    <a:pt x="1017662" y="851919"/>
                  </a:lnTo>
                  <a:lnTo>
                    <a:pt x="1021086" y="853249"/>
                  </a:lnTo>
                  <a:lnTo>
                    <a:pt x="1024516" y="854564"/>
                  </a:lnTo>
                  <a:lnTo>
                    <a:pt x="1024516" y="929963"/>
                  </a:lnTo>
                  <a:lnTo>
                    <a:pt x="0" y="929963"/>
                  </a:lnTo>
                  <a:lnTo>
                    <a:pt x="0" y="645342"/>
                  </a:lnTo>
                  <a:close/>
                </a:path>
              </a:pathLst>
            </a:custGeom>
            <a:solidFill>
              <a:srgbClr val="FF0000">
                <a:alpha val="50000"/>
              </a:srgbClr>
            </a:solidFill>
            <a:ln w="734" cap="flat">
              <a:noFill/>
              <a:prstDash val="solid"/>
              <a:miter/>
            </a:ln>
          </p:spPr>
          <p:txBody>
            <a:bodyPr rtlCol="0" anchor="ctr"/>
            <a:lstStyle/>
            <a:p>
              <a:endParaRPr lang="en-DE"/>
            </a:p>
          </p:txBody>
        </p:sp>
        <p:sp>
          <p:nvSpPr>
            <p:cNvPr id="155" name="Freeform 154">
              <a:extLst>
                <a:ext uri="{FF2B5EF4-FFF2-40B4-BE49-F238E27FC236}">
                  <a16:creationId xmlns:a16="http://schemas.microsoft.com/office/drawing/2014/main" id="{7726D7BF-4BFF-BDD4-7D88-C5F1E6985697}"/>
                </a:ext>
              </a:extLst>
            </p:cNvPr>
            <p:cNvSpPr/>
            <p:nvPr/>
          </p:nvSpPr>
          <p:spPr>
            <a:xfrm>
              <a:off x="7808603" y="2565030"/>
              <a:ext cx="1024516" cy="929962"/>
            </a:xfrm>
            <a:custGeom>
              <a:avLst/>
              <a:gdLst>
                <a:gd name="connsiteX0" fmla="*/ 0 w 1024516"/>
                <a:gd name="connsiteY0" fmla="*/ 645342 h 929962"/>
                <a:gd name="connsiteX1" fmla="*/ 3427 w 1024516"/>
                <a:gd name="connsiteY1" fmla="*/ 632910 h 929962"/>
                <a:gd name="connsiteX2" fmla="*/ 6852 w 1024516"/>
                <a:gd name="connsiteY2" fmla="*/ 620360 h 929962"/>
                <a:gd name="connsiteX3" fmla="*/ 10279 w 1024516"/>
                <a:gd name="connsiteY3" fmla="*/ 607706 h 929962"/>
                <a:gd name="connsiteX4" fmla="*/ 13705 w 1024516"/>
                <a:gd name="connsiteY4" fmla="*/ 594962 h 929962"/>
                <a:gd name="connsiteX5" fmla="*/ 17132 w 1024516"/>
                <a:gd name="connsiteY5" fmla="*/ 582139 h 929962"/>
                <a:gd name="connsiteX6" fmla="*/ 20558 w 1024516"/>
                <a:gd name="connsiteY6" fmla="*/ 569252 h 929962"/>
                <a:gd name="connsiteX7" fmla="*/ 23985 w 1024516"/>
                <a:gd name="connsiteY7" fmla="*/ 556313 h 929962"/>
                <a:gd name="connsiteX8" fmla="*/ 27411 w 1024516"/>
                <a:gd name="connsiteY8" fmla="*/ 543333 h 929962"/>
                <a:gd name="connsiteX9" fmla="*/ 30838 w 1024516"/>
                <a:gd name="connsiteY9" fmla="*/ 530327 h 929962"/>
                <a:gd name="connsiteX10" fmla="*/ 34264 w 1024516"/>
                <a:gd name="connsiteY10" fmla="*/ 517307 h 929962"/>
                <a:gd name="connsiteX11" fmla="*/ 37691 w 1024516"/>
                <a:gd name="connsiteY11" fmla="*/ 504283 h 929962"/>
                <a:gd name="connsiteX12" fmla="*/ 41117 w 1024516"/>
                <a:gd name="connsiteY12" fmla="*/ 491269 h 929962"/>
                <a:gd name="connsiteX13" fmla="*/ 44544 w 1024516"/>
                <a:gd name="connsiteY13" fmla="*/ 478276 h 929962"/>
                <a:gd name="connsiteX14" fmla="*/ 47970 w 1024516"/>
                <a:gd name="connsiteY14" fmla="*/ 465315 h 929962"/>
                <a:gd name="connsiteX15" fmla="*/ 51397 w 1024516"/>
                <a:gd name="connsiteY15" fmla="*/ 452397 h 929962"/>
                <a:gd name="connsiteX16" fmla="*/ 54823 w 1024516"/>
                <a:gd name="connsiteY16" fmla="*/ 439533 h 929962"/>
                <a:gd name="connsiteX17" fmla="*/ 58250 w 1024516"/>
                <a:gd name="connsiteY17" fmla="*/ 426734 h 929962"/>
                <a:gd name="connsiteX18" fmla="*/ 61676 w 1024516"/>
                <a:gd name="connsiteY18" fmla="*/ 414010 h 929962"/>
                <a:gd name="connsiteX19" fmla="*/ 65103 w 1024516"/>
                <a:gd name="connsiteY19" fmla="*/ 401371 h 929962"/>
                <a:gd name="connsiteX20" fmla="*/ 68529 w 1024516"/>
                <a:gd name="connsiteY20" fmla="*/ 388826 h 929962"/>
                <a:gd name="connsiteX21" fmla="*/ 71956 w 1024516"/>
                <a:gd name="connsiteY21" fmla="*/ 376385 h 929962"/>
                <a:gd name="connsiteX22" fmla="*/ 75382 w 1024516"/>
                <a:gd name="connsiteY22" fmla="*/ 364058 h 929962"/>
                <a:gd name="connsiteX23" fmla="*/ 78809 w 1024516"/>
                <a:gd name="connsiteY23" fmla="*/ 351852 h 929962"/>
                <a:gd name="connsiteX24" fmla="*/ 82235 w 1024516"/>
                <a:gd name="connsiteY24" fmla="*/ 339777 h 929962"/>
                <a:gd name="connsiteX25" fmla="*/ 85662 w 1024516"/>
                <a:gd name="connsiteY25" fmla="*/ 327839 h 929962"/>
                <a:gd name="connsiteX26" fmla="*/ 89088 w 1024516"/>
                <a:gd name="connsiteY26" fmla="*/ 316048 h 929962"/>
                <a:gd name="connsiteX27" fmla="*/ 92514 w 1024516"/>
                <a:gd name="connsiteY27" fmla="*/ 304411 h 929962"/>
                <a:gd name="connsiteX28" fmla="*/ 95941 w 1024516"/>
                <a:gd name="connsiteY28" fmla="*/ 292935 h 929962"/>
                <a:gd name="connsiteX29" fmla="*/ 99367 w 1024516"/>
                <a:gd name="connsiteY29" fmla="*/ 281626 h 929962"/>
                <a:gd name="connsiteX30" fmla="*/ 102794 w 1024516"/>
                <a:gd name="connsiteY30" fmla="*/ 270491 h 929962"/>
                <a:gd name="connsiteX31" fmla="*/ 106220 w 1024516"/>
                <a:gd name="connsiteY31" fmla="*/ 259538 h 929962"/>
                <a:gd name="connsiteX32" fmla="*/ 109647 w 1024516"/>
                <a:gd name="connsiteY32" fmla="*/ 248770 h 929962"/>
                <a:gd name="connsiteX33" fmla="*/ 113073 w 1024516"/>
                <a:gd name="connsiteY33" fmla="*/ 238195 h 929962"/>
                <a:gd name="connsiteX34" fmla="*/ 116500 w 1024516"/>
                <a:gd name="connsiteY34" fmla="*/ 227816 h 929962"/>
                <a:gd name="connsiteX35" fmla="*/ 119926 w 1024516"/>
                <a:gd name="connsiteY35" fmla="*/ 217640 h 929962"/>
                <a:gd name="connsiteX36" fmla="*/ 123353 w 1024516"/>
                <a:gd name="connsiteY36" fmla="*/ 207671 h 929962"/>
                <a:gd name="connsiteX37" fmla="*/ 126779 w 1024516"/>
                <a:gd name="connsiteY37" fmla="*/ 197913 h 929962"/>
                <a:gd name="connsiteX38" fmla="*/ 130206 w 1024516"/>
                <a:gd name="connsiteY38" fmla="*/ 188372 h 929962"/>
                <a:gd name="connsiteX39" fmla="*/ 133632 w 1024516"/>
                <a:gd name="connsiteY39" fmla="*/ 179049 h 929962"/>
                <a:gd name="connsiteX40" fmla="*/ 137059 w 1024516"/>
                <a:gd name="connsiteY40" fmla="*/ 169948 h 929962"/>
                <a:gd name="connsiteX41" fmla="*/ 140485 w 1024516"/>
                <a:gd name="connsiteY41" fmla="*/ 161074 h 929962"/>
                <a:gd name="connsiteX42" fmla="*/ 143912 w 1024516"/>
                <a:gd name="connsiteY42" fmla="*/ 152429 h 929962"/>
                <a:gd name="connsiteX43" fmla="*/ 147338 w 1024516"/>
                <a:gd name="connsiteY43" fmla="*/ 144015 h 929962"/>
                <a:gd name="connsiteX44" fmla="*/ 150765 w 1024516"/>
                <a:gd name="connsiteY44" fmla="*/ 135836 h 929962"/>
                <a:gd name="connsiteX45" fmla="*/ 154191 w 1024516"/>
                <a:gd name="connsiteY45" fmla="*/ 127893 h 929962"/>
                <a:gd name="connsiteX46" fmla="*/ 157618 w 1024516"/>
                <a:gd name="connsiteY46" fmla="*/ 120188 h 929962"/>
                <a:gd name="connsiteX47" fmla="*/ 161044 w 1024516"/>
                <a:gd name="connsiteY47" fmla="*/ 112723 h 929962"/>
                <a:gd name="connsiteX48" fmla="*/ 164471 w 1024516"/>
                <a:gd name="connsiteY48" fmla="*/ 105499 h 929962"/>
                <a:gd name="connsiteX49" fmla="*/ 167897 w 1024516"/>
                <a:gd name="connsiteY49" fmla="*/ 98518 h 929962"/>
                <a:gd name="connsiteX50" fmla="*/ 171323 w 1024516"/>
                <a:gd name="connsiteY50" fmla="*/ 91781 h 929962"/>
                <a:gd name="connsiteX51" fmla="*/ 174749 w 1024516"/>
                <a:gd name="connsiteY51" fmla="*/ 85288 h 929962"/>
                <a:gd name="connsiteX52" fmla="*/ 178176 w 1024516"/>
                <a:gd name="connsiteY52" fmla="*/ 79039 h 929962"/>
                <a:gd name="connsiteX53" fmla="*/ 181602 w 1024516"/>
                <a:gd name="connsiteY53" fmla="*/ 73036 h 929962"/>
                <a:gd name="connsiteX54" fmla="*/ 185029 w 1024516"/>
                <a:gd name="connsiteY54" fmla="*/ 67278 h 929962"/>
                <a:gd name="connsiteX55" fmla="*/ 188455 w 1024516"/>
                <a:gd name="connsiteY55" fmla="*/ 61765 h 929962"/>
                <a:gd name="connsiteX56" fmla="*/ 191882 w 1024516"/>
                <a:gd name="connsiteY56" fmla="*/ 56498 h 929962"/>
                <a:gd name="connsiteX57" fmla="*/ 195308 w 1024516"/>
                <a:gd name="connsiteY57" fmla="*/ 51474 h 929962"/>
                <a:gd name="connsiteX58" fmla="*/ 198735 w 1024516"/>
                <a:gd name="connsiteY58" fmla="*/ 46695 h 929962"/>
                <a:gd name="connsiteX59" fmla="*/ 202161 w 1024516"/>
                <a:gd name="connsiteY59" fmla="*/ 42158 h 929962"/>
                <a:gd name="connsiteX60" fmla="*/ 205588 w 1024516"/>
                <a:gd name="connsiteY60" fmla="*/ 37864 h 929962"/>
                <a:gd name="connsiteX61" fmla="*/ 209014 w 1024516"/>
                <a:gd name="connsiteY61" fmla="*/ 33811 h 929962"/>
                <a:gd name="connsiteX62" fmla="*/ 212441 w 1024516"/>
                <a:gd name="connsiteY62" fmla="*/ 29998 h 929962"/>
                <a:gd name="connsiteX63" fmla="*/ 215867 w 1024516"/>
                <a:gd name="connsiteY63" fmla="*/ 26423 h 929962"/>
                <a:gd name="connsiteX64" fmla="*/ 219294 w 1024516"/>
                <a:gd name="connsiteY64" fmla="*/ 23085 h 929962"/>
                <a:gd name="connsiteX65" fmla="*/ 222720 w 1024516"/>
                <a:gd name="connsiteY65" fmla="*/ 19981 h 929962"/>
                <a:gd name="connsiteX66" fmla="*/ 226147 w 1024516"/>
                <a:gd name="connsiteY66" fmla="*/ 17112 h 929962"/>
                <a:gd name="connsiteX67" fmla="*/ 229573 w 1024516"/>
                <a:gd name="connsiteY67" fmla="*/ 14473 h 929962"/>
                <a:gd name="connsiteX68" fmla="*/ 233000 w 1024516"/>
                <a:gd name="connsiteY68" fmla="*/ 12064 h 929962"/>
                <a:gd name="connsiteX69" fmla="*/ 236426 w 1024516"/>
                <a:gd name="connsiteY69" fmla="*/ 9882 h 929962"/>
                <a:gd name="connsiteX70" fmla="*/ 239853 w 1024516"/>
                <a:gd name="connsiteY70" fmla="*/ 7924 h 929962"/>
                <a:gd name="connsiteX71" fmla="*/ 243276 w 1024516"/>
                <a:gd name="connsiteY71" fmla="*/ 6189 h 929962"/>
                <a:gd name="connsiteX72" fmla="*/ 246707 w 1024516"/>
                <a:gd name="connsiteY72" fmla="*/ 4674 h 929962"/>
                <a:gd name="connsiteX73" fmla="*/ 250130 w 1024516"/>
                <a:gd name="connsiteY73" fmla="*/ 3376 h 929962"/>
                <a:gd name="connsiteX74" fmla="*/ 253561 w 1024516"/>
                <a:gd name="connsiteY74" fmla="*/ 2293 h 929962"/>
                <a:gd name="connsiteX75" fmla="*/ 256985 w 1024516"/>
                <a:gd name="connsiteY75" fmla="*/ 1422 h 929962"/>
                <a:gd name="connsiteX76" fmla="*/ 260408 w 1024516"/>
                <a:gd name="connsiteY76" fmla="*/ 760 h 929962"/>
                <a:gd name="connsiteX77" fmla="*/ 263839 w 1024516"/>
                <a:gd name="connsiteY77" fmla="*/ 305 h 929962"/>
                <a:gd name="connsiteX78" fmla="*/ 267263 w 1024516"/>
                <a:gd name="connsiteY78" fmla="*/ 52 h 929962"/>
                <a:gd name="connsiteX79" fmla="*/ 270694 w 1024516"/>
                <a:gd name="connsiteY79" fmla="*/ 0 h 929962"/>
                <a:gd name="connsiteX80" fmla="*/ 274117 w 1024516"/>
                <a:gd name="connsiteY80" fmla="*/ 145 h 929962"/>
                <a:gd name="connsiteX81" fmla="*/ 277541 w 1024516"/>
                <a:gd name="connsiteY81" fmla="*/ 484 h 929962"/>
                <a:gd name="connsiteX82" fmla="*/ 280972 w 1024516"/>
                <a:gd name="connsiteY82" fmla="*/ 1014 h 929962"/>
                <a:gd name="connsiteX83" fmla="*/ 284395 w 1024516"/>
                <a:gd name="connsiteY83" fmla="*/ 1732 h 929962"/>
                <a:gd name="connsiteX84" fmla="*/ 287826 w 1024516"/>
                <a:gd name="connsiteY84" fmla="*/ 2634 h 929962"/>
                <a:gd name="connsiteX85" fmla="*/ 291250 w 1024516"/>
                <a:gd name="connsiteY85" fmla="*/ 3718 h 929962"/>
                <a:gd name="connsiteX86" fmla="*/ 294673 w 1024516"/>
                <a:gd name="connsiteY86" fmla="*/ 4979 h 929962"/>
                <a:gd name="connsiteX87" fmla="*/ 298104 w 1024516"/>
                <a:gd name="connsiteY87" fmla="*/ 6415 h 929962"/>
                <a:gd name="connsiteX88" fmla="*/ 301528 w 1024516"/>
                <a:gd name="connsiteY88" fmla="*/ 8021 h 929962"/>
                <a:gd name="connsiteX89" fmla="*/ 304959 w 1024516"/>
                <a:gd name="connsiteY89" fmla="*/ 9796 h 929962"/>
                <a:gd name="connsiteX90" fmla="*/ 308382 w 1024516"/>
                <a:gd name="connsiteY90" fmla="*/ 11734 h 929962"/>
                <a:gd name="connsiteX91" fmla="*/ 311806 w 1024516"/>
                <a:gd name="connsiteY91" fmla="*/ 13834 h 929962"/>
                <a:gd name="connsiteX92" fmla="*/ 315237 w 1024516"/>
                <a:gd name="connsiteY92" fmla="*/ 16090 h 929962"/>
                <a:gd name="connsiteX93" fmla="*/ 318660 w 1024516"/>
                <a:gd name="connsiteY93" fmla="*/ 18501 h 929962"/>
                <a:gd name="connsiteX94" fmla="*/ 322091 w 1024516"/>
                <a:gd name="connsiteY94" fmla="*/ 21061 h 929962"/>
                <a:gd name="connsiteX95" fmla="*/ 325515 w 1024516"/>
                <a:gd name="connsiteY95" fmla="*/ 23769 h 929962"/>
                <a:gd name="connsiteX96" fmla="*/ 328938 w 1024516"/>
                <a:gd name="connsiteY96" fmla="*/ 26621 h 929962"/>
                <a:gd name="connsiteX97" fmla="*/ 332369 w 1024516"/>
                <a:gd name="connsiteY97" fmla="*/ 29612 h 929962"/>
                <a:gd name="connsiteX98" fmla="*/ 335793 w 1024516"/>
                <a:gd name="connsiteY98" fmla="*/ 32740 h 929962"/>
                <a:gd name="connsiteX99" fmla="*/ 339224 w 1024516"/>
                <a:gd name="connsiteY99" fmla="*/ 36001 h 929962"/>
                <a:gd name="connsiteX100" fmla="*/ 342647 w 1024516"/>
                <a:gd name="connsiteY100" fmla="*/ 39391 h 929962"/>
                <a:gd name="connsiteX101" fmla="*/ 346071 w 1024516"/>
                <a:gd name="connsiteY101" fmla="*/ 42908 h 929962"/>
                <a:gd name="connsiteX102" fmla="*/ 349502 w 1024516"/>
                <a:gd name="connsiteY102" fmla="*/ 46546 h 929962"/>
                <a:gd name="connsiteX103" fmla="*/ 352925 w 1024516"/>
                <a:gd name="connsiteY103" fmla="*/ 50305 h 929962"/>
                <a:gd name="connsiteX104" fmla="*/ 356356 w 1024516"/>
                <a:gd name="connsiteY104" fmla="*/ 54180 h 929962"/>
                <a:gd name="connsiteX105" fmla="*/ 359780 w 1024516"/>
                <a:gd name="connsiteY105" fmla="*/ 58166 h 929962"/>
                <a:gd name="connsiteX106" fmla="*/ 363203 w 1024516"/>
                <a:gd name="connsiteY106" fmla="*/ 62262 h 929962"/>
                <a:gd name="connsiteX107" fmla="*/ 366634 w 1024516"/>
                <a:gd name="connsiteY107" fmla="*/ 66464 h 929962"/>
                <a:gd name="connsiteX108" fmla="*/ 370058 w 1024516"/>
                <a:gd name="connsiteY108" fmla="*/ 70768 h 929962"/>
                <a:gd name="connsiteX109" fmla="*/ 373481 w 1024516"/>
                <a:gd name="connsiteY109" fmla="*/ 75172 h 929962"/>
                <a:gd name="connsiteX110" fmla="*/ 376912 w 1024516"/>
                <a:gd name="connsiteY110" fmla="*/ 79671 h 929962"/>
                <a:gd name="connsiteX111" fmla="*/ 380336 w 1024516"/>
                <a:gd name="connsiteY111" fmla="*/ 84264 h 929962"/>
                <a:gd name="connsiteX112" fmla="*/ 383767 w 1024516"/>
                <a:gd name="connsiteY112" fmla="*/ 88945 h 929962"/>
                <a:gd name="connsiteX113" fmla="*/ 387190 w 1024516"/>
                <a:gd name="connsiteY113" fmla="*/ 93713 h 929962"/>
                <a:gd name="connsiteX114" fmla="*/ 390614 w 1024516"/>
                <a:gd name="connsiteY114" fmla="*/ 98565 h 929962"/>
                <a:gd name="connsiteX115" fmla="*/ 394045 w 1024516"/>
                <a:gd name="connsiteY115" fmla="*/ 103496 h 929962"/>
                <a:gd name="connsiteX116" fmla="*/ 397468 w 1024516"/>
                <a:gd name="connsiteY116" fmla="*/ 108504 h 929962"/>
                <a:gd name="connsiteX117" fmla="*/ 400899 w 1024516"/>
                <a:gd name="connsiteY117" fmla="*/ 113587 h 929962"/>
                <a:gd name="connsiteX118" fmla="*/ 404323 w 1024516"/>
                <a:gd name="connsiteY118" fmla="*/ 118740 h 929962"/>
                <a:gd name="connsiteX119" fmla="*/ 407746 w 1024516"/>
                <a:gd name="connsiteY119" fmla="*/ 123962 h 929962"/>
                <a:gd name="connsiteX120" fmla="*/ 411177 w 1024516"/>
                <a:gd name="connsiteY120" fmla="*/ 129248 h 929962"/>
                <a:gd name="connsiteX121" fmla="*/ 414601 w 1024516"/>
                <a:gd name="connsiteY121" fmla="*/ 134597 h 929962"/>
                <a:gd name="connsiteX122" fmla="*/ 418032 w 1024516"/>
                <a:gd name="connsiteY122" fmla="*/ 140006 h 929962"/>
                <a:gd name="connsiteX123" fmla="*/ 421455 w 1024516"/>
                <a:gd name="connsiteY123" fmla="*/ 145470 h 929962"/>
                <a:gd name="connsiteX124" fmla="*/ 424879 w 1024516"/>
                <a:gd name="connsiteY124" fmla="*/ 150989 h 929962"/>
                <a:gd name="connsiteX125" fmla="*/ 428310 w 1024516"/>
                <a:gd name="connsiteY125" fmla="*/ 156560 h 929962"/>
                <a:gd name="connsiteX126" fmla="*/ 431733 w 1024516"/>
                <a:gd name="connsiteY126" fmla="*/ 162178 h 929962"/>
                <a:gd name="connsiteX127" fmla="*/ 435164 w 1024516"/>
                <a:gd name="connsiteY127" fmla="*/ 167843 h 929962"/>
                <a:gd name="connsiteX128" fmla="*/ 438588 w 1024516"/>
                <a:gd name="connsiteY128" fmla="*/ 173550 h 929962"/>
                <a:gd name="connsiteX129" fmla="*/ 442011 w 1024516"/>
                <a:gd name="connsiteY129" fmla="*/ 179298 h 929962"/>
                <a:gd name="connsiteX130" fmla="*/ 445442 w 1024516"/>
                <a:gd name="connsiteY130" fmla="*/ 185085 h 929962"/>
                <a:gd name="connsiteX131" fmla="*/ 448866 w 1024516"/>
                <a:gd name="connsiteY131" fmla="*/ 190906 h 929962"/>
                <a:gd name="connsiteX132" fmla="*/ 452297 w 1024516"/>
                <a:gd name="connsiteY132" fmla="*/ 196762 h 929962"/>
                <a:gd name="connsiteX133" fmla="*/ 455720 w 1024516"/>
                <a:gd name="connsiteY133" fmla="*/ 202648 h 929962"/>
                <a:gd name="connsiteX134" fmla="*/ 459144 w 1024516"/>
                <a:gd name="connsiteY134" fmla="*/ 208563 h 929962"/>
                <a:gd name="connsiteX135" fmla="*/ 462575 w 1024516"/>
                <a:gd name="connsiteY135" fmla="*/ 214504 h 929962"/>
                <a:gd name="connsiteX136" fmla="*/ 465998 w 1024516"/>
                <a:gd name="connsiteY136" fmla="*/ 220469 h 929962"/>
                <a:gd name="connsiteX137" fmla="*/ 469429 w 1024516"/>
                <a:gd name="connsiteY137" fmla="*/ 226457 h 929962"/>
                <a:gd name="connsiteX138" fmla="*/ 472853 w 1024516"/>
                <a:gd name="connsiteY138" fmla="*/ 232463 h 929962"/>
                <a:gd name="connsiteX139" fmla="*/ 476276 w 1024516"/>
                <a:gd name="connsiteY139" fmla="*/ 238488 h 929962"/>
                <a:gd name="connsiteX140" fmla="*/ 479707 w 1024516"/>
                <a:gd name="connsiteY140" fmla="*/ 244528 h 929962"/>
                <a:gd name="connsiteX141" fmla="*/ 483131 w 1024516"/>
                <a:gd name="connsiteY141" fmla="*/ 250581 h 929962"/>
                <a:gd name="connsiteX142" fmla="*/ 486562 w 1024516"/>
                <a:gd name="connsiteY142" fmla="*/ 256646 h 929962"/>
                <a:gd name="connsiteX143" fmla="*/ 489985 w 1024516"/>
                <a:gd name="connsiteY143" fmla="*/ 262720 h 929962"/>
                <a:gd name="connsiteX144" fmla="*/ 493409 w 1024516"/>
                <a:gd name="connsiteY144" fmla="*/ 268802 h 929962"/>
                <a:gd name="connsiteX145" fmla="*/ 496840 w 1024516"/>
                <a:gd name="connsiteY145" fmla="*/ 274890 h 929962"/>
                <a:gd name="connsiteX146" fmla="*/ 500263 w 1024516"/>
                <a:gd name="connsiteY146" fmla="*/ 280982 h 929962"/>
                <a:gd name="connsiteX147" fmla="*/ 503694 w 1024516"/>
                <a:gd name="connsiteY147" fmla="*/ 287077 h 929962"/>
                <a:gd name="connsiteX148" fmla="*/ 507118 w 1024516"/>
                <a:gd name="connsiteY148" fmla="*/ 293171 h 929962"/>
                <a:gd name="connsiteX149" fmla="*/ 510541 w 1024516"/>
                <a:gd name="connsiteY149" fmla="*/ 299265 h 929962"/>
                <a:gd name="connsiteX150" fmla="*/ 513972 w 1024516"/>
                <a:gd name="connsiteY150" fmla="*/ 305355 h 929962"/>
                <a:gd name="connsiteX151" fmla="*/ 517396 w 1024516"/>
                <a:gd name="connsiteY151" fmla="*/ 311441 h 929962"/>
                <a:gd name="connsiteX152" fmla="*/ 520827 w 1024516"/>
                <a:gd name="connsiteY152" fmla="*/ 317522 h 929962"/>
                <a:gd name="connsiteX153" fmla="*/ 524250 w 1024516"/>
                <a:gd name="connsiteY153" fmla="*/ 323595 h 929962"/>
                <a:gd name="connsiteX154" fmla="*/ 527674 w 1024516"/>
                <a:gd name="connsiteY154" fmla="*/ 329659 h 929962"/>
                <a:gd name="connsiteX155" fmla="*/ 531105 w 1024516"/>
                <a:gd name="connsiteY155" fmla="*/ 335713 h 929962"/>
                <a:gd name="connsiteX156" fmla="*/ 534528 w 1024516"/>
                <a:gd name="connsiteY156" fmla="*/ 341754 h 929962"/>
                <a:gd name="connsiteX157" fmla="*/ 537952 w 1024516"/>
                <a:gd name="connsiteY157" fmla="*/ 347782 h 929962"/>
                <a:gd name="connsiteX158" fmla="*/ 541383 w 1024516"/>
                <a:gd name="connsiteY158" fmla="*/ 353796 h 929962"/>
                <a:gd name="connsiteX159" fmla="*/ 544806 w 1024516"/>
                <a:gd name="connsiteY159" fmla="*/ 359795 h 929962"/>
                <a:gd name="connsiteX160" fmla="*/ 548237 w 1024516"/>
                <a:gd name="connsiteY160" fmla="*/ 365776 h 929962"/>
                <a:gd name="connsiteX161" fmla="*/ 551661 w 1024516"/>
                <a:gd name="connsiteY161" fmla="*/ 371739 h 929962"/>
                <a:gd name="connsiteX162" fmla="*/ 555084 w 1024516"/>
                <a:gd name="connsiteY162" fmla="*/ 377683 h 929962"/>
                <a:gd name="connsiteX163" fmla="*/ 558515 w 1024516"/>
                <a:gd name="connsiteY163" fmla="*/ 383606 h 929962"/>
                <a:gd name="connsiteX164" fmla="*/ 561939 w 1024516"/>
                <a:gd name="connsiteY164" fmla="*/ 389508 h 929962"/>
                <a:gd name="connsiteX165" fmla="*/ 565370 w 1024516"/>
                <a:gd name="connsiteY165" fmla="*/ 395387 h 929962"/>
                <a:gd name="connsiteX166" fmla="*/ 568793 w 1024516"/>
                <a:gd name="connsiteY166" fmla="*/ 401241 h 929962"/>
                <a:gd name="connsiteX167" fmla="*/ 572217 w 1024516"/>
                <a:gd name="connsiteY167" fmla="*/ 407073 h 929962"/>
                <a:gd name="connsiteX168" fmla="*/ 575648 w 1024516"/>
                <a:gd name="connsiteY168" fmla="*/ 412877 h 929962"/>
                <a:gd name="connsiteX169" fmla="*/ 579071 w 1024516"/>
                <a:gd name="connsiteY169" fmla="*/ 418655 h 929962"/>
                <a:gd name="connsiteX170" fmla="*/ 582502 w 1024516"/>
                <a:gd name="connsiteY170" fmla="*/ 424406 h 929962"/>
                <a:gd name="connsiteX171" fmla="*/ 585926 w 1024516"/>
                <a:gd name="connsiteY171" fmla="*/ 430128 h 929962"/>
                <a:gd name="connsiteX172" fmla="*/ 589349 w 1024516"/>
                <a:gd name="connsiteY172" fmla="*/ 435822 h 929962"/>
                <a:gd name="connsiteX173" fmla="*/ 592780 w 1024516"/>
                <a:gd name="connsiteY173" fmla="*/ 441484 h 929962"/>
                <a:gd name="connsiteX174" fmla="*/ 596204 w 1024516"/>
                <a:gd name="connsiteY174" fmla="*/ 447117 h 929962"/>
                <a:gd name="connsiteX175" fmla="*/ 599635 w 1024516"/>
                <a:gd name="connsiteY175" fmla="*/ 452718 h 929962"/>
                <a:gd name="connsiteX176" fmla="*/ 603058 w 1024516"/>
                <a:gd name="connsiteY176" fmla="*/ 458286 h 929962"/>
                <a:gd name="connsiteX177" fmla="*/ 606482 w 1024516"/>
                <a:gd name="connsiteY177" fmla="*/ 463822 h 929962"/>
                <a:gd name="connsiteX178" fmla="*/ 609913 w 1024516"/>
                <a:gd name="connsiteY178" fmla="*/ 469325 h 929962"/>
                <a:gd name="connsiteX179" fmla="*/ 613336 w 1024516"/>
                <a:gd name="connsiteY179" fmla="*/ 474793 h 929962"/>
                <a:gd name="connsiteX180" fmla="*/ 616767 w 1024516"/>
                <a:gd name="connsiteY180" fmla="*/ 480227 h 929962"/>
                <a:gd name="connsiteX181" fmla="*/ 620191 w 1024516"/>
                <a:gd name="connsiteY181" fmla="*/ 485624 h 929962"/>
                <a:gd name="connsiteX182" fmla="*/ 623614 w 1024516"/>
                <a:gd name="connsiteY182" fmla="*/ 490986 h 929962"/>
                <a:gd name="connsiteX183" fmla="*/ 627045 w 1024516"/>
                <a:gd name="connsiteY183" fmla="*/ 496312 h 929962"/>
                <a:gd name="connsiteX184" fmla="*/ 630469 w 1024516"/>
                <a:gd name="connsiteY184" fmla="*/ 501601 h 929962"/>
                <a:gd name="connsiteX185" fmla="*/ 633900 w 1024516"/>
                <a:gd name="connsiteY185" fmla="*/ 506853 h 929962"/>
                <a:gd name="connsiteX186" fmla="*/ 637323 w 1024516"/>
                <a:gd name="connsiteY186" fmla="*/ 512066 h 929962"/>
                <a:gd name="connsiteX187" fmla="*/ 640747 w 1024516"/>
                <a:gd name="connsiteY187" fmla="*/ 517242 h 929962"/>
                <a:gd name="connsiteX188" fmla="*/ 644178 w 1024516"/>
                <a:gd name="connsiteY188" fmla="*/ 522380 h 929962"/>
                <a:gd name="connsiteX189" fmla="*/ 647601 w 1024516"/>
                <a:gd name="connsiteY189" fmla="*/ 527478 h 929962"/>
                <a:gd name="connsiteX190" fmla="*/ 651032 w 1024516"/>
                <a:gd name="connsiteY190" fmla="*/ 532537 h 929962"/>
                <a:gd name="connsiteX191" fmla="*/ 654456 w 1024516"/>
                <a:gd name="connsiteY191" fmla="*/ 537556 h 929962"/>
                <a:gd name="connsiteX192" fmla="*/ 657879 w 1024516"/>
                <a:gd name="connsiteY192" fmla="*/ 542535 h 929962"/>
                <a:gd name="connsiteX193" fmla="*/ 661310 w 1024516"/>
                <a:gd name="connsiteY193" fmla="*/ 547474 h 929962"/>
                <a:gd name="connsiteX194" fmla="*/ 664734 w 1024516"/>
                <a:gd name="connsiteY194" fmla="*/ 552373 h 929962"/>
                <a:gd name="connsiteX195" fmla="*/ 668165 w 1024516"/>
                <a:gd name="connsiteY195" fmla="*/ 557230 h 929962"/>
                <a:gd name="connsiteX196" fmla="*/ 671588 w 1024516"/>
                <a:gd name="connsiteY196" fmla="*/ 562047 h 929962"/>
                <a:gd name="connsiteX197" fmla="*/ 675012 w 1024516"/>
                <a:gd name="connsiteY197" fmla="*/ 566823 h 929962"/>
                <a:gd name="connsiteX198" fmla="*/ 678443 w 1024516"/>
                <a:gd name="connsiteY198" fmla="*/ 571557 h 929962"/>
                <a:gd name="connsiteX199" fmla="*/ 681866 w 1024516"/>
                <a:gd name="connsiteY199" fmla="*/ 576250 h 929962"/>
                <a:gd name="connsiteX200" fmla="*/ 685297 w 1024516"/>
                <a:gd name="connsiteY200" fmla="*/ 580901 h 929962"/>
                <a:gd name="connsiteX201" fmla="*/ 688721 w 1024516"/>
                <a:gd name="connsiteY201" fmla="*/ 585511 h 929962"/>
                <a:gd name="connsiteX202" fmla="*/ 692144 w 1024516"/>
                <a:gd name="connsiteY202" fmla="*/ 590078 h 929962"/>
                <a:gd name="connsiteX203" fmla="*/ 695575 w 1024516"/>
                <a:gd name="connsiteY203" fmla="*/ 594604 h 929962"/>
                <a:gd name="connsiteX204" fmla="*/ 698999 w 1024516"/>
                <a:gd name="connsiteY204" fmla="*/ 599087 h 929962"/>
                <a:gd name="connsiteX205" fmla="*/ 702422 w 1024516"/>
                <a:gd name="connsiteY205" fmla="*/ 603528 h 929962"/>
                <a:gd name="connsiteX206" fmla="*/ 705853 w 1024516"/>
                <a:gd name="connsiteY206" fmla="*/ 607927 h 929962"/>
                <a:gd name="connsiteX207" fmla="*/ 709277 w 1024516"/>
                <a:gd name="connsiteY207" fmla="*/ 612284 h 929962"/>
                <a:gd name="connsiteX208" fmla="*/ 712708 w 1024516"/>
                <a:gd name="connsiteY208" fmla="*/ 616598 h 929962"/>
                <a:gd name="connsiteX209" fmla="*/ 716131 w 1024516"/>
                <a:gd name="connsiteY209" fmla="*/ 620870 h 929962"/>
                <a:gd name="connsiteX210" fmla="*/ 719555 w 1024516"/>
                <a:gd name="connsiteY210" fmla="*/ 625101 h 929962"/>
                <a:gd name="connsiteX211" fmla="*/ 722986 w 1024516"/>
                <a:gd name="connsiteY211" fmla="*/ 629288 h 929962"/>
                <a:gd name="connsiteX212" fmla="*/ 726409 w 1024516"/>
                <a:gd name="connsiteY212" fmla="*/ 633434 h 929962"/>
                <a:gd name="connsiteX213" fmla="*/ 729840 w 1024516"/>
                <a:gd name="connsiteY213" fmla="*/ 637537 h 929962"/>
                <a:gd name="connsiteX214" fmla="*/ 733264 w 1024516"/>
                <a:gd name="connsiteY214" fmla="*/ 641598 h 929962"/>
                <a:gd name="connsiteX215" fmla="*/ 736687 w 1024516"/>
                <a:gd name="connsiteY215" fmla="*/ 645618 h 929962"/>
                <a:gd name="connsiteX216" fmla="*/ 740118 w 1024516"/>
                <a:gd name="connsiteY216" fmla="*/ 649594 h 929962"/>
                <a:gd name="connsiteX217" fmla="*/ 743542 w 1024516"/>
                <a:gd name="connsiteY217" fmla="*/ 653530 h 929962"/>
                <a:gd name="connsiteX218" fmla="*/ 746973 w 1024516"/>
                <a:gd name="connsiteY218" fmla="*/ 657423 h 929962"/>
                <a:gd name="connsiteX219" fmla="*/ 750396 w 1024516"/>
                <a:gd name="connsiteY219" fmla="*/ 661275 h 929962"/>
                <a:gd name="connsiteX220" fmla="*/ 753820 w 1024516"/>
                <a:gd name="connsiteY220" fmla="*/ 665085 h 929962"/>
                <a:gd name="connsiteX221" fmla="*/ 757251 w 1024516"/>
                <a:gd name="connsiteY221" fmla="*/ 668854 h 929962"/>
                <a:gd name="connsiteX222" fmla="*/ 760674 w 1024516"/>
                <a:gd name="connsiteY222" fmla="*/ 672579 h 929962"/>
                <a:gd name="connsiteX223" fmla="*/ 764105 w 1024516"/>
                <a:gd name="connsiteY223" fmla="*/ 676267 h 929962"/>
                <a:gd name="connsiteX224" fmla="*/ 767529 w 1024516"/>
                <a:gd name="connsiteY224" fmla="*/ 679911 h 929962"/>
                <a:gd name="connsiteX225" fmla="*/ 770952 w 1024516"/>
                <a:gd name="connsiteY225" fmla="*/ 683518 h 929962"/>
                <a:gd name="connsiteX226" fmla="*/ 774383 w 1024516"/>
                <a:gd name="connsiteY226" fmla="*/ 687081 h 929962"/>
                <a:gd name="connsiteX227" fmla="*/ 777807 w 1024516"/>
                <a:gd name="connsiteY227" fmla="*/ 690607 h 929962"/>
                <a:gd name="connsiteX228" fmla="*/ 781238 w 1024516"/>
                <a:gd name="connsiteY228" fmla="*/ 694090 h 929962"/>
                <a:gd name="connsiteX229" fmla="*/ 784661 w 1024516"/>
                <a:gd name="connsiteY229" fmla="*/ 697528 h 929962"/>
                <a:gd name="connsiteX230" fmla="*/ 788085 w 1024516"/>
                <a:gd name="connsiteY230" fmla="*/ 700930 h 929962"/>
                <a:gd name="connsiteX231" fmla="*/ 791516 w 1024516"/>
                <a:gd name="connsiteY231" fmla="*/ 704294 h 929962"/>
                <a:gd name="connsiteX232" fmla="*/ 794939 w 1024516"/>
                <a:gd name="connsiteY232" fmla="*/ 707622 h 929962"/>
                <a:gd name="connsiteX233" fmla="*/ 798370 w 1024516"/>
                <a:gd name="connsiteY233" fmla="*/ 710906 h 929962"/>
                <a:gd name="connsiteX234" fmla="*/ 801794 w 1024516"/>
                <a:gd name="connsiteY234" fmla="*/ 714146 h 929962"/>
                <a:gd name="connsiteX235" fmla="*/ 805217 w 1024516"/>
                <a:gd name="connsiteY235" fmla="*/ 717357 h 929962"/>
                <a:gd name="connsiteX236" fmla="*/ 808648 w 1024516"/>
                <a:gd name="connsiteY236" fmla="*/ 720523 h 929962"/>
                <a:gd name="connsiteX237" fmla="*/ 812072 w 1024516"/>
                <a:gd name="connsiteY237" fmla="*/ 723653 h 929962"/>
                <a:gd name="connsiteX238" fmla="*/ 815503 w 1024516"/>
                <a:gd name="connsiteY238" fmla="*/ 726746 h 929962"/>
                <a:gd name="connsiteX239" fmla="*/ 818926 w 1024516"/>
                <a:gd name="connsiteY239" fmla="*/ 729802 h 929962"/>
                <a:gd name="connsiteX240" fmla="*/ 822350 w 1024516"/>
                <a:gd name="connsiteY240" fmla="*/ 732814 h 929962"/>
                <a:gd name="connsiteX241" fmla="*/ 825781 w 1024516"/>
                <a:gd name="connsiteY241" fmla="*/ 735797 h 929962"/>
                <a:gd name="connsiteX242" fmla="*/ 829204 w 1024516"/>
                <a:gd name="connsiteY242" fmla="*/ 738736 h 929962"/>
                <a:gd name="connsiteX243" fmla="*/ 832635 w 1024516"/>
                <a:gd name="connsiteY243" fmla="*/ 741638 h 929962"/>
                <a:gd name="connsiteX244" fmla="*/ 836059 w 1024516"/>
                <a:gd name="connsiteY244" fmla="*/ 744510 h 929962"/>
                <a:gd name="connsiteX245" fmla="*/ 839482 w 1024516"/>
                <a:gd name="connsiteY245" fmla="*/ 747339 h 929962"/>
                <a:gd name="connsiteX246" fmla="*/ 842913 w 1024516"/>
                <a:gd name="connsiteY246" fmla="*/ 750138 h 929962"/>
                <a:gd name="connsiteX247" fmla="*/ 846337 w 1024516"/>
                <a:gd name="connsiteY247" fmla="*/ 752900 h 929962"/>
                <a:gd name="connsiteX248" fmla="*/ 849768 w 1024516"/>
                <a:gd name="connsiteY248" fmla="*/ 755626 h 929962"/>
                <a:gd name="connsiteX249" fmla="*/ 853191 w 1024516"/>
                <a:gd name="connsiteY249" fmla="*/ 758315 h 929962"/>
                <a:gd name="connsiteX250" fmla="*/ 856615 w 1024516"/>
                <a:gd name="connsiteY250" fmla="*/ 760967 h 929962"/>
                <a:gd name="connsiteX251" fmla="*/ 860046 w 1024516"/>
                <a:gd name="connsiteY251" fmla="*/ 763589 h 929962"/>
                <a:gd name="connsiteX252" fmla="*/ 863469 w 1024516"/>
                <a:gd name="connsiteY252" fmla="*/ 766176 h 929962"/>
                <a:gd name="connsiteX253" fmla="*/ 866893 w 1024516"/>
                <a:gd name="connsiteY253" fmla="*/ 768725 h 929962"/>
                <a:gd name="connsiteX254" fmla="*/ 870324 w 1024516"/>
                <a:gd name="connsiteY254" fmla="*/ 771245 h 929962"/>
                <a:gd name="connsiteX255" fmla="*/ 873747 w 1024516"/>
                <a:gd name="connsiteY255" fmla="*/ 773728 h 929962"/>
                <a:gd name="connsiteX256" fmla="*/ 877178 w 1024516"/>
                <a:gd name="connsiteY256" fmla="*/ 776182 h 929962"/>
                <a:gd name="connsiteX257" fmla="*/ 880602 w 1024516"/>
                <a:gd name="connsiteY257" fmla="*/ 778599 h 929962"/>
                <a:gd name="connsiteX258" fmla="*/ 884025 w 1024516"/>
                <a:gd name="connsiteY258" fmla="*/ 780987 h 929962"/>
                <a:gd name="connsiteX259" fmla="*/ 887456 w 1024516"/>
                <a:gd name="connsiteY259" fmla="*/ 783337 h 929962"/>
                <a:gd name="connsiteX260" fmla="*/ 890880 w 1024516"/>
                <a:gd name="connsiteY260" fmla="*/ 785666 h 929962"/>
                <a:gd name="connsiteX261" fmla="*/ 894311 w 1024516"/>
                <a:gd name="connsiteY261" fmla="*/ 787951 h 929962"/>
                <a:gd name="connsiteX262" fmla="*/ 897734 w 1024516"/>
                <a:gd name="connsiteY262" fmla="*/ 790214 h 929962"/>
                <a:gd name="connsiteX263" fmla="*/ 901158 w 1024516"/>
                <a:gd name="connsiteY263" fmla="*/ 792440 h 929962"/>
                <a:gd name="connsiteX264" fmla="*/ 904589 w 1024516"/>
                <a:gd name="connsiteY264" fmla="*/ 794644 h 929962"/>
                <a:gd name="connsiteX265" fmla="*/ 908012 w 1024516"/>
                <a:gd name="connsiteY265" fmla="*/ 796811 h 929962"/>
                <a:gd name="connsiteX266" fmla="*/ 911443 w 1024516"/>
                <a:gd name="connsiteY266" fmla="*/ 798949 h 929962"/>
                <a:gd name="connsiteX267" fmla="*/ 914867 w 1024516"/>
                <a:gd name="connsiteY267" fmla="*/ 801050 h 929962"/>
                <a:gd name="connsiteX268" fmla="*/ 918290 w 1024516"/>
                <a:gd name="connsiteY268" fmla="*/ 803129 h 929962"/>
                <a:gd name="connsiteX269" fmla="*/ 921721 w 1024516"/>
                <a:gd name="connsiteY269" fmla="*/ 805179 h 929962"/>
                <a:gd name="connsiteX270" fmla="*/ 925145 w 1024516"/>
                <a:gd name="connsiteY270" fmla="*/ 807199 h 929962"/>
                <a:gd name="connsiteX271" fmla="*/ 928576 w 1024516"/>
                <a:gd name="connsiteY271" fmla="*/ 809191 h 929962"/>
                <a:gd name="connsiteX272" fmla="*/ 931999 w 1024516"/>
                <a:gd name="connsiteY272" fmla="*/ 811152 h 929962"/>
                <a:gd name="connsiteX273" fmla="*/ 935423 w 1024516"/>
                <a:gd name="connsiteY273" fmla="*/ 813092 h 929962"/>
                <a:gd name="connsiteX274" fmla="*/ 938854 w 1024516"/>
                <a:gd name="connsiteY274" fmla="*/ 815002 h 929962"/>
                <a:gd name="connsiteX275" fmla="*/ 942277 w 1024516"/>
                <a:gd name="connsiteY275" fmla="*/ 816882 h 929962"/>
                <a:gd name="connsiteX276" fmla="*/ 945708 w 1024516"/>
                <a:gd name="connsiteY276" fmla="*/ 818734 h 929962"/>
                <a:gd name="connsiteX277" fmla="*/ 949132 w 1024516"/>
                <a:gd name="connsiteY277" fmla="*/ 820556 h 929962"/>
                <a:gd name="connsiteX278" fmla="*/ 952556 w 1024516"/>
                <a:gd name="connsiteY278" fmla="*/ 822356 h 929962"/>
                <a:gd name="connsiteX279" fmla="*/ 955986 w 1024516"/>
                <a:gd name="connsiteY279" fmla="*/ 824134 h 929962"/>
                <a:gd name="connsiteX280" fmla="*/ 959410 w 1024516"/>
                <a:gd name="connsiteY280" fmla="*/ 825882 h 929962"/>
                <a:gd name="connsiteX281" fmla="*/ 962841 w 1024516"/>
                <a:gd name="connsiteY281" fmla="*/ 827601 h 929962"/>
                <a:gd name="connsiteX282" fmla="*/ 966264 w 1024516"/>
                <a:gd name="connsiteY282" fmla="*/ 829298 h 929962"/>
                <a:gd name="connsiteX283" fmla="*/ 969688 w 1024516"/>
                <a:gd name="connsiteY283" fmla="*/ 830973 h 929962"/>
                <a:gd name="connsiteX284" fmla="*/ 973119 w 1024516"/>
                <a:gd name="connsiteY284" fmla="*/ 832619 h 929962"/>
                <a:gd name="connsiteX285" fmla="*/ 976543 w 1024516"/>
                <a:gd name="connsiteY285" fmla="*/ 834243 h 929962"/>
                <a:gd name="connsiteX286" fmla="*/ 979973 w 1024516"/>
                <a:gd name="connsiteY286" fmla="*/ 835844 h 929962"/>
                <a:gd name="connsiteX287" fmla="*/ 983397 w 1024516"/>
                <a:gd name="connsiteY287" fmla="*/ 837416 h 929962"/>
                <a:gd name="connsiteX288" fmla="*/ 986821 w 1024516"/>
                <a:gd name="connsiteY288" fmla="*/ 838967 h 929962"/>
                <a:gd name="connsiteX289" fmla="*/ 990251 w 1024516"/>
                <a:gd name="connsiteY289" fmla="*/ 840495 h 929962"/>
                <a:gd name="connsiteX290" fmla="*/ 993675 w 1024516"/>
                <a:gd name="connsiteY290" fmla="*/ 842001 h 929962"/>
                <a:gd name="connsiteX291" fmla="*/ 997106 w 1024516"/>
                <a:gd name="connsiteY291" fmla="*/ 843485 h 929962"/>
                <a:gd name="connsiteX292" fmla="*/ 1000529 w 1024516"/>
                <a:gd name="connsiteY292" fmla="*/ 844947 h 929962"/>
                <a:gd name="connsiteX293" fmla="*/ 1003953 w 1024516"/>
                <a:gd name="connsiteY293" fmla="*/ 846387 h 929962"/>
                <a:gd name="connsiteX294" fmla="*/ 1007384 w 1024516"/>
                <a:gd name="connsiteY294" fmla="*/ 847797 h 929962"/>
                <a:gd name="connsiteX295" fmla="*/ 1010808 w 1024516"/>
                <a:gd name="connsiteY295" fmla="*/ 849193 h 929962"/>
                <a:gd name="connsiteX296" fmla="*/ 1014238 w 1024516"/>
                <a:gd name="connsiteY296" fmla="*/ 850567 h 929962"/>
                <a:gd name="connsiteX297" fmla="*/ 1017662 w 1024516"/>
                <a:gd name="connsiteY297" fmla="*/ 851919 h 929962"/>
                <a:gd name="connsiteX298" fmla="*/ 1021086 w 1024516"/>
                <a:gd name="connsiteY298" fmla="*/ 853249 h 929962"/>
                <a:gd name="connsiteX299" fmla="*/ 1024516 w 1024516"/>
                <a:gd name="connsiteY299" fmla="*/ 854564 h 929962"/>
                <a:gd name="connsiteX300" fmla="*/ 1024516 w 1024516"/>
                <a:gd name="connsiteY300" fmla="*/ 929963 h 929962"/>
                <a:gd name="connsiteX301" fmla="*/ 0 w 1024516"/>
                <a:gd name="connsiteY301" fmla="*/ 929963 h 929962"/>
                <a:gd name="connsiteX302" fmla="*/ 0 w 1024516"/>
                <a:gd name="connsiteY302" fmla="*/ 645342 h 9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1024516" h="929962">
                  <a:moveTo>
                    <a:pt x="0" y="645342"/>
                  </a:moveTo>
                  <a:lnTo>
                    <a:pt x="3427" y="632910"/>
                  </a:lnTo>
                  <a:lnTo>
                    <a:pt x="6852" y="620360"/>
                  </a:lnTo>
                  <a:lnTo>
                    <a:pt x="10279" y="607706"/>
                  </a:lnTo>
                  <a:lnTo>
                    <a:pt x="13705" y="594962"/>
                  </a:lnTo>
                  <a:lnTo>
                    <a:pt x="17132" y="582139"/>
                  </a:lnTo>
                  <a:lnTo>
                    <a:pt x="20558" y="569252"/>
                  </a:lnTo>
                  <a:lnTo>
                    <a:pt x="23985" y="556313"/>
                  </a:lnTo>
                  <a:lnTo>
                    <a:pt x="27411" y="543333"/>
                  </a:lnTo>
                  <a:lnTo>
                    <a:pt x="30838" y="530327"/>
                  </a:lnTo>
                  <a:lnTo>
                    <a:pt x="34264" y="517307"/>
                  </a:lnTo>
                  <a:lnTo>
                    <a:pt x="37691" y="504283"/>
                  </a:lnTo>
                  <a:lnTo>
                    <a:pt x="41117" y="491269"/>
                  </a:lnTo>
                  <a:lnTo>
                    <a:pt x="44544" y="478276"/>
                  </a:lnTo>
                  <a:lnTo>
                    <a:pt x="47970" y="465315"/>
                  </a:lnTo>
                  <a:lnTo>
                    <a:pt x="51397" y="452397"/>
                  </a:lnTo>
                  <a:lnTo>
                    <a:pt x="54823" y="439533"/>
                  </a:lnTo>
                  <a:lnTo>
                    <a:pt x="58250" y="426734"/>
                  </a:lnTo>
                  <a:lnTo>
                    <a:pt x="61676" y="414010"/>
                  </a:lnTo>
                  <a:lnTo>
                    <a:pt x="65103" y="401371"/>
                  </a:lnTo>
                  <a:lnTo>
                    <a:pt x="68529" y="388826"/>
                  </a:lnTo>
                  <a:lnTo>
                    <a:pt x="71956" y="376385"/>
                  </a:lnTo>
                  <a:lnTo>
                    <a:pt x="75382" y="364058"/>
                  </a:lnTo>
                  <a:lnTo>
                    <a:pt x="78809" y="351852"/>
                  </a:lnTo>
                  <a:lnTo>
                    <a:pt x="82235" y="339777"/>
                  </a:lnTo>
                  <a:lnTo>
                    <a:pt x="85662" y="327839"/>
                  </a:lnTo>
                  <a:lnTo>
                    <a:pt x="89088" y="316048"/>
                  </a:lnTo>
                  <a:lnTo>
                    <a:pt x="92514" y="304411"/>
                  </a:lnTo>
                  <a:lnTo>
                    <a:pt x="95941" y="292935"/>
                  </a:lnTo>
                  <a:lnTo>
                    <a:pt x="99367" y="281626"/>
                  </a:lnTo>
                  <a:lnTo>
                    <a:pt x="102794" y="270491"/>
                  </a:lnTo>
                  <a:lnTo>
                    <a:pt x="106220" y="259538"/>
                  </a:lnTo>
                  <a:lnTo>
                    <a:pt x="109647" y="248770"/>
                  </a:lnTo>
                  <a:lnTo>
                    <a:pt x="113073" y="238195"/>
                  </a:lnTo>
                  <a:lnTo>
                    <a:pt x="116500" y="227816"/>
                  </a:lnTo>
                  <a:lnTo>
                    <a:pt x="119926" y="217640"/>
                  </a:lnTo>
                  <a:lnTo>
                    <a:pt x="123353" y="207671"/>
                  </a:lnTo>
                  <a:lnTo>
                    <a:pt x="126779" y="197913"/>
                  </a:lnTo>
                  <a:lnTo>
                    <a:pt x="130206" y="188372"/>
                  </a:lnTo>
                  <a:lnTo>
                    <a:pt x="133632" y="179049"/>
                  </a:lnTo>
                  <a:lnTo>
                    <a:pt x="137059" y="169948"/>
                  </a:lnTo>
                  <a:lnTo>
                    <a:pt x="140485" y="161074"/>
                  </a:lnTo>
                  <a:lnTo>
                    <a:pt x="143912" y="152429"/>
                  </a:lnTo>
                  <a:lnTo>
                    <a:pt x="147338" y="144015"/>
                  </a:lnTo>
                  <a:lnTo>
                    <a:pt x="150765" y="135836"/>
                  </a:lnTo>
                  <a:lnTo>
                    <a:pt x="154191" y="127893"/>
                  </a:lnTo>
                  <a:lnTo>
                    <a:pt x="157618" y="120188"/>
                  </a:lnTo>
                  <a:lnTo>
                    <a:pt x="161044" y="112723"/>
                  </a:lnTo>
                  <a:lnTo>
                    <a:pt x="164471" y="105499"/>
                  </a:lnTo>
                  <a:lnTo>
                    <a:pt x="167897" y="98518"/>
                  </a:lnTo>
                  <a:lnTo>
                    <a:pt x="171323" y="91781"/>
                  </a:lnTo>
                  <a:lnTo>
                    <a:pt x="174749" y="85288"/>
                  </a:lnTo>
                  <a:lnTo>
                    <a:pt x="178176" y="79039"/>
                  </a:lnTo>
                  <a:lnTo>
                    <a:pt x="181602" y="73036"/>
                  </a:lnTo>
                  <a:lnTo>
                    <a:pt x="185029" y="67278"/>
                  </a:lnTo>
                  <a:lnTo>
                    <a:pt x="188455" y="61765"/>
                  </a:lnTo>
                  <a:lnTo>
                    <a:pt x="191882" y="56498"/>
                  </a:lnTo>
                  <a:lnTo>
                    <a:pt x="195308" y="51474"/>
                  </a:lnTo>
                  <a:lnTo>
                    <a:pt x="198735" y="46695"/>
                  </a:lnTo>
                  <a:lnTo>
                    <a:pt x="202161" y="42158"/>
                  </a:lnTo>
                  <a:lnTo>
                    <a:pt x="205588" y="37864"/>
                  </a:lnTo>
                  <a:lnTo>
                    <a:pt x="209014" y="33811"/>
                  </a:lnTo>
                  <a:lnTo>
                    <a:pt x="212441" y="29998"/>
                  </a:lnTo>
                  <a:lnTo>
                    <a:pt x="215867" y="26423"/>
                  </a:lnTo>
                  <a:lnTo>
                    <a:pt x="219294" y="23085"/>
                  </a:lnTo>
                  <a:lnTo>
                    <a:pt x="222720" y="19981"/>
                  </a:lnTo>
                  <a:lnTo>
                    <a:pt x="226147" y="17112"/>
                  </a:lnTo>
                  <a:lnTo>
                    <a:pt x="229573" y="14473"/>
                  </a:lnTo>
                  <a:lnTo>
                    <a:pt x="233000" y="12064"/>
                  </a:lnTo>
                  <a:lnTo>
                    <a:pt x="236426" y="9882"/>
                  </a:lnTo>
                  <a:lnTo>
                    <a:pt x="239853" y="7924"/>
                  </a:lnTo>
                  <a:lnTo>
                    <a:pt x="243276" y="6189"/>
                  </a:lnTo>
                  <a:lnTo>
                    <a:pt x="246707" y="4674"/>
                  </a:lnTo>
                  <a:lnTo>
                    <a:pt x="250130" y="3376"/>
                  </a:lnTo>
                  <a:lnTo>
                    <a:pt x="253561" y="2293"/>
                  </a:lnTo>
                  <a:lnTo>
                    <a:pt x="256985" y="1422"/>
                  </a:lnTo>
                  <a:lnTo>
                    <a:pt x="260408" y="760"/>
                  </a:lnTo>
                  <a:lnTo>
                    <a:pt x="263839" y="305"/>
                  </a:lnTo>
                  <a:lnTo>
                    <a:pt x="267263" y="52"/>
                  </a:lnTo>
                  <a:lnTo>
                    <a:pt x="270694" y="0"/>
                  </a:lnTo>
                  <a:lnTo>
                    <a:pt x="274117" y="145"/>
                  </a:lnTo>
                  <a:lnTo>
                    <a:pt x="277541" y="484"/>
                  </a:lnTo>
                  <a:lnTo>
                    <a:pt x="280972" y="1014"/>
                  </a:lnTo>
                  <a:lnTo>
                    <a:pt x="284395" y="1732"/>
                  </a:lnTo>
                  <a:lnTo>
                    <a:pt x="287826" y="2634"/>
                  </a:lnTo>
                  <a:lnTo>
                    <a:pt x="291250" y="3718"/>
                  </a:lnTo>
                  <a:lnTo>
                    <a:pt x="294673" y="4979"/>
                  </a:lnTo>
                  <a:lnTo>
                    <a:pt x="298104" y="6415"/>
                  </a:lnTo>
                  <a:lnTo>
                    <a:pt x="301528" y="8021"/>
                  </a:lnTo>
                  <a:lnTo>
                    <a:pt x="304959" y="9796"/>
                  </a:lnTo>
                  <a:lnTo>
                    <a:pt x="308382" y="11734"/>
                  </a:lnTo>
                  <a:lnTo>
                    <a:pt x="311806" y="13834"/>
                  </a:lnTo>
                  <a:lnTo>
                    <a:pt x="315237" y="16090"/>
                  </a:lnTo>
                  <a:lnTo>
                    <a:pt x="318660" y="18501"/>
                  </a:lnTo>
                  <a:lnTo>
                    <a:pt x="322091" y="21061"/>
                  </a:lnTo>
                  <a:lnTo>
                    <a:pt x="325515" y="23769"/>
                  </a:lnTo>
                  <a:lnTo>
                    <a:pt x="328938" y="26621"/>
                  </a:lnTo>
                  <a:lnTo>
                    <a:pt x="332369" y="29612"/>
                  </a:lnTo>
                  <a:lnTo>
                    <a:pt x="335793" y="32740"/>
                  </a:lnTo>
                  <a:lnTo>
                    <a:pt x="339224" y="36001"/>
                  </a:lnTo>
                  <a:lnTo>
                    <a:pt x="342647" y="39391"/>
                  </a:lnTo>
                  <a:lnTo>
                    <a:pt x="346071" y="42908"/>
                  </a:lnTo>
                  <a:lnTo>
                    <a:pt x="349502" y="46546"/>
                  </a:lnTo>
                  <a:lnTo>
                    <a:pt x="352925" y="50305"/>
                  </a:lnTo>
                  <a:lnTo>
                    <a:pt x="356356" y="54180"/>
                  </a:lnTo>
                  <a:lnTo>
                    <a:pt x="359780" y="58166"/>
                  </a:lnTo>
                  <a:lnTo>
                    <a:pt x="363203" y="62262"/>
                  </a:lnTo>
                  <a:lnTo>
                    <a:pt x="366634" y="66464"/>
                  </a:lnTo>
                  <a:lnTo>
                    <a:pt x="370058" y="70768"/>
                  </a:lnTo>
                  <a:lnTo>
                    <a:pt x="373481" y="75172"/>
                  </a:lnTo>
                  <a:lnTo>
                    <a:pt x="376912" y="79671"/>
                  </a:lnTo>
                  <a:lnTo>
                    <a:pt x="380336" y="84264"/>
                  </a:lnTo>
                  <a:lnTo>
                    <a:pt x="383767" y="88945"/>
                  </a:lnTo>
                  <a:lnTo>
                    <a:pt x="387190" y="93713"/>
                  </a:lnTo>
                  <a:lnTo>
                    <a:pt x="390614" y="98565"/>
                  </a:lnTo>
                  <a:lnTo>
                    <a:pt x="394045" y="103496"/>
                  </a:lnTo>
                  <a:lnTo>
                    <a:pt x="397468" y="108504"/>
                  </a:lnTo>
                  <a:lnTo>
                    <a:pt x="400899" y="113587"/>
                  </a:lnTo>
                  <a:lnTo>
                    <a:pt x="404323" y="118740"/>
                  </a:lnTo>
                  <a:lnTo>
                    <a:pt x="407746" y="123962"/>
                  </a:lnTo>
                  <a:lnTo>
                    <a:pt x="411177" y="129248"/>
                  </a:lnTo>
                  <a:lnTo>
                    <a:pt x="414601" y="134597"/>
                  </a:lnTo>
                  <a:lnTo>
                    <a:pt x="418032" y="140006"/>
                  </a:lnTo>
                  <a:lnTo>
                    <a:pt x="421455" y="145470"/>
                  </a:lnTo>
                  <a:lnTo>
                    <a:pt x="424879" y="150989"/>
                  </a:lnTo>
                  <a:lnTo>
                    <a:pt x="428310" y="156560"/>
                  </a:lnTo>
                  <a:lnTo>
                    <a:pt x="431733" y="162178"/>
                  </a:lnTo>
                  <a:lnTo>
                    <a:pt x="435164" y="167843"/>
                  </a:lnTo>
                  <a:lnTo>
                    <a:pt x="438588" y="173550"/>
                  </a:lnTo>
                  <a:lnTo>
                    <a:pt x="442011" y="179298"/>
                  </a:lnTo>
                  <a:lnTo>
                    <a:pt x="445442" y="185085"/>
                  </a:lnTo>
                  <a:lnTo>
                    <a:pt x="448866" y="190906"/>
                  </a:lnTo>
                  <a:lnTo>
                    <a:pt x="452297" y="196762"/>
                  </a:lnTo>
                  <a:lnTo>
                    <a:pt x="455720" y="202648"/>
                  </a:lnTo>
                  <a:lnTo>
                    <a:pt x="459144" y="208563"/>
                  </a:lnTo>
                  <a:lnTo>
                    <a:pt x="462575" y="214504"/>
                  </a:lnTo>
                  <a:lnTo>
                    <a:pt x="465998" y="220469"/>
                  </a:lnTo>
                  <a:lnTo>
                    <a:pt x="469429" y="226457"/>
                  </a:lnTo>
                  <a:lnTo>
                    <a:pt x="472853" y="232463"/>
                  </a:lnTo>
                  <a:lnTo>
                    <a:pt x="476276" y="238488"/>
                  </a:lnTo>
                  <a:lnTo>
                    <a:pt x="479707" y="244528"/>
                  </a:lnTo>
                  <a:lnTo>
                    <a:pt x="483131" y="250581"/>
                  </a:lnTo>
                  <a:lnTo>
                    <a:pt x="486562" y="256646"/>
                  </a:lnTo>
                  <a:lnTo>
                    <a:pt x="489985" y="262720"/>
                  </a:lnTo>
                  <a:lnTo>
                    <a:pt x="493409" y="268802"/>
                  </a:lnTo>
                  <a:lnTo>
                    <a:pt x="496840" y="274890"/>
                  </a:lnTo>
                  <a:lnTo>
                    <a:pt x="500263" y="280982"/>
                  </a:lnTo>
                  <a:lnTo>
                    <a:pt x="503694" y="287077"/>
                  </a:lnTo>
                  <a:lnTo>
                    <a:pt x="507118" y="293171"/>
                  </a:lnTo>
                  <a:lnTo>
                    <a:pt x="510541" y="299265"/>
                  </a:lnTo>
                  <a:lnTo>
                    <a:pt x="513972" y="305355"/>
                  </a:lnTo>
                  <a:lnTo>
                    <a:pt x="517396" y="311441"/>
                  </a:lnTo>
                  <a:lnTo>
                    <a:pt x="520827" y="317522"/>
                  </a:lnTo>
                  <a:lnTo>
                    <a:pt x="524250" y="323595"/>
                  </a:lnTo>
                  <a:lnTo>
                    <a:pt x="527674" y="329659"/>
                  </a:lnTo>
                  <a:lnTo>
                    <a:pt x="531105" y="335713"/>
                  </a:lnTo>
                  <a:lnTo>
                    <a:pt x="534528" y="341754"/>
                  </a:lnTo>
                  <a:lnTo>
                    <a:pt x="537952" y="347782"/>
                  </a:lnTo>
                  <a:lnTo>
                    <a:pt x="541383" y="353796"/>
                  </a:lnTo>
                  <a:lnTo>
                    <a:pt x="544806" y="359795"/>
                  </a:lnTo>
                  <a:lnTo>
                    <a:pt x="548237" y="365776"/>
                  </a:lnTo>
                  <a:lnTo>
                    <a:pt x="551661" y="371739"/>
                  </a:lnTo>
                  <a:lnTo>
                    <a:pt x="555084" y="377683"/>
                  </a:lnTo>
                  <a:lnTo>
                    <a:pt x="558515" y="383606"/>
                  </a:lnTo>
                  <a:lnTo>
                    <a:pt x="561939" y="389508"/>
                  </a:lnTo>
                  <a:lnTo>
                    <a:pt x="565370" y="395387"/>
                  </a:lnTo>
                  <a:lnTo>
                    <a:pt x="568793" y="401241"/>
                  </a:lnTo>
                  <a:lnTo>
                    <a:pt x="572217" y="407073"/>
                  </a:lnTo>
                  <a:lnTo>
                    <a:pt x="575648" y="412877"/>
                  </a:lnTo>
                  <a:lnTo>
                    <a:pt x="579071" y="418655"/>
                  </a:lnTo>
                  <a:lnTo>
                    <a:pt x="582502" y="424406"/>
                  </a:lnTo>
                  <a:lnTo>
                    <a:pt x="585926" y="430128"/>
                  </a:lnTo>
                  <a:lnTo>
                    <a:pt x="589349" y="435822"/>
                  </a:lnTo>
                  <a:lnTo>
                    <a:pt x="592780" y="441484"/>
                  </a:lnTo>
                  <a:lnTo>
                    <a:pt x="596204" y="447117"/>
                  </a:lnTo>
                  <a:lnTo>
                    <a:pt x="599635" y="452718"/>
                  </a:lnTo>
                  <a:lnTo>
                    <a:pt x="603058" y="458286"/>
                  </a:lnTo>
                  <a:lnTo>
                    <a:pt x="606482" y="463822"/>
                  </a:lnTo>
                  <a:lnTo>
                    <a:pt x="609913" y="469325"/>
                  </a:lnTo>
                  <a:lnTo>
                    <a:pt x="613336" y="474793"/>
                  </a:lnTo>
                  <a:lnTo>
                    <a:pt x="616767" y="480227"/>
                  </a:lnTo>
                  <a:lnTo>
                    <a:pt x="620191" y="485624"/>
                  </a:lnTo>
                  <a:lnTo>
                    <a:pt x="623614" y="490986"/>
                  </a:lnTo>
                  <a:lnTo>
                    <a:pt x="627045" y="496312"/>
                  </a:lnTo>
                  <a:lnTo>
                    <a:pt x="630469" y="501601"/>
                  </a:lnTo>
                  <a:lnTo>
                    <a:pt x="633900" y="506853"/>
                  </a:lnTo>
                  <a:lnTo>
                    <a:pt x="637323" y="512066"/>
                  </a:lnTo>
                  <a:lnTo>
                    <a:pt x="640747" y="517242"/>
                  </a:lnTo>
                  <a:lnTo>
                    <a:pt x="644178" y="522380"/>
                  </a:lnTo>
                  <a:lnTo>
                    <a:pt x="647601" y="527478"/>
                  </a:lnTo>
                  <a:lnTo>
                    <a:pt x="651032" y="532537"/>
                  </a:lnTo>
                  <a:lnTo>
                    <a:pt x="654456" y="537556"/>
                  </a:lnTo>
                  <a:lnTo>
                    <a:pt x="657879" y="542535"/>
                  </a:lnTo>
                  <a:lnTo>
                    <a:pt x="661310" y="547474"/>
                  </a:lnTo>
                  <a:lnTo>
                    <a:pt x="664734" y="552373"/>
                  </a:lnTo>
                  <a:lnTo>
                    <a:pt x="668165" y="557230"/>
                  </a:lnTo>
                  <a:lnTo>
                    <a:pt x="671588" y="562047"/>
                  </a:lnTo>
                  <a:lnTo>
                    <a:pt x="675012" y="566823"/>
                  </a:lnTo>
                  <a:lnTo>
                    <a:pt x="678443" y="571557"/>
                  </a:lnTo>
                  <a:lnTo>
                    <a:pt x="681866" y="576250"/>
                  </a:lnTo>
                  <a:lnTo>
                    <a:pt x="685297" y="580901"/>
                  </a:lnTo>
                  <a:lnTo>
                    <a:pt x="688721" y="585511"/>
                  </a:lnTo>
                  <a:lnTo>
                    <a:pt x="692144" y="590078"/>
                  </a:lnTo>
                  <a:lnTo>
                    <a:pt x="695575" y="594604"/>
                  </a:lnTo>
                  <a:lnTo>
                    <a:pt x="698999" y="599087"/>
                  </a:lnTo>
                  <a:lnTo>
                    <a:pt x="702422" y="603528"/>
                  </a:lnTo>
                  <a:lnTo>
                    <a:pt x="705853" y="607927"/>
                  </a:lnTo>
                  <a:lnTo>
                    <a:pt x="709277" y="612284"/>
                  </a:lnTo>
                  <a:lnTo>
                    <a:pt x="712708" y="616598"/>
                  </a:lnTo>
                  <a:lnTo>
                    <a:pt x="716131" y="620870"/>
                  </a:lnTo>
                  <a:lnTo>
                    <a:pt x="719555" y="625101"/>
                  </a:lnTo>
                  <a:lnTo>
                    <a:pt x="722986" y="629288"/>
                  </a:lnTo>
                  <a:lnTo>
                    <a:pt x="726409" y="633434"/>
                  </a:lnTo>
                  <a:lnTo>
                    <a:pt x="729840" y="637537"/>
                  </a:lnTo>
                  <a:lnTo>
                    <a:pt x="733264" y="641598"/>
                  </a:lnTo>
                  <a:lnTo>
                    <a:pt x="736687" y="645618"/>
                  </a:lnTo>
                  <a:lnTo>
                    <a:pt x="740118" y="649594"/>
                  </a:lnTo>
                  <a:lnTo>
                    <a:pt x="743542" y="653530"/>
                  </a:lnTo>
                  <a:lnTo>
                    <a:pt x="746973" y="657423"/>
                  </a:lnTo>
                  <a:lnTo>
                    <a:pt x="750396" y="661275"/>
                  </a:lnTo>
                  <a:lnTo>
                    <a:pt x="753820" y="665085"/>
                  </a:lnTo>
                  <a:lnTo>
                    <a:pt x="757251" y="668854"/>
                  </a:lnTo>
                  <a:lnTo>
                    <a:pt x="760674" y="672579"/>
                  </a:lnTo>
                  <a:lnTo>
                    <a:pt x="764105" y="676267"/>
                  </a:lnTo>
                  <a:lnTo>
                    <a:pt x="767529" y="679911"/>
                  </a:lnTo>
                  <a:lnTo>
                    <a:pt x="770952" y="683518"/>
                  </a:lnTo>
                  <a:lnTo>
                    <a:pt x="774383" y="687081"/>
                  </a:lnTo>
                  <a:lnTo>
                    <a:pt x="777807" y="690607"/>
                  </a:lnTo>
                  <a:lnTo>
                    <a:pt x="781238" y="694090"/>
                  </a:lnTo>
                  <a:lnTo>
                    <a:pt x="784661" y="697528"/>
                  </a:lnTo>
                  <a:lnTo>
                    <a:pt x="788085" y="700930"/>
                  </a:lnTo>
                  <a:lnTo>
                    <a:pt x="791516" y="704294"/>
                  </a:lnTo>
                  <a:lnTo>
                    <a:pt x="794939" y="707622"/>
                  </a:lnTo>
                  <a:lnTo>
                    <a:pt x="798370" y="710906"/>
                  </a:lnTo>
                  <a:lnTo>
                    <a:pt x="801794" y="714146"/>
                  </a:lnTo>
                  <a:lnTo>
                    <a:pt x="805217" y="717357"/>
                  </a:lnTo>
                  <a:lnTo>
                    <a:pt x="808648" y="720523"/>
                  </a:lnTo>
                  <a:lnTo>
                    <a:pt x="812072" y="723653"/>
                  </a:lnTo>
                  <a:lnTo>
                    <a:pt x="815503" y="726746"/>
                  </a:lnTo>
                  <a:lnTo>
                    <a:pt x="818926" y="729802"/>
                  </a:lnTo>
                  <a:lnTo>
                    <a:pt x="822350" y="732814"/>
                  </a:lnTo>
                  <a:lnTo>
                    <a:pt x="825781" y="735797"/>
                  </a:lnTo>
                  <a:lnTo>
                    <a:pt x="829204" y="738736"/>
                  </a:lnTo>
                  <a:lnTo>
                    <a:pt x="832635" y="741638"/>
                  </a:lnTo>
                  <a:lnTo>
                    <a:pt x="836059" y="744510"/>
                  </a:lnTo>
                  <a:lnTo>
                    <a:pt x="839482" y="747339"/>
                  </a:lnTo>
                  <a:lnTo>
                    <a:pt x="842913" y="750138"/>
                  </a:lnTo>
                  <a:lnTo>
                    <a:pt x="846337" y="752900"/>
                  </a:lnTo>
                  <a:lnTo>
                    <a:pt x="849768" y="755626"/>
                  </a:lnTo>
                  <a:lnTo>
                    <a:pt x="853191" y="758315"/>
                  </a:lnTo>
                  <a:lnTo>
                    <a:pt x="856615" y="760967"/>
                  </a:lnTo>
                  <a:lnTo>
                    <a:pt x="860046" y="763589"/>
                  </a:lnTo>
                  <a:lnTo>
                    <a:pt x="863469" y="766176"/>
                  </a:lnTo>
                  <a:lnTo>
                    <a:pt x="866893" y="768725"/>
                  </a:lnTo>
                  <a:lnTo>
                    <a:pt x="870324" y="771245"/>
                  </a:lnTo>
                  <a:lnTo>
                    <a:pt x="873747" y="773728"/>
                  </a:lnTo>
                  <a:lnTo>
                    <a:pt x="877178" y="776182"/>
                  </a:lnTo>
                  <a:lnTo>
                    <a:pt x="880602" y="778599"/>
                  </a:lnTo>
                  <a:lnTo>
                    <a:pt x="884025" y="780987"/>
                  </a:lnTo>
                  <a:lnTo>
                    <a:pt x="887456" y="783337"/>
                  </a:lnTo>
                  <a:lnTo>
                    <a:pt x="890880" y="785666"/>
                  </a:lnTo>
                  <a:lnTo>
                    <a:pt x="894311" y="787951"/>
                  </a:lnTo>
                  <a:lnTo>
                    <a:pt x="897734" y="790214"/>
                  </a:lnTo>
                  <a:lnTo>
                    <a:pt x="901158" y="792440"/>
                  </a:lnTo>
                  <a:lnTo>
                    <a:pt x="904589" y="794644"/>
                  </a:lnTo>
                  <a:lnTo>
                    <a:pt x="908012" y="796811"/>
                  </a:lnTo>
                  <a:lnTo>
                    <a:pt x="911443" y="798949"/>
                  </a:lnTo>
                  <a:lnTo>
                    <a:pt x="914867" y="801050"/>
                  </a:lnTo>
                  <a:lnTo>
                    <a:pt x="918290" y="803129"/>
                  </a:lnTo>
                  <a:lnTo>
                    <a:pt x="921721" y="805179"/>
                  </a:lnTo>
                  <a:lnTo>
                    <a:pt x="925145" y="807199"/>
                  </a:lnTo>
                  <a:lnTo>
                    <a:pt x="928576" y="809191"/>
                  </a:lnTo>
                  <a:lnTo>
                    <a:pt x="931999" y="811152"/>
                  </a:lnTo>
                  <a:lnTo>
                    <a:pt x="935423" y="813092"/>
                  </a:lnTo>
                  <a:lnTo>
                    <a:pt x="938854" y="815002"/>
                  </a:lnTo>
                  <a:lnTo>
                    <a:pt x="942277" y="816882"/>
                  </a:lnTo>
                  <a:lnTo>
                    <a:pt x="945708" y="818734"/>
                  </a:lnTo>
                  <a:lnTo>
                    <a:pt x="949132" y="820556"/>
                  </a:lnTo>
                  <a:lnTo>
                    <a:pt x="952556" y="822356"/>
                  </a:lnTo>
                  <a:lnTo>
                    <a:pt x="955986" y="824134"/>
                  </a:lnTo>
                  <a:lnTo>
                    <a:pt x="959410" y="825882"/>
                  </a:lnTo>
                  <a:lnTo>
                    <a:pt x="962841" y="827601"/>
                  </a:lnTo>
                  <a:lnTo>
                    <a:pt x="966264" y="829298"/>
                  </a:lnTo>
                  <a:lnTo>
                    <a:pt x="969688" y="830973"/>
                  </a:lnTo>
                  <a:lnTo>
                    <a:pt x="973119" y="832619"/>
                  </a:lnTo>
                  <a:lnTo>
                    <a:pt x="976543" y="834243"/>
                  </a:lnTo>
                  <a:lnTo>
                    <a:pt x="979973" y="835844"/>
                  </a:lnTo>
                  <a:lnTo>
                    <a:pt x="983397" y="837416"/>
                  </a:lnTo>
                  <a:lnTo>
                    <a:pt x="986821" y="838967"/>
                  </a:lnTo>
                  <a:lnTo>
                    <a:pt x="990251" y="840495"/>
                  </a:lnTo>
                  <a:lnTo>
                    <a:pt x="993675" y="842001"/>
                  </a:lnTo>
                  <a:lnTo>
                    <a:pt x="997106" y="843485"/>
                  </a:lnTo>
                  <a:lnTo>
                    <a:pt x="1000529" y="844947"/>
                  </a:lnTo>
                  <a:lnTo>
                    <a:pt x="1003953" y="846387"/>
                  </a:lnTo>
                  <a:lnTo>
                    <a:pt x="1007384" y="847797"/>
                  </a:lnTo>
                  <a:lnTo>
                    <a:pt x="1010808" y="849193"/>
                  </a:lnTo>
                  <a:lnTo>
                    <a:pt x="1014238" y="850567"/>
                  </a:lnTo>
                  <a:lnTo>
                    <a:pt x="1017662" y="851919"/>
                  </a:lnTo>
                  <a:lnTo>
                    <a:pt x="1021086" y="853249"/>
                  </a:lnTo>
                  <a:lnTo>
                    <a:pt x="1024516" y="854564"/>
                  </a:lnTo>
                  <a:lnTo>
                    <a:pt x="1024516" y="929963"/>
                  </a:lnTo>
                  <a:lnTo>
                    <a:pt x="0" y="929963"/>
                  </a:lnTo>
                  <a:lnTo>
                    <a:pt x="0" y="645342"/>
                  </a:lnTo>
                </a:path>
              </a:pathLst>
            </a:custGeom>
            <a:noFill/>
            <a:ln w="2937" cap="rnd">
              <a:solidFill>
                <a:srgbClr val="000000">
                  <a:alpha val="50000"/>
                </a:srgbClr>
              </a:solidFill>
              <a:prstDash val="solid"/>
              <a:round/>
            </a:ln>
          </p:spPr>
          <p:txBody>
            <a:bodyPr rtlCol="0" anchor="ctr"/>
            <a:lstStyle/>
            <a:p>
              <a:endParaRPr lang="en-DE"/>
            </a:p>
          </p:txBody>
        </p:sp>
      </p:grpSp>
      <p:grpSp>
        <p:nvGrpSpPr>
          <p:cNvPr id="171" name="Group 170">
            <a:extLst>
              <a:ext uri="{FF2B5EF4-FFF2-40B4-BE49-F238E27FC236}">
                <a16:creationId xmlns:a16="http://schemas.microsoft.com/office/drawing/2014/main" id="{63FB2C21-878E-529F-A50B-60E2569DCE4A}"/>
              </a:ext>
            </a:extLst>
          </p:cNvPr>
          <p:cNvGrpSpPr/>
          <p:nvPr/>
        </p:nvGrpSpPr>
        <p:grpSpPr>
          <a:xfrm>
            <a:off x="8204014" y="2752962"/>
            <a:ext cx="266295" cy="87258"/>
            <a:chOff x="8204014" y="2752962"/>
            <a:chExt cx="266295" cy="87258"/>
          </a:xfrm>
        </p:grpSpPr>
        <p:sp>
          <p:nvSpPr>
            <p:cNvPr id="156" name="Freeform 155">
              <a:extLst>
                <a:ext uri="{FF2B5EF4-FFF2-40B4-BE49-F238E27FC236}">
                  <a16:creationId xmlns:a16="http://schemas.microsoft.com/office/drawing/2014/main" id="{E4B21DBB-DFC3-4BB2-B11D-DD5972979F9D}"/>
                </a:ext>
              </a:extLst>
            </p:cNvPr>
            <p:cNvSpPr/>
            <p:nvPr/>
          </p:nvSpPr>
          <p:spPr>
            <a:xfrm>
              <a:off x="8204014" y="2752962"/>
              <a:ext cx="266295" cy="82447"/>
            </a:xfrm>
            <a:custGeom>
              <a:avLst/>
              <a:gdLst>
                <a:gd name="connsiteX0" fmla="*/ 266296 w 266295"/>
                <a:gd name="connsiteY0" fmla="*/ 0 h 82447"/>
                <a:gd name="connsiteX1" fmla="*/ 0 w 266295"/>
                <a:gd name="connsiteY1" fmla="*/ 82448 h 82447"/>
              </a:gdLst>
              <a:ahLst/>
              <a:cxnLst>
                <a:cxn ang="0">
                  <a:pos x="connsiteX0" y="connsiteY0"/>
                </a:cxn>
                <a:cxn ang="0">
                  <a:pos x="connsiteX1" y="connsiteY1"/>
                </a:cxn>
              </a:cxnLst>
              <a:rect l="l" t="t" r="r" b="b"/>
              <a:pathLst>
                <a:path w="266295" h="82447">
                  <a:moveTo>
                    <a:pt x="266296" y="0"/>
                  </a:moveTo>
                  <a:lnTo>
                    <a:pt x="0" y="82448"/>
                  </a:lnTo>
                </a:path>
              </a:pathLst>
            </a:custGeom>
            <a:noFill/>
            <a:ln w="2937"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E7E10F51-1DA0-76EB-CFDD-C053748C44EF}"/>
                </a:ext>
              </a:extLst>
            </p:cNvPr>
            <p:cNvSpPr/>
            <p:nvPr/>
          </p:nvSpPr>
          <p:spPr>
            <a:xfrm>
              <a:off x="8204014" y="2814955"/>
              <a:ext cx="29173" cy="25265"/>
            </a:xfrm>
            <a:custGeom>
              <a:avLst/>
              <a:gdLst>
                <a:gd name="connsiteX0" fmla="*/ 25265 w 29173"/>
                <a:gd name="connsiteY0" fmla="*/ 12633 h 25265"/>
                <a:gd name="connsiteX1" fmla="*/ 29174 w 29173"/>
                <a:gd name="connsiteY1" fmla="*/ 25265 h 25265"/>
                <a:gd name="connsiteX2" fmla="*/ 0 w 29173"/>
                <a:gd name="connsiteY2" fmla="*/ 20455 h 25265"/>
                <a:gd name="connsiteX3" fmla="*/ 21349 w 29173"/>
                <a:gd name="connsiteY3" fmla="*/ 0 h 25265"/>
              </a:gdLst>
              <a:ahLst/>
              <a:cxnLst>
                <a:cxn ang="0">
                  <a:pos x="connsiteX0" y="connsiteY0"/>
                </a:cxn>
                <a:cxn ang="0">
                  <a:pos x="connsiteX1" y="connsiteY1"/>
                </a:cxn>
                <a:cxn ang="0">
                  <a:pos x="connsiteX2" y="connsiteY2"/>
                </a:cxn>
                <a:cxn ang="0">
                  <a:pos x="connsiteX3" y="connsiteY3"/>
                </a:cxn>
              </a:cxnLst>
              <a:rect l="l" t="t" r="r" b="b"/>
              <a:pathLst>
                <a:path w="29173" h="25265">
                  <a:moveTo>
                    <a:pt x="25265" y="12633"/>
                  </a:moveTo>
                  <a:lnTo>
                    <a:pt x="29174" y="25265"/>
                  </a:lnTo>
                  <a:lnTo>
                    <a:pt x="0" y="20455"/>
                  </a:lnTo>
                  <a:lnTo>
                    <a:pt x="21349" y="0"/>
                  </a:lnTo>
                  <a:close/>
                </a:path>
              </a:pathLst>
            </a:custGeom>
            <a:solidFill>
              <a:srgbClr val="000000"/>
            </a:solidFill>
            <a:ln w="734"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E225098F-961F-D117-C374-F61371A6E054}"/>
                </a:ext>
              </a:extLst>
            </p:cNvPr>
            <p:cNvSpPr/>
            <p:nvPr/>
          </p:nvSpPr>
          <p:spPr>
            <a:xfrm>
              <a:off x="8229279" y="2752962"/>
              <a:ext cx="241030" cy="74625"/>
            </a:xfrm>
            <a:custGeom>
              <a:avLst/>
              <a:gdLst>
                <a:gd name="connsiteX0" fmla="*/ 0 w 241030"/>
                <a:gd name="connsiteY0" fmla="*/ 74626 h 74625"/>
                <a:gd name="connsiteX1" fmla="*/ 241031 w 241030"/>
                <a:gd name="connsiteY1" fmla="*/ 0 h 74625"/>
              </a:gdLst>
              <a:ahLst/>
              <a:cxnLst>
                <a:cxn ang="0">
                  <a:pos x="connsiteX0" y="connsiteY0"/>
                </a:cxn>
                <a:cxn ang="0">
                  <a:pos x="connsiteX1" y="connsiteY1"/>
                </a:cxn>
              </a:cxnLst>
              <a:rect l="l" t="t" r="r" b="b"/>
              <a:pathLst>
                <a:path w="241030" h="74625">
                  <a:moveTo>
                    <a:pt x="0" y="74626"/>
                  </a:moveTo>
                  <a:lnTo>
                    <a:pt x="241031" y="0"/>
                  </a:lnTo>
                </a:path>
              </a:pathLst>
            </a:custGeom>
            <a:noFill/>
            <a:ln w="2937" cap="rnd">
              <a:solidFill>
                <a:srgbClr val="000000"/>
              </a:solidFill>
              <a:prstDash val="solid"/>
              <a:round/>
            </a:ln>
          </p:spPr>
          <p:txBody>
            <a:bodyPr rtlCol="0" anchor="ctr"/>
            <a:lstStyle/>
            <a:p>
              <a:endParaRPr lang="en-DE"/>
            </a:p>
          </p:txBody>
        </p:sp>
      </p:grpSp>
      <p:grpSp>
        <p:nvGrpSpPr>
          <p:cNvPr id="170" name="Group 169">
            <a:extLst>
              <a:ext uri="{FF2B5EF4-FFF2-40B4-BE49-F238E27FC236}">
                <a16:creationId xmlns:a16="http://schemas.microsoft.com/office/drawing/2014/main" id="{676BF974-B4A6-96BE-A26D-364D8B2AB7E6}"/>
              </a:ext>
            </a:extLst>
          </p:cNvPr>
          <p:cNvGrpSpPr/>
          <p:nvPr/>
        </p:nvGrpSpPr>
        <p:grpSpPr>
          <a:xfrm>
            <a:off x="7706721" y="3198665"/>
            <a:ext cx="40847" cy="98245"/>
            <a:chOff x="7706721" y="3198665"/>
            <a:chExt cx="40847" cy="98245"/>
          </a:xfrm>
        </p:grpSpPr>
        <p:sp>
          <p:nvSpPr>
            <p:cNvPr id="159" name="Freeform 158">
              <a:extLst>
                <a:ext uri="{FF2B5EF4-FFF2-40B4-BE49-F238E27FC236}">
                  <a16:creationId xmlns:a16="http://schemas.microsoft.com/office/drawing/2014/main" id="{FA981A87-6E4B-9CD4-BCF7-9306664B8835}"/>
                </a:ext>
              </a:extLst>
            </p:cNvPr>
            <p:cNvSpPr/>
            <p:nvPr/>
          </p:nvSpPr>
          <p:spPr>
            <a:xfrm>
              <a:off x="7706721" y="3198665"/>
              <a:ext cx="34600" cy="27945"/>
            </a:xfrm>
            <a:custGeom>
              <a:avLst/>
              <a:gdLst>
                <a:gd name="connsiteX0" fmla="*/ 34600 w 34600"/>
                <a:gd name="connsiteY0" fmla="*/ 3644 h 27945"/>
                <a:gd name="connsiteX1" fmla="*/ 34419 w 34600"/>
                <a:gd name="connsiteY1" fmla="*/ 4487 h 27945"/>
                <a:gd name="connsiteX2" fmla="*/ 33757 w 34600"/>
                <a:gd name="connsiteY2" fmla="*/ 6625 h 27945"/>
                <a:gd name="connsiteX3" fmla="*/ 32492 w 34600"/>
                <a:gd name="connsiteY3" fmla="*/ 9908 h 27945"/>
                <a:gd name="connsiteX4" fmla="*/ 30445 w 34600"/>
                <a:gd name="connsiteY4" fmla="*/ 13822 h 27945"/>
                <a:gd name="connsiteX5" fmla="*/ 27494 w 34600"/>
                <a:gd name="connsiteY5" fmla="*/ 18129 h 27945"/>
                <a:gd name="connsiteX6" fmla="*/ 26951 w 34600"/>
                <a:gd name="connsiteY6" fmla="*/ 19002 h 27945"/>
                <a:gd name="connsiteX7" fmla="*/ 26891 w 34600"/>
                <a:gd name="connsiteY7" fmla="*/ 20297 h 27945"/>
                <a:gd name="connsiteX8" fmla="*/ 28788 w 34600"/>
                <a:gd name="connsiteY8" fmla="*/ 26561 h 27945"/>
                <a:gd name="connsiteX9" fmla="*/ 29029 w 34600"/>
                <a:gd name="connsiteY9" fmla="*/ 26561 h 27945"/>
                <a:gd name="connsiteX10" fmla="*/ 29662 w 34600"/>
                <a:gd name="connsiteY10" fmla="*/ 26380 h 27945"/>
                <a:gd name="connsiteX11" fmla="*/ 30565 w 34600"/>
                <a:gd name="connsiteY11" fmla="*/ 25928 h 27945"/>
                <a:gd name="connsiteX12" fmla="*/ 31468 w 34600"/>
                <a:gd name="connsiteY12" fmla="*/ 25024 h 27945"/>
                <a:gd name="connsiteX13" fmla="*/ 32251 w 34600"/>
                <a:gd name="connsiteY13" fmla="*/ 23549 h 27945"/>
                <a:gd name="connsiteX14" fmla="*/ 33065 w 34600"/>
                <a:gd name="connsiteY14" fmla="*/ 22947 h 27945"/>
                <a:gd name="connsiteX15" fmla="*/ 33787 w 34600"/>
                <a:gd name="connsiteY15" fmla="*/ 23549 h 27945"/>
                <a:gd name="connsiteX16" fmla="*/ 32281 w 34600"/>
                <a:gd name="connsiteY16" fmla="*/ 26289 h 27945"/>
                <a:gd name="connsiteX17" fmla="*/ 28607 w 34600"/>
                <a:gd name="connsiteY17" fmla="*/ 27945 h 27945"/>
                <a:gd name="connsiteX18" fmla="*/ 25054 w 34600"/>
                <a:gd name="connsiteY18" fmla="*/ 26591 h 27945"/>
                <a:gd name="connsiteX19" fmla="*/ 23006 w 34600"/>
                <a:gd name="connsiteY19" fmla="*/ 22736 h 27945"/>
                <a:gd name="connsiteX20" fmla="*/ 9997 w 34600"/>
                <a:gd name="connsiteY20" fmla="*/ 27945 h 27945"/>
                <a:gd name="connsiteX21" fmla="*/ 2710 w 34600"/>
                <a:gd name="connsiteY21" fmla="*/ 24964 h 27945"/>
                <a:gd name="connsiteX22" fmla="*/ 0 w 34600"/>
                <a:gd name="connsiteY22" fmla="*/ 17496 h 27945"/>
                <a:gd name="connsiteX23" fmla="*/ 2349 w 34600"/>
                <a:gd name="connsiteY23" fmla="*/ 9155 h 27945"/>
                <a:gd name="connsiteX24" fmla="*/ 8582 w 34600"/>
                <a:gd name="connsiteY24" fmla="*/ 2560 h 27945"/>
                <a:gd name="connsiteX25" fmla="*/ 16593 w 34600"/>
                <a:gd name="connsiteY25" fmla="*/ 0 h 27945"/>
                <a:gd name="connsiteX26" fmla="*/ 19423 w 34600"/>
                <a:gd name="connsiteY26" fmla="*/ 392 h 27945"/>
                <a:gd name="connsiteX27" fmla="*/ 22194 w 34600"/>
                <a:gd name="connsiteY27" fmla="*/ 1687 h 27945"/>
                <a:gd name="connsiteX28" fmla="*/ 24603 w 34600"/>
                <a:gd name="connsiteY28" fmla="*/ 4036 h 27945"/>
                <a:gd name="connsiteX29" fmla="*/ 26259 w 34600"/>
                <a:gd name="connsiteY29" fmla="*/ 7680 h 27945"/>
                <a:gd name="connsiteX30" fmla="*/ 26891 w 34600"/>
                <a:gd name="connsiteY30" fmla="*/ 12708 h 27945"/>
                <a:gd name="connsiteX31" fmla="*/ 26891 w 34600"/>
                <a:gd name="connsiteY31" fmla="*/ 16532 h 27945"/>
                <a:gd name="connsiteX32" fmla="*/ 32944 w 34600"/>
                <a:gd name="connsiteY32" fmla="*/ 4307 h 27945"/>
                <a:gd name="connsiteX33" fmla="*/ 33426 w 34600"/>
                <a:gd name="connsiteY33" fmla="*/ 3102 h 27945"/>
                <a:gd name="connsiteX34" fmla="*/ 33848 w 34600"/>
                <a:gd name="connsiteY34" fmla="*/ 3011 h 27945"/>
                <a:gd name="connsiteX35" fmla="*/ 34329 w 34600"/>
                <a:gd name="connsiteY35" fmla="*/ 3192 h 27945"/>
                <a:gd name="connsiteX36" fmla="*/ 34570 w 34600"/>
                <a:gd name="connsiteY36" fmla="*/ 3493 h 27945"/>
                <a:gd name="connsiteX37" fmla="*/ 34600 w 34600"/>
                <a:gd name="connsiteY37" fmla="*/ 3644 h 27945"/>
                <a:gd name="connsiteX38" fmla="*/ 22766 w 34600"/>
                <a:gd name="connsiteY38" fmla="*/ 21140 h 27945"/>
                <a:gd name="connsiteX39" fmla="*/ 22645 w 34600"/>
                <a:gd name="connsiteY39" fmla="*/ 14244 h 27945"/>
                <a:gd name="connsiteX40" fmla="*/ 22645 w 34600"/>
                <a:gd name="connsiteY40" fmla="*/ 12528 h 27945"/>
                <a:gd name="connsiteX41" fmla="*/ 22585 w 34600"/>
                <a:gd name="connsiteY41" fmla="*/ 10690 h 27945"/>
                <a:gd name="connsiteX42" fmla="*/ 22405 w 34600"/>
                <a:gd name="connsiteY42" fmla="*/ 8733 h 27945"/>
                <a:gd name="connsiteX43" fmla="*/ 22103 w 34600"/>
                <a:gd name="connsiteY43" fmla="*/ 6896 h 27945"/>
                <a:gd name="connsiteX44" fmla="*/ 21591 w 34600"/>
                <a:gd name="connsiteY44" fmla="*/ 5119 h 27945"/>
                <a:gd name="connsiteX45" fmla="*/ 20808 w 34600"/>
                <a:gd name="connsiteY45" fmla="*/ 3644 h 27945"/>
                <a:gd name="connsiteX46" fmla="*/ 19755 w 34600"/>
                <a:gd name="connsiteY46" fmla="*/ 2409 h 27945"/>
                <a:gd name="connsiteX47" fmla="*/ 18339 w 34600"/>
                <a:gd name="connsiteY47" fmla="*/ 1657 h 27945"/>
                <a:gd name="connsiteX48" fmla="*/ 16532 w 34600"/>
                <a:gd name="connsiteY48" fmla="*/ 1355 h 27945"/>
                <a:gd name="connsiteX49" fmla="*/ 14003 w 34600"/>
                <a:gd name="connsiteY49" fmla="*/ 1807 h 27945"/>
                <a:gd name="connsiteX50" fmla="*/ 11112 w 34600"/>
                <a:gd name="connsiteY50" fmla="*/ 3584 h 27945"/>
                <a:gd name="connsiteX51" fmla="*/ 8131 w 34600"/>
                <a:gd name="connsiteY51" fmla="*/ 7017 h 27945"/>
                <a:gd name="connsiteX52" fmla="*/ 5631 w 34600"/>
                <a:gd name="connsiteY52" fmla="*/ 13341 h 27945"/>
                <a:gd name="connsiteX53" fmla="*/ 4577 w 34600"/>
                <a:gd name="connsiteY53" fmla="*/ 19845 h 27945"/>
                <a:gd name="connsiteX54" fmla="*/ 5992 w 34600"/>
                <a:gd name="connsiteY54" fmla="*/ 24753 h 27945"/>
                <a:gd name="connsiteX55" fmla="*/ 10118 w 34600"/>
                <a:gd name="connsiteY55" fmla="*/ 26561 h 27945"/>
                <a:gd name="connsiteX56" fmla="*/ 22766 w 34600"/>
                <a:gd name="connsiteY56" fmla="*/ 21140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600" h="27945">
                  <a:moveTo>
                    <a:pt x="34600" y="3644"/>
                  </a:moveTo>
                  <a:cubicBezTo>
                    <a:pt x="34560" y="3845"/>
                    <a:pt x="34499" y="4126"/>
                    <a:pt x="34419" y="4487"/>
                  </a:cubicBezTo>
                  <a:cubicBezTo>
                    <a:pt x="34339" y="4828"/>
                    <a:pt x="34118" y="5541"/>
                    <a:pt x="33757" y="6625"/>
                  </a:cubicBezTo>
                  <a:cubicBezTo>
                    <a:pt x="33396" y="7709"/>
                    <a:pt x="32974" y="8804"/>
                    <a:pt x="32492" y="9908"/>
                  </a:cubicBezTo>
                  <a:cubicBezTo>
                    <a:pt x="32030" y="10991"/>
                    <a:pt x="31348" y="12296"/>
                    <a:pt x="30445" y="13822"/>
                  </a:cubicBezTo>
                  <a:cubicBezTo>
                    <a:pt x="29561" y="15328"/>
                    <a:pt x="28577" y="16764"/>
                    <a:pt x="27494" y="18129"/>
                  </a:cubicBezTo>
                  <a:cubicBezTo>
                    <a:pt x="27192" y="18490"/>
                    <a:pt x="27012" y="18781"/>
                    <a:pt x="26951" y="19002"/>
                  </a:cubicBezTo>
                  <a:cubicBezTo>
                    <a:pt x="26911" y="19203"/>
                    <a:pt x="26891" y="19634"/>
                    <a:pt x="26891" y="20297"/>
                  </a:cubicBezTo>
                  <a:cubicBezTo>
                    <a:pt x="26891" y="24473"/>
                    <a:pt x="27524" y="26561"/>
                    <a:pt x="28788" y="26561"/>
                  </a:cubicBezTo>
                  <a:cubicBezTo>
                    <a:pt x="28848" y="26561"/>
                    <a:pt x="28928" y="26561"/>
                    <a:pt x="29029" y="26561"/>
                  </a:cubicBezTo>
                  <a:cubicBezTo>
                    <a:pt x="29150" y="26541"/>
                    <a:pt x="29360" y="26480"/>
                    <a:pt x="29662" y="26380"/>
                  </a:cubicBezTo>
                  <a:cubicBezTo>
                    <a:pt x="29983" y="26259"/>
                    <a:pt x="30284" y="26109"/>
                    <a:pt x="30565" y="25928"/>
                  </a:cubicBezTo>
                  <a:cubicBezTo>
                    <a:pt x="30847" y="25727"/>
                    <a:pt x="31147" y="25426"/>
                    <a:pt x="31468" y="25024"/>
                  </a:cubicBezTo>
                  <a:cubicBezTo>
                    <a:pt x="31789" y="24603"/>
                    <a:pt x="32051" y="24111"/>
                    <a:pt x="32251" y="23549"/>
                  </a:cubicBezTo>
                  <a:cubicBezTo>
                    <a:pt x="32432" y="23147"/>
                    <a:pt x="32703" y="22947"/>
                    <a:pt x="33065" y="22947"/>
                  </a:cubicBezTo>
                  <a:cubicBezTo>
                    <a:pt x="33546" y="22947"/>
                    <a:pt x="33787" y="23147"/>
                    <a:pt x="33787" y="23549"/>
                  </a:cubicBezTo>
                  <a:cubicBezTo>
                    <a:pt x="33787" y="24272"/>
                    <a:pt x="33286" y="25185"/>
                    <a:pt x="32281" y="26289"/>
                  </a:cubicBezTo>
                  <a:cubicBezTo>
                    <a:pt x="31278" y="27394"/>
                    <a:pt x="30053" y="27945"/>
                    <a:pt x="28607" y="27945"/>
                  </a:cubicBezTo>
                  <a:cubicBezTo>
                    <a:pt x="27222" y="27945"/>
                    <a:pt x="26038" y="27494"/>
                    <a:pt x="25054" y="26591"/>
                  </a:cubicBezTo>
                  <a:cubicBezTo>
                    <a:pt x="24091" y="25667"/>
                    <a:pt x="23408" y="24382"/>
                    <a:pt x="23006" y="22736"/>
                  </a:cubicBezTo>
                  <a:cubicBezTo>
                    <a:pt x="18670" y="26209"/>
                    <a:pt x="14334" y="27945"/>
                    <a:pt x="9997" y="27945"/>
                  </a:cubicBezTo>
                  <a:cubicBezTo>
                    <a:pt x="6946" y="27945"/>
                    <a:pt x="4517" y="26951"/>
                    <a:pt x="2710" y="24964"/>
                  </a:cubicBezTo>
                  <a:cubicBezTo>
                    <a:pt x="904" y="22956"/>
                    <a:pt x="0" y="20467"/>
                    <a:pt x="0" y="17496"/>
                  </a:cubicBezTo>
                  <a:cubicBezTo>
                    <a:pt x="0" y="14646"/>
                    <a:pt x="783" y="11865"/>
                    <a:pt x="2349" y="9155"/>
                  </a:cubicBezTo>
                  <a:cubicBezTo>
                    <a:pt x="3935" y="6445"/>
                    <a:pt x="6013" y="4246"/>
                    <a:pt x="8582" y="2560"/>
                  </a:cubicBezTo>
                  <a:cubicBezTo>
                    <a:pt x="11172" y="853"/>
                    <a:pt x="13842" y="0"/>
                    <a:pt x="16593" y="0"/>
                  </a:cubicBezTo>
                  <a:cubicBezTo>
                    <a:pt x="17556" y="0"/>
                    <a:pt x="18500" y="131"/>
                    <a:pt x="19423" y="392"/>
                  </a:cubicBezTo>
                  <a:cubicBezTo>
                    <a:pt x="20347" y="633"/>
                    <a:pt x="21270" y="1065"/>
                    <a:pt x="22194" y="1687"/>
                  </a:cubicBezTo>
                  <a:cubicBezTo>
                    <a:pt x="23117" y="2309"/>
                    <a:pt x="23920" y="3091"/>
                    <a:pt x="24603" y="4036"/>
                  </a:cubicBezTo>
                  <a:cubicBezTo>
                    <a:pt x="25285" y="4979"/>
                    <a:pt x="25838" y="6193"/>
                    <a:pt x="26259" y="7680"/>
                  </a:cubicBezTo>
                  <a:cubicBezTo>
                    <a:pt x="26680" y="9165"/>
                    <a:pt x="26891" y="10842"/>
                    <a:pt x="26891" y="12708"/>
                  </a:cubicBezTo>
                  <a:lnTo>
                    <a:pt x="26891" y="16532"/>
                  </a:lnTo>
                  <a:cubicBezTo>
                    <a:pt x="29541" y="13180"/>
                    <a:pt x="31559" y="9105"/>
                    <a:pt x="32944" y="4307"/>
                  </a:cubicBezTo>
                  <a:cubicBezTo>
                    <a:pt x="33145" y="3584"/>
                    <a:pt x="33306" y="3182"/>
                    <a:pt x="33426" y="3102"/>
                  </a:cubicBezTo>
                  <a:cubicBezTo>
                    <a:pt x="33506" y="3042"/>
                    <a:pt x="33647" y="3011"/>
                    <a:pt x="33848" y="3011"/>
                  </a:cubicBezTo>
                  <a:cubicBezTo>
                    <a:pt x="34048" y="3011"/>
                    <a:pt x="34208" y="3072"/>
                    <a:pt x="34329" y="3192"/>
                  </a:cubicBezTo>
                  <a:cubicBezTo>
                    <a:pt x="34469" y="3293"/>
                    <a:pt x="34550" y="3393"/>
                    <a:pt x="34570" y="3493"/>
                  </a:cubicBezTo>
                  <a:lnTo>
                    <a:pt x="34600" y="3644"/>
                  </a:lnTo>
                  <a:moveTo>
                    <a:pt x="22766" y="21140"/>
                  </a:moveTo>
                  <a:cubicBezTo>
                    <a:pt x="22686" y="20437"/>
                    <a:pt x="22645" y="18138"/>
                    <a:pt x="22645" y="14244"/>
                  </a:cubicBezTo>
                  <a:cubicBezTo>
                    <a:pt x="22645" y="13501"/>
                    <a:pt x="22645" y="12929"/>
                    <a:pt x="22645" y="12528"/>
                  </a:cubicBezTo>
                  <a:cubicBezTo>
                    <a:pt x="22645" y="12106"/>
                    <a:pt x="22626" y="11493"/>
                    <a:pt x="22585" y="10690"/>
                  </a:cubicBezTo>
                  <a:cubicBezTo>
                    <a:pt x="22545" y="9887"/>
                    <a:pt x="22485" y="9235"/>
                    <a:pt x="22405" y="8733"/>
                  </a:cubicBezTo>
                  <a:cubicBezTo>
                    <a:pt x="22344" y="8231"/>
                    <a:pt x="22244" y="7619"/>
                    <a:pt x="22103" y="6896"/>
                  </a:cubicBezTo>
                  <a:cubicBezTo>
                    <a:pt x="21963" y="6173"/>
                    <a:pt x="21792" y="5581"/>
                    <a:pt x="21591" y="5119"/>
                  </a:cubicBezTo>
                  <a:cubicBezTo>
                    <a:pt x="21391" y="4658"/>
                    <a:pt x="21129" y="4166"/>
                    <a:pt x="20808" y="3644"/>
                  </a:cubicBezTo>
                  <a:cubicBezTo>
                    <a:pt x="20507" y="3122"/>
                    <a:pt x="20156" y="2710"/>
                    <a:pt x="19755" y="2409"/>
                  </a:cubicBezTo>
                  <a:cubicBezTo>
                    <a:pt x="19373" y="2108"/>
                    <a:pt x="18901" y="1857"/>
                    <a:pt x="18339" y="1657"/>
                  </a:cubicBezTo>
                  <a:cubicBezTo>
                    <a:pt x="17797" y="1456"/>
                    <a:pt x="17194" y="1355"/>
                    <a:pt x="16532" y="1355"/>
                  </a:cubicBezTo>
                  <a:cubicBezTo>
                    <a:pt x="15709" y="1355"/>
                    <a:pt x="14866" y="1506"/>
                    <a:pt x="14003" y="1807"/>
                  </a:cubicBezTo>
                  <a:cubicBezTo>
                    <a:pt x="13159" y="2088"/>
                    <a:pt x="12196" y="2680"/>
                    <a:pt x="11112" y="3584"/>
                  </a:cubicBezTo>
                  <a:cubicBezTo>
                    <a:pt x="10028" y="4468"/>
                    <a:pt x="9034" y="5611"/>
                    <a:pt x="8131" y="7017"/>
                  </a:cubicBezTo>
                  <a:cubicBezTo>
                    <a:pt x="7187" y="8502"/>
                    <a:pt x="6353" y="10610"/>
                    <a:pt x="5631" y="13341"/>
                  </a:cubicBezTo>
                  <a:cubicBezTo>
                    <a:pt x="4928" y="16051"/>
                    <a:pt x="4577" y="18219"/>
                    <a:pt x="4577" y="19845"/>
                  </a:cubicBezTo>
                  <a:cubicBezTo>
                    <a:pt x="4577" y="21892"/>
                    <a:pt x="5049" y="23529"/>
                    <a:pt x="5992" y="24753"/>
                  </a:cubicBezTo>
                  <a:cubicBezTo>
                    <a:pt x="6936" y="25958"/>
                    <a:pt x="8311" y="26561"/>
                    <a:pt x="10118" y="26561"/>
                  </a:cubicBezTo>
                  <a:cubicBezTo>
                    <a:pt x="14434" y="26561"/>
                    <a:pt x="18650" y="24754"/>
                    <a:pt x="22766" y="21140"/>
                  </a:cubicBezTo>
                  <a:close/>
                </a:path>
              </a:pathLst>
            </a:custGeom>
            <a:solidFill>
              <a:srgbClr val="000000"/>
            </a:solidFill>
            <a:ln w="734"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D2C6E8A4-26B4-B0C3-345E-450ADAA2FC8C}"/>
                </a:ext>
              </a:extLst>
            </p:cNvPr>
            <p:cNvSpPr/>
            <p:nvPr/>
          </p:nvSpPr>
          <p:spPr>
            <a:xfrm>
              <a:off x="7706721" y="3239775"/>
              <a:ext cx="40847" cy="3291"/>
            </a:xfrm>
            <a:custGeom>
              <a:avLst/>
              <a:gdLst>
                <a:gd name="connsiteX0" fmla="*/ 0 w 40847"/>
                <a:gd name="connsiteY0" fmla="*/ 3291 h 3291"/>
                <a:gd name="connsiteX1" fmla="*/ 40848 w 40847"/>
                <a:gd name="connsiteY1" fmla="*/ 3291 h 3291"/>
                <a:gd name="connsiteX2" fmla="*/ 40848 w 40847"/>
                <a:gd name="connsiteY2" fmla="*/ 0 h 3291"/>
                <a:gd name="connsiteX3" fmla="*/ 0 w 40847"/>
                <a:gd name="connsiteY3" fmla="*/ 0 h 3291"/>
              </a:gdLst>
              <a:ahLst/>
              <a:cxnLst>
                <a:cxn ang="0">
                  <a:pos x="connsiteX0" y="connsiteY0"/>
                </a:cxn>
                <a:cxn ang="0">
                  <a:pos x="connsiteX1" y="connsiteY1"/>
                </a:cxn>
                <a:cxn ang="0">
                  <a:pos x="connsiteX2" y="connsiteY2"/>
                </a:cxn>
                <a:cxn ang="0">
                  <a:pos x="connsiteX3" y="connsiteY3"/>
                </a:cxn>
              </a:cxnLst>
              <a:rect l="l" t="t" r="r" b="b"/>
              <a:pathLst>
                <a:path w="40847" h="3291">
                  <a:moveTo>
                    <a:pt x="0" y="3291"/>
                  </a:moveTo>
                  <a:lnTo>
                    <a:pt x="40848" y="3291"/>
                  </a:lnTo>
                  <a:lnTo>
                    <a:pt x="40848" y="0"/>
                  </a:lnTo>
                  <a:lnTo>
                    <a:pt x="0" y="0"/>
                  </a:lnTo>
                  <a:close/>
                </a:path>
              </a:pathLst>
            </a:custGeom>
            <a:solidFill>
              <a:srgbClr val="000000"/>
            </a:solidFill>
            <a:ln w="734" cap="flat">
              <a:noFill/>
              <a:prstDash val="solid"/>
              <a:miter/>
            </a:ln>
          </p:spPr>
          <p:txBody>
            <a:bodyPr rtlCol="0" anchor="ctr"/>
            <a:lstStyle/>
            <a:p>
              <a:endParaRPr lang="en-DE"/>
            </a:p>
          </p:txBody>
        </p:sp>
        <p:sp>
          <p:nvSpPr>
            <p:cNvPr id="161" name="Freeform 160">
              <a:extLst>
                <a:ext uri="{FF2B5EF4-FFF2-40B4-BE49-F238E27FC236}">
                  <a16:creationId xmlns:a16="http://schemas.microsoft.com/office/drawing/2014/main" id="{BBDD1508-0314-A535-EBED-B0B99ED09876}"/>
                </a:ext>
              </a:extLst>
            </p:cNvPr>
            <p:cNvSpPr/>
            <p:nvPr/>
          </p:nvSpPr>
          <p:spPr>
            <a:xfrm>
              <a:off x="7711864" y="3255835"/>
              <a:ext cx="24632" cy="41075"/>
            </a:xfrm>
            <a:custGeom>
              <a:avLst/>
              <a:gdLst>
                <a:gd name="connsiteX0" fmla="*/ 0 w 24632"/>
                <a:gd name="connsiteY0" fmla="*/ 41075 h 41075"/>
                <a:gd name="connsiteX1" fmla="*/ 90 w 24632"/>
                <a:gd name="connsiteY1" fmla="*/ 39628 h 41075"/>
                <a:gd name="connsiteX2" fmla="*/ 692 w 24632"/>
                <a:gd name="connsiteY2" fmla="*/ 38791 h 41075"/>
                <a:gd name="connsiteX3" fmla="*/ 12527 w 24632"/>
                <a:gd name="connsiteY3" fmla="*/ 25596 h 41075"/>
                <a:gd name="connsiteX4" fmla="*/ 19002 w 24632"/>
                <a:gd name="connsiteY4" fmla="*/ 11953 h 41075"/>
                <a:gd name="connsiteX5" fmla="*/ 16834 w 24632"/>
                <a:gd name="connsiteY5" fmla="*/ 4878 h 41075"/>
                <a:gd name="connsiteX6" fmla="*/ 10750 w 24632"/>
                <a:gd name="connsiteY6" fmla="*/ 1932 h 41075"/>
                <a:gd name="connsiteX7" fmla="*/ 5752 w 24632"/>
                <a:gd name="connsiteY7" fmla="*/ 3585 h 41075"/>
                <a:gd name="connsiteX8" fmla="*/ 2409 w 24632"/>
                <a:gd name="connsiteY8" fmla="*/ 8192 h 41075"/>
                <a:gd name="connsiteX9" fmla="*/ 3222 w 24632"/>
                <a:gd name="connsiteY9" fmla="*/ 8133 h 41075"/>
                <a:gd name="connsiteX10" fmla="*/ 5601 w 24632"/>
                <a:gd name="connsiteY10" fmla="*/ 9095 h 41075"/>
                <a:gd name="connsiteX11" fmla="*/ 6474 w 24632"/>
                <a:gd name="connsiteY11" fmla="*/ 11351 h 41075"/>
                <a:gd name="connsiteX12" fmla="*/ 5390 w 24632"/>
                <a:gd name="connsiteY12" fmla="*/ 13826 h 41075"/>
                <a:gd name="connsiteX13" fmla="*/ 3282 w 24632"/>
                <a:gd name="connsiteY13" fmla="*/ 14605 h 41075"/>
                <a:gd name="connsiteX14" fmla="*/ 2288 w 24632"/>
                <a:gd name="connsiteY14" fmla="*/ 14517 h 41075"/>
                <a:gd name="connsiteX15" fmla="*/ 873 w 24632"/>
                <a:gd name="connsiteY15" fmla="*/ 13584 h 41075"/>
                <a:gd name="connsiteX16" fmla="*/ 0 w 24632"/>
                <a:gd name="connsiteY16" fmla="*/ 11174 h 41075"/>
                <a:gd name="connsiteX17" fmla="*/ 3252 w 24632"/>
                <a:gd name="connsiteY17" fmla="*/ 3431 h 41075"/>
                <a:gd name="connsiteX18" fmla="*/ 11534 w 24632"/>
                <a:gd name="connsiteY18" fmla="*/ 0 h 41075"/>
                <a:gd name="connsiteX19" fmla="*/ 20898 w 24632"/>
                <a:gd name="connsiteY19" fmla="*/ 3372 h 41075"/>
                <a:gd name="connsiteX20" fmla="*/ 24633 w 24632"/>
                <a:gd name="connsiteY20" fmla="*/ 11953 h 41075"/>
                <a:gd name="connsiteX21" fmla="*/ 24060 w 24632"/>
                <a:gd name="connsiteY21" fmla="*/ 15479 h 41075"/>
                <a:gd name="connsiteX22" fmla="*/ 22766 w 24632"/>
                <a:gd name="connsiteY22" fmla="*/ 18433 h 41075"/>
                <a:gd name="connsiteX23" fmla="*/ 20055 w 24632"/>
                <a:gd name="connsiteY23" fmla="*/ 21805 h 41075"/>
                <a:gd name="connsiteX24" fmla="*/ 16472 w 24632"/>
                <a:gd name="connsiteY24" fmla="*/ 25353 h 41075"/>
                <a:gd name="connsiteX25" fmla="*/ 11293 w 24632"/>
                <a:gd name="connsiteY25" fmla="*/ 29967 h 41075"/>
                <a:gd name="connsiteX26" fmla="*/ 4758 w 24632"/>
                <a:gd name="connsiteY26" fmla="*/ 36315 h 41075"/>
                <a:gd name="connsiteX27" fmla="*/ 15870 w 24632"/>
                <a:gd name="connsiteY27" fmla="*/ 36315 h 41075"/>
                <a:gd name="connsiteX28" fmla="*/ 21712 w 24632"/>
                <a:gd name="connsiteY28" fmla="*/ 35837 h 41075"/>
                <a:gd name="connsiteX29" fmla="*/ 23066 w 24632"/>
                <a:gd name="connsiteY29" fmla="*/ 30357 h 41075"/>
                <a:gd name="connsiteX30" fmla="*/ 24633 w 24632"/>
                <a:gd name="connsiteY30" fmla="*/ 30357 h 41075"/>
                <a:gd name="connsiteX31" fmla="*/ 22886 w 24632"/>
                <a:gd name="connsiteY31" fmla="*/ 41075 h 41075"/>
                <a:gd name="connsiteX32" fmla="*/ 0 w 24632"/>
                <a:gd name="connsiteY32" fmla="*/ 41075 h 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32" h="41075">
                  <a:moveTo>
                    <a:pt x="0" y="41075"/>
                  </a:moveTo>
                  <a:cubicBezTo>
                    <a:pt x="0" y="40333"/>
                    <a:pt x="30" y="39848"/>
                    <a:pt x="90" y="39628"/>
                  </a:cubicBezTo>
                  <a:cubicBezTo>
                    <a:pt x="170" y="39408"/>
                    <a:pt x="371" y="39129"/>
                    <a:pt x="692" y="38791"/>
                  </a:cubicBezTo>
                  <a:lnTo>
                    <a:pt x="12527" y="25596"/>
                  </a:lnTo>
                  <a:cubicBezTo>
                    <a:pt x="16843" y="20740"/>
                    <a:pt x="19002" y="16192"/>
                    <a:pt x="19002" y="11953"/>
                  </a:cubicBezTo>
                  <a:cubicBezTo>
                    <a:pt x="19002" y="9205"/>
                    <a:pt x="18279" y="6847"/>
                    <a:pt x="16834" y="4878"/>
                  </a:cubicBezTo>
                  <a:cubicBezTo>
                    <a:pt x="15407" y="2917"/>
                    <a:pt x="13380" y="1932"/>
                    <a:pt x="10750" y="1932"/>
                  </a:cubicBezTo>
                  <a:cubicBezTo>
                    <a:pt x="8944" y="1932"/>
                    <a:pt x="7278" y="2483"/>
                    <a:pt x="5752" y="3585"/>
                  </a:cubicBezTo>
                  <a:cubicBezTo>
                    <a:pt x="4226" y="4687"/>
                    <a:pt x="3111" y="6223"/>
                    <a:pt x="2409" y="8192"/>
                  </a:cubicBezTo>
                  <a:cubicBezTo>
                    <a:pt x="2529" y="8155"/>
                    <a:pt x="2801" y="8133"/>
                    <a:pt x="3222" y="8133"/>
                  </a:cubicBezTo>
                  <a:cubicBezTo>
                    <a:pt x="4246" y="8133"/>
                    <a:pt x="5039" y="8456"/>
                    <a:pt x="5601" y="9095"/>
                  </a:cubicBezTo>
                  <a:cubicBezTo>
                    <a:pt x="6183" y="9734"/>
                    <a:pt x="6474" y="10491"/>
                    <a:pt x="6474" y="11351"/>
                  </a:cubicBezTo>
                  <a:cubicBezTo>
                    <a:pt x="6474" y="12460"/>
                    <a:pt x="6112" y="13283"/>
                    <a:pt x="5390" y="13826"/>
                  </a:cubicBezTo>
                  <a:cubicBezTo>
                    <a:pt x="4687" y="14348"/>
                    <a:pt x="3985" y="14605"/>
                    <a:pt x="3282" y="14605"/>
                  </a:cubicBezTo>
                  <a:cubicBezTo>
                    <a:pt x="3001" y="14605"/>
                    <a:pt x="2670" y="14576"/>
                    <a:pt x="2288" y="14517"/>
                  </a:cubicBezTo>
                  <a:cubicBezTo>
                    <a:pt x="1927" y="14458"/>
                    <a:pt x="1455" y="14150"/>
                    <a:pt x="873" y="13584"/>
                  </a:cubicBezTo>
                  <a:cubicBezTo>
                    <a:pt x="291" y="13004"/>
                    <a:pt x="0" y="12196"/>
                    <a:pt x="0" y="11174"/>
                  </a:cubicBezTo>
                  <a:cubicBezTo>
                    <a:pt x="0" y="8302"/>
                    <a:pt x="1084" y="5723"/>
                    <a:pt x="3252" y="3431"/>
                  </a:cubicBezTo>
                  <a:cubicBezTo>
                    <a:pt x="5440" y="1146"/>
                    <a:pt x="8200" y="0"/>
                    <a:pt x="11534" y="0"/>
                  </a:cubicBezTo>
                  <a:cubicBezTo>
                    <a:pt x="15308" y="0"/>
                    <a:pt x="18429" y="1124"/>
                    <a:pt x="20898" y="3372"/>
                  </a:cubicBezTo>
                  <a:cubicBezTo>
                    <a:pt x="23388" y="5598"/>
                    <a:pt x="24633" y="8463"/>
                    <a:pt x="24633" y="11953"/>
                  </a:cubicBezTo>
                  <a:cubicBezTo>
                    <a:pt x="24633" y="13180"/>
                    <a:pt x="24442" y="14355"/>
                    <a:pt x="24060" y="15479"/>
                  </a:cubicBezTo>
                  <a:cubicBezTo>
                    <a:pt x="23699" y="16581"/>
                    <a:pt x="23268" y="17566"/>
                    <a:pt x="22766" y="18433"/>
                  </a:cubicBezTo>
                  <a:cubicBezTo>
                    <a:pt x="22284" y="19292"/>
                    <a:pt x="21380" y="20417"/>
                    <a:pt x="20055" y="21805"/>
                  </a:cubicBezTo>
                  <a:cubicBezTo>
                    <a:pt x="18730" y="23193"/>
                    <a:pt x="17536" y="24376"/>
                    <a:pt x="16472" y="25353"/>
                  </a:cubicBezTo>
                  <a:cubicBezTo>
                    <a:pt x="15407" y="26338"/>
                    <a:pt x="13681" y="27873"/>
                    <a:pt x="11293" y="29967"/>
                  </a:cubicBezTo>
                  <a:lnTo>
                    <a:pt x="4758" y="36315"/>
                  </a:lnTo>
                  <a:lnTo>
                    <a:pt x="15870" y="36315"/>
                  </a:lnTo>
                  <a:cubicBezTo>
                    <a:pt x="19483" y="36315"/>
                    <a:pt x="21430" y="36153"/>
                    <a:pt x="21712" y="35837"/>
                  </a:cubicBezTo>
                  <a:cubicBezTo>
                    <a:pt x="22114" y="35257"/>
                    <a:pt x="22565" y="33427"/>
                    <a:pt x="23066" y="30357"/>
                  </a:cubicBezTo>
                  <a:lnTo>
                    <a:pt x="24633" y="30357"/>
                  </a:lnTo>
                  <a:lnTo>
                    <a:pt x="22886" y="41075"/>
                  </a:lnTo>
                  <a:lnTo>
                    <a:pt x="0" y="41075"/>
                  </a:lnTo>
                  <a:close/>
                </a:path>
              </a:pathLst>
            </a:custGeom>
            <a:solidFill>
              <a:srgbClr val="000000"/>
            </a:solidFill>
            <a:ln w="734" cap="flat">
              <a:noFill/>
              <a:prstDash val="solid"/>
              <a:miter/>
            </a:ln>
          </p:spPr>
          <p:txBody>
            <a:bodyPr rtlCol="0" anchor="ctr"/>
            <a:lstStyle/>
            <a:p>
              <a:endParaRPr lang="en-DE"/>
            </a:p>
          </p:txBody>
        </p:sp>
      </p:grpSp>
      <p:grpSp>
        <p:nvGrpSpPr>
          <p:cNvPr id="169" name="Group 168">
            <a:extLst>
              <a:ext uri="{FF2B5EF4-FFF2-40B4-BE49-F238E27FC236}">
                <a16:creationId xmlns:a16="http://schemas.microsoft.com/office/drawing/2014/main" id="{101B7F90-BC4B-0F6D-8630-652A83BF4411}"/>
              </a:ext>
            </a:extLst>
          </p:cNvPr>
          <p:cNvGrpSpPr/>
          <p:nvPr/>
        </p:nvGrpSpPr>
        <p:grpSpPr>
          <a:xfrm>
            <a:off x="8900885" y="3201932"/>
            <a:ext cx="40847" cy="98248"/>
            <a:chOff x="8900885" y="3201932"/>
            <a:chExt cx="40847" cy="98248"/>
          </a:xfrm>
        </p:grpSpPr>
        <p:sp>
          <p:nvSpPr>
            <p:cNvPr id="162" name="Freeform 161">
              <a:extLst>
                <a:ext uri="{FF2B5EF4-FFF2-40B4-BE49-F238E27FC236}">
                  <a16:creationId xmlns:a16="http://schemas.microsoft.com/office/drawing/2014/main" id="{9BEB4E09-8F53-D05C-82CE-034CD703F5AC}"/>
                </a:ext>
              </a:extLst>
            </p:cNvPr>
            <p:cNvSpPr/>
            <p:nvPr/>
          </p:nvSpPr>
          <p:spPr>
            <a:xfrm>
              <a:off x="8900885" y="3201932"/>
              <a:ext cx="34595" cy="27945"/>
            </a:xfrm>
            <a:custGeom>
              <a:avLst/>
              <a:gdLst>
                <a:gd name="connsiteX0" fmla="*/ 34596 w 34595"/>
                <a:gd name="connsiteY0" fmla="*/ 3643 h 27945"/>
                <a:gd name="connsiteX1" fmla="*/ 34419 w 34595"/>
                <a:gd name="connsiteY1" fmla="*/ 4487 h 27945"/>
                <a:gd name="connsiteX2" fmla="*/ 33751 w 34595"/>
                <a:gd name="connsiteY2" fmla="*/ 6625 h 27945"/>
                <a:gd name="connsiteX3" fmla="*/ 32487 w 34595"/>
                <a:gd name="connsiteY3" fmla="*/ 9907 h 27945"/>
                <a:gd name="connsiteX4" fmla="*/ 30445 w 34595"/>
                <a:gd name="connsiteY4" fmla="*/ 13822 h 27945"/>
                <a:gd name="connsiteX5" fmla="*/ 27491 w 34595"/>
                <a:gd name="connsiteY5" fmla="*/ 18128 h 27945"/>
                <a:gd name="connsiteX6" fmla="*/ 26948 w 34595"/>
                <a:gd name="connsiteY6" fmla="*/ 19002 h 27945"/>
                <a:gd name="connsiteX7" fmla="*/ 26889 w 34595"/>
                <a:gd name="connsiteY7" fmla="*/ 20296 h 27945"/>
                <a:gd name="connsiteX8" fmla="*/ 28785 w 34595"/>
                <a:gd name="connsiteY8" fmla="*/ 26560 h 27945"/>
                <a:gd name="connsiteX9" fmla="*/ 29027 w 34595"/>
                <a:gd name="connsiteY9" fmla="*/ 26560 h 27945"/>
                <a:gd name="connsiteX10" fmla="*/ 29659 w 34595"/>
                <a:gd name="connsiteY10" fmla="*/ 26379 h 27945"/>
                <a:gd name="connsiteX11" fmla="*/ 30562 w 34595"/>
                <a:gd name="connsiteY11" fmla="*/ 25927 h 27945"/>
                <a:gd name="connsiteX12" fmla="*/ 31466 w 34595"/>
                <a:gd name="connsiteY12" fmla="*/ 25024 h 27945"/>
                <a:gd name="connsiteX13" fmla="*/ 32252 w 34595"/>
                <a:gd name="connsiteY13" fmla="*/ 23548 h 27945"/>
                <a:gd name="connsiteX14" fmla="*/ 33060 w 34595"/>
                <a:gd name="connsiteY14" fmla="*/ 22946 h 27945"/>
                <a:gd name="connsiteX15" fmla="*/ 33787 w 34595"/>
                <a:gd name="connsiteY15" fmla="*/ 23548 h 27945"/>
                <a:gd name="connsiteX16" fmla="*/ 32281 w 34595"/>
                <a:gd name="connsiteY16" fmla="*/ 26289 h 27945"/>
                <a:gd name="connsiteX17" fmla="*/ 28608 w 34595"/>
                <a:gd name="connsiteY17" fmla="*/ 27945 h 27945"/>
                <a:gd name="connsiteX18" fmla="*/ 25052 w 34595"/>
                <a:gd name="connsiteY18" fmla="*/ 26590 h 27945"/>
                <a:gd name="connsiteX19" fmla="*/ 23003 w 34595"/>
                <a:gd name="connsiteY19" fmla="*/ 22736 h 27945"/>
                <a:gd name="connsiteX20" fmla="*/ 9992 w 34595"/>
                <a:gd name="connsiteY20" fmla="*/ 27945 h 27945"/>
                <a:gd name="connsiteX21" fmla="*/ 2704 w 34595"/>
                <a:gd name="connsiteY21" fmla="*/ 24964 h 27945"/>
                <a:gd name="connsiteX22" fmla="*/ 0 w 34595"/>
                <a:gd name="connsiteY22" fmla="*/ 17495 h 27945"/>
                <a:gd name="connsiteX23" fmla="*/ 2344 w 34595"/>
                <a:gd name="connsiteY23" fmla="*/ 9154 h 27945"/>
                <a:gd name="connsiteX24" fmla="*/ 8581 w 34595"/>
                <a:gd name="connsiteY24" fmla="*/ 2560 h 27945"/>
                <a:gd name="connsiteX25" fmla="*/ 16589 w 34595"/>
                <a:gd name="connsiteY25" fmla="*/ 0 h 27945"/>
                <a:gd name="connsiteX26" fmla="*/ 19417 w 34595"/>
                <a:gd name="connsiteY26" fmla="*/ 391 h 27945"/>
                <a:gd name="connsiteX27" fmla="*/ 22187 w 34595"/>
                <a:gd name="connsiteY27" fmla="*/ 1686 h 27945"/>
                <a:gd name="connsiteX28" fmla="*/ 24597 w 34595"/>
                <a:gd name="connsiteY28" fmla="*/ 4035 h 27945"/>
                <a:gd name="connsiteX29" fmla="*/ 26257 w 34595"/>
                <a:gd name="connsiteY29" fmla="*/ 7679 h 27945"/>
                <a:gd name="connsiteX30" fmla="*/ 26889 w 34595"/>
                <a:gd name="connsiteY30" fmla="*/ 12708 h 27945"/>
                <a:gd name="connsiteX31" fmla="*/ 26889 w 34595"/>
                <a:gd name="connsiteY31" fmla="*/ 16532 h 27945"/>
                <a:gd name="connsiteX32" fmla="*/ 32943 w 34595"/>
                <a:gd name="connsiteY32" fmla="*/ 4306 h 27945"/>
                <a:gd name="connsiteX33" fmla="*/ 33420 w 34595"/>
                <a:gd name="connsiteY33" fmla="*/ 3102 h 27945"/>
                <a:gd name="connsiteX34" fmla="*/ 33846 w 34595"/>
                <a:gd name="connsiteY34" fmla="*/ 3011 h 27945"/>
                <a:gd name="connsiteX35" fmla="*/ 34324 w 34595"/>
                <a:gd name="connsiteY35" fmla="*/ 3191 h 27945"/>
                <a:gd name="connsiteX36" fmla="*/ 34566 w 34595"/>
                <a:gd name="connsiteY36" fmla="*/ 3493 h 27945"/>
                <a:gd name="connsiteX37" fmla="*/ 34596 w 34595"/>
                <a:gd name="connsiteY37" fmla="*/ 3643 h 27945"/>
                <a:gd name="connsiteX38" fmla="*/ 22760 w 34595"/>
                <a:gd name="connsiteY38" fmla="*/ 21139 h 27945"/>
                <a:gd name="connsiteX39" fmla="*/ 22643 w 34595"/>
                <a:gd name="connsiteY39" fmla="*/ 14244 h 27945"/>
                <a:gd name="connsiteX40" fmla="*/ 22643 w 34595"/>
                <a:gd name="connsiteY40" fmla="*/ 12527 h 27945"/>
                <a:gd name="connsiteX41" fmla="*/ 22584 w 34595"/>
                <a:gd name="connsiteY41" fmla="*/ 10690 h 27945"/>
                <a:gd name="connsiteX42" fmla="*/ 22400 w 34595"/>
                <a:gd name="connsiteY42" fmla="*/ 8733 h 27945"/>
                <a:gd name="connsiteX43" fmla="*/ 22099 w 34595"/>
                <a:gd name="connsiteY43" fmla="*/ 6896 h 27945"/>
                <a:gd name="connsiteX44" fmla="*/ 21592 w 34595"/>
                <a:gd name="connsiteY44" fmla="*/ 5119 h 27945"/>
                <a:gd name="connsiteX45" fmla="*/ 20806 w 34595"/>
                <a:gd name="connsiteY45" fmla="*/ 3643 h 27945"/>
                <a:gd name="connsiteX46" fmla="*/ 19748 w 34595"/>
                <a:gd name="connsiteY46" fmla="*/ 2409 h 27945"/>
                <a:gd name="connsiteX47" fmla="*/ 18337 w 34595"/>
                <a:gd name="connsiteY47" fmla="*/ 1656 h 27945"/>
                <a:gd name="connsiteX48" fmla="*/ 16530 w 34595"/>
                <a:gd name="connsiteY48" fmla="*/ 1355 h 27945"/>
                <a:gd name="connsiteX49" fmla="*/ 14003 w 34595"/>
                <a:gd name="connsiteY49" fmla="*/ 1807 h 27945"/>
                <a:gd name="connsiteX50" fmla="*/ 11108 w 34595"/>
                <a:gd name="connsiteY50" fmla="*/ 3583 h 27945"/>
                <a:gd name="connsiteX51" fmla="*/ 8125 w 34595"/>
                <a:gd name="connsiteY51" fmla="*/ 7016 h 27945"/>
                <a:gd name="connsiteX52" fmla="*/ 5628 w 34595"/>
                <a:gd name="connsiteY52" fmla="*/ 13340 h 27945"/>
                <a:gd name="connsiteX53" fmla="*/ 4577 w 34595"/>
                <a:gd name="connsiteY53" fmla="*/ 19845 h 27945"/>
                <a:gd name="connsiteX54" fmla="*/ 5988 w 34595"/>
                <a:gd name="connsiteY54" fmla="*/ 24753 h 27945"/>
                <a:gd name="connsiteX55" fmla="*/ 10116 w 34595"/>
                <a:gd name="connsiteY55" fmla="*/ 26560 h 27945"/>
                <a:gd name="connsiteX56" fmla="*/ 22760 w 34595"/>
                <a:gd name="connsiteY56" fmla="*/ 21139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95" h="27945">
                  <a:moveTo>
                    <a:pt x="34596" y="3643"/>
                  </a:moveTo>
                  <a:cubicBezTo>
                    <a:pt x="34559" y="3844"/>
                    <a:pt x="34500" y="4125"/>
                    <a:pt x="34419" y="4487"/>
                  </a:cubicBezTo>
                  <a:cubicBezTo>
                    <a:pt x="34338" y="4828"/>
                    <a:pt x="34111" y="5541"/>
                    <a:pt x="33751" y="6625"/>
                  </a:cubicBezTo>
                  <a:cubicBezTo>
                    <a:pt x="33391" y="7709"/>
                    <a:pt x="32972" y="8803"/>
                    <a:pt x="32487" y="9907"/>
                  </a:cubicBezTo>
                  <a:cubicBezTo>
                    <a:pt x="32024" y="10991"/>
                    <a:pt x="31348" y="12296"/>
                    <a:pt x="30445" y="13822"/>
                  </a:cubicBezTo>
                  <a:cubicBezTo>
                    <a:pt x="29556" y="15327"/>
                    <a:pt x="28571" y="16763"/>
                    <a:pt x="27491" y="18128"/>
                  </a:cubicBezTo>
                  <a:cubicBezTo>
                    <a:pt x="27190" y="18489"/>
                    <a:pt x="27006" y="18780"/>
                    <a:pt x="26948" y="19002"/>
                  </a:cubicBezTo>
                  <a:cubicBezTo>
                    <a:pt x="26911" y="19202"/>
                    <a:pt x="26889" y="19634"/>
                    <a:pt x="26889" y="20296"/>
                  </a:cubicBezTo>
                  <a:cubicBezTo>
                    <a:pt x="26889" y="24472"/>
                    <a:pt x="27521" y="26560"/>
                    <a:pt x="28785" y="26560"/>
                  </a:cubicBezTo>
                  <a:cubicBezTo>
                    <a:pt x="28843" y="26560"/>
                    <a:pt x="28924" y="26560"/>
                    <a:pt x="29027" y="26560"/>
                  </a:cubicBezTo>
                  <a:cubicBezTo>
                    <a:pt x="29152" y="26540"/>
                    <a:pt x="29357" y="26480"/>
                    <a:pt x="29659" y="26379"/>
                  </a:cubicBezTo>
                  <a:cubicBezTo>
                    <a:pt x="29982" y="26259"/>
                    <a:pt x="30283" y="26108"/>
                    <a:pt x="30562" y="25927"/>
                  </a:cubicBezTo>
                  <a:cubicBezTo>
                    <a:pt x="30841" y="25727"/>
                    <a:pt x="31143" y="25426"/>
                    <a:pt x="31466" y="25024"/>
                  </a:cubicBezTo>
                  <a:cubicBezTo>
                    <a:pt x="31789" y="24603"/>
                    <a:pt x="32054" y="24110"/>
                    <a:pt x="32252" y="23548"/>
                  </a:cubicBezTo>
                  <a:cubicBezTo>
                    <a:pt x="32428" y="23147"/>
                    <a:pt x="32700" y="22946"/>
                    <a:pt x="33060" y="22946"/>
                  </a:cubicBezTo>
                  <a:cubicBezTo>
                    <a:pt x="33545" y="22946"/>
                    <a:pt x="33787" y="23147"/>
                    <a:pt x="33787" y="23548"/>
                  </a:cubicBezTo>
                  <a:cubicBezTo>
                    <a:pt x="33787" y="24271"/>
                    <a:pt x="33288" y="25185"/>
                    <a:pt x="32281" y="26289"/>
                  </a:cubicBezTo>
                  <a:cubicBezTo>
                    <a:pt x="31275" y="27393"/>
                    <a:pt x="30055" y="27945"/>
                    <a:pt x="28608" y="27945"/>
                  </a:cubicBezTo>
                  <a:cubicBezTo>
                    <a:pt x="27220" y="27945"/>
                    <a:pt x="26037" y="27494"/>
                    <a:pt x="25052" y="26590"/>
                  </a:cubicBezTo>
                  <a:cubicBezTo>
                    <a:pt x="24090" y="25666"/>
                    <a:pt x="23407" y="24382"/>
                    <a:pt x="23003" y="22736"/>
                  </a:cubicBezTo>
                  <a:cubicBezTo>
                    <a:pt x="18668" y="26209"/>
                    <a:pt x="14333" y="27945"/>
                    <a:pt x="9992" y="27945"/>
                  </a:cubicBezTo>
                  <a:cubicBezTo>
                    <a:pt x="6943" y="27945"/>
                    <a:pt x="4511" y="26951"/>
                    <a:pt x="2704" y="24964"/>
                  </a:cubicBezTo>
                  <a:cubicBezTo>
                    <a:pt x="904" y="22956"/>
                    <a:pt x="0" y="20467"/>
                    <a:pt x="0" y="17495"/>
                  </a:cubicBezTo>
                  <a:cubicBezTo>
                    <a:pt x="0" y="14645"/>
                    <a:pt x="779" y="11864"/>
                    <a:pt x="2344" y="9154"/>
                  </a:cubicBezTo>
                  <a:cubicBezTo>
                    <a:pt x="3931" y="6444"/>
                    <a:pt x="6010" y="4246"/>
                    <a:pt x="8581" y="2560"/>
                  </a:cubicBezTo>
                  <a:cubicBezTo>
                    <a:pt x="11174" y="853"/>
                    <a:pt x="13841" y="0"/>
                    <a:pt x="16589" y="0"/>
                  </a:cubicBezTo>
                  <a:cubicBezTo>
                    <a:pt x="17551" y="0"/>
                    <a:pt x="18499" y="130"/>
                    <a:pt x="19417" y="391"/>
                  </a:cubicBezTo>
                  <a:cubicBezTo>
                    <a:pt x="20343" y="632"/>
                    <a:pt x="21269" y="1064"/>
                    <a:pt x="22187" y="1686"/>
                  </a:cubicBezTo>
                  <a:cubicBezTo>
                    <a:pt x="23113" y="2308"/>
                    <a:pt x="23914" y="3091"/>
                    <a:pt x="24597" y="4035"/>
                  </a:cubicBezTo>
                  <a:cubicBezTo>
                    <a:pt x="25280" y="4979"/>
                    <a:pt x="25838" y="6193"/>
                    <a:pt x="26257" y="7679"/>
                  </a:cubicBezTo>
                  <a:cubicBezTo>
                    <a:pt x="26676" y="9164"/>
                    <a:pt x="26889" y="10841"/>
                    <a:pt x="26889" y="12708"/>
                  </a:cubicBezTo>
                  <a:lnTo>
                    <a:pt x="26889" y="16532"/>
                  </a:lnTo>
                  <a:cubicBezTo>
                    <a:pt x="29541" y="13180"/>
                    <a:pt x="31554" y="9104"/>
                    <a:pt x="32943" y="4306"/>
                  </a:cubicBezTo>
                  <a:cubicBezTo>
                    <a:pt x="33141" y="3583"/>
                    <a:pt x="33303" y="3182"/>
                    <a:pt x="33420" y="3102"/>
                  </a:cubicBezTo>
                  <a:cubicBezTo>
                    <a:pt x="33501" y="3042"/>
                    <a:pt x="33648" y="3011"/>
                    <a:pt x="33846" y="3011"/>
                  </a:cubicBezTo>
                  <a:cubicBezTo>
                    <a:pt x="34045" y="3011"/>
                    <a:pt x="34206" y="3072"/>
                    <a:pt x="34324" y="3191"/>
                  </a:cubicBezTo>
                  <a:cubicBezTo>
                    <a:pt x="34463" y="3292"/>
                    <a:pt x="34544" y="3392"/>
                    <a:pt x="34566" y="3493"/>
                  </a:cubicBezTo>
                  <a:lnTo>
                    <a:pt x="34596" y="3643"/>
                  </a:lnTo>
                  <a:moveTo>
                    <a:pt x="22760" y="21139"/>
                  </a:moveTo>
                  <a:cubicBezTo>
                    <a:pt x="22679" y="20436"/>
                    <a:pt x="22643" y="18138"/>
                    <a:pt x="22643" y="14244"/>
                  </a:cubicBezTo>
                  <a:cubicBezTo>
                    <a:pt x="22643" y="13501"/>
                    <a:pt x="22643" y="12929"/>
                    <a:pt x="22643" y="12527"/>
                  </a:cubicBezTo>
                  <a:cubicBezTo>
                    <a:pt x="22643" y="12105"/>
                    <a:pt x="22621" y="11493"/>
                    <a:pt x="22584" y="10690"/>
                  </a:cubicBezTo>
                  <a:cubicBezTo>
                    <a:pt x="22547" y="9887"/>
                    <a:pt x="22481" y="9235"/>
                    <a:pt x="22400" y="8733"/>
                  </a:cubicBezTo>
                  <a:cubicBezTo>
                    <a:pt x="22341" y="8231"/>
                    <a:pt x="22238" y="7619"/>
                    <a:pt x="22099" y="6896"/>
                  </a:cubicBezTo>
                  <a:cubicBezTo>
                    <a:pt x="21959" y="6173"/>
                    <a:pt x="21790" y="5581"/>
                    <a:pt x="21592" y="5119"/>
                  </a:cubicBezTo>
                  <a:cubicBezTo>
                    <a:pt x="21394" y="4657"/>
                    <a:pt x="21129" y="4166"/>
                    <a:pt x="20806" y="3643"/>
                  </a:cubicBezTo>
                  <a:cubicBezTo>
                    <a:pt x="20505" y="3122"/>
                    <a:pt x="20152" y="2710"/>
                    <a:pt x="19748" y="2409"/>
                  </a:cubicBezTo>
                  <a:cubicBezTo>
                    <a:pt x="19373" y="2108"/>
                    <a:pt x="18903" y="1857"/>
                    <a:pt x="18337" y="1656"/>
                  </a:cubicBezTo>
                  <a:cubicBezTo>
                    <a:pt x="17794" y="1455"/>
                    <a:pt x="17191" y="1355"/>
                    <a:pt x="16530" y="1355"/>
                  </a:cubicBezTo>
                  <a:cubicBezTo>
                    <a:pt x="15707" y="1355"/>
                    <a:pt x="14862" y="1505"/>
                    <a:pt x="14003" y="1807"/>
                  </a:cubicBezTo>
                  <a:cubicBezTo>
                    <a:pt x="13158" y="2088"/>
                    <a:pt x="12188" y="2680"/>
                    <a:pt x="11108" y="3583"/>
                  </a:cubicBezTo>
                  <a:cubicBezTo>
                    <a:pt x="10028" y="4467"/>
                    <a:pt x="9029" y="5611"/>
                    <a:pt x="8125" y="7016"/>
                  </a:cubicBezTo>
                  <a:cubicBezTo>
                    <a:pt x="7185" y="8502"/>
                    <a:pt x="6355" y="10609"/>
                    <a:pt x="5628" y="13340"/>
                  </a:cubicBezTo>
                  <a:cubicBezTo>
                    <a:pt x="4930" y="16050"/>
                    <a:pt x="4577" y="18218"/>
                    <a:pt x="4577" y="19845"/>
                  </a:cubicBezTo>
                  <a:cubicBezTo>
                    <a:pt x="4577" y="21892"/>
                    <a:pt x="5047" y="23529"/>
                    <a:pt x="5988" y="24753"/>
                  </a:cubicBezTo>
                  <a:cubicBezTo>
                    <a:pt x="6935" y="25957"/>
                    <a:pt x="8309" y="26560"/>
                    <a:pt x="10116" y="26560"/>
                  </a:cubicBezTo>
                  <a:cubicBezTo>
                    <a:pt x="14429" y="26560"/>
                    <a:pt x="18646" y="24753"/>
                    <a:pt x="22760" y="21139"/>
                  </a:cubicBezTo>
                  <a:close/>
                </a:path>
              </a:pathLst>
            </a:custGeom>
            <a:solidFill>
              <a:srgbClr val="000000"/>
            </a:solidFill>
            <a:ln w="734" cap="flat">
              <a:noFill/>
              <a:prstDash val="solid"/>
              <a:miter/>
            </a:ln>
          </p:spPr>
          <p:txBody>
            <a:bodyPr rtlCol="0" anchor="ctr"/>
            <a:lstStyle/>
            <a:p>
              <a:endParaRPr lang="en-DE"/>
            </a:p>
          </p:txBody>
        </p:sp>
        <p:sp>
          <p:nvSpPr>
            <p:cNvPr id="163" name="Freeform 162">
              <a:extLst>
                <a:ext uri="{FF2B5EF4-FFF2-40B4-BE49-F238E27FC236}">
                  <a16:creationId xmlns:a16="http://schemas.microsoft.com/office/drawing/2014/main" id="{CFE2CF24-31F5-C5F0-F94D-6A05DC138801}"/>
                </a:ext>
              </a:extLst>
            </p:cNvPr>
            <p:cNvSpPr/>
            <p:nvPr/>
          </p:nvSpPr>
          <p:spPr>
            <a:xfrm>
              <a:off x="8900885" y="3243037"/>
              <a:ext cx="40847" cy="3291"/>
            </a:xfrm>
            <a:custGeom>
              <a:avLst/>
              <a:gdLst>
                <a:gd name="connsiteX0" fmla="*/ 0 w 40847"/>
                <a:gd name="connsiteY0" fmla="*/ 3291 h 3291"/>
                <a:gd name="connsiteX1" fmla="*/ 40848 w 40847"/>
                <a:gd name="connsiteY1" fmla="*/ 3291 h 3291"/>
                <a:gd name="connsiteX2" fmla="*/ 40848 w 40847"/>
                <a:gd name="connsiteY2" fmla="*/ 0 h 3291"/>
                <a:gd name="connsiteX3" fmla="*/ 0 w 40847"/>
                <a:gd name="connsiteY3" fmla="*/ 0 h 3291"/>
              </a:gdLst>
              <a:ahLst/>
              <a:cxnLst>
                <a:cxn ang="0">
                  <a:pos x="connsiteX0" y="connsiteY0"/>
                </a:cxn>
                <a:cxn ang="0">
                  <a:pos x="connsiteX1" y="connsiteY1"/>
                </a:cxn>
                <a:cxn ang="0">
                  <a:pos x="connsiteX2" y="connsiteY2"/>
                </a:cxn>
                <a:cxn ang="0">
                  <a:pos x="connsiteX3" y="connsiteY3"/>
                </a:cxn>
              </a:cxnLst>
              <a:rect l="l" t="t" r="r" b="b"/>
              <a:pathLst>
                <a:path w="40847" h="3291">
                  <a:moveTo>
                    <a:pt x="0" y="3291"/>
                  </a:moveTo>
                  <a:lnTo>
                    <a:pt x="40848" y="3291"/>
                  </a:lnTo>
                  <a:lnTo>
                    <a:pt x="40848" y="0"/>
                  </a:lnTo>
                  <a:lnTo>
                    <a:pt x="0" y="0"/>
                  </a:lnTo>
                  <a:close/>
                </a:path>
              </a:pathLst>
            </a:custGeom>
            <a:solidFill>
              <a:srgbClr val="000000"/>
            </a:solidFill>
            <a:ln w="734"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7A6AC590-B663-A0A6-9533-0F5FECCEA4EF}"/>
                </a:ext>
              </a:extLst>
            </p:cNvPr>
            <p:cNvSpPr/>
            <p:nvPr/>
          </p:nvSpPr>
          <p:spPr>
            <a:xfrm>
              <a:off x="8906028" y="3259105"/>
              <a:ext cx="24633" cy="41075"/>
            </a:xfrm>
            <a:custGeom>
              <a:avLst/>
              <a:gdLst>
                <a:gd name="connsiteX0" fmla="*/ 0 w 24633"/>
                <a:gd name="connsiteY0" fmla="*/ 41075 h 41075"/>
                <a:gd name="connsiteX1" fmla="*/ 88 w 24633"/>
                <a:gd name="connsiteY1" fmla="*/ 39628 h 41075"/>
                <a:gd name="connsiteX2" fmla="*/ 691 w 24633"/>
                <a:gd name="connsiteY2" fmla="*/ 38783 h 41075"/>
                <a:gd name="connsiteX3" fmla="*/ 12526 w 24633"/>
                <a:gd name="connsiteY3" fmla="*/ 25596 h 41075"/>
                <a:gd name="connsiteX4" fmla="*/ 18999 w 24633"/>
                <a:gd name="connsiteY4" fmla="*/ 11953 h 41075"/>
                <a:gd name="connsiteX5" fmla="*/ 16831 w 24633"/>
                <a:gd name="connsiteY5" fmla="*/ 4878 h 41075"/>
                <a:gd name="connsiteX6" fmla="*/ 10748 w 24633"/>
                <a:gd name="connsiteY6" fmla="*/ 1925 h 41075"/>
                <a:gd name="connsiteX7" fmla="*/ 5745 w 24633"/>
                <a:gd name="connsiteY7" fmla="*/ 3578 h 41075"/>
                <a:gd name="connsiteX8" fmla="*/ 2402 w 24633"/>
                <a:gd name="connsiteY8" fmla="*/ 8192 h 41075"/>
                <a:gd name="connsiteX9" fmla="*/ 3218 w 24633"/>
                <a:gd name="connsiteY9" fmla="*/ 8125 h 41075"/>
                <a:gd name="connsiteX10" fmla="*/ 5598 w 24633"/>
                <a:gd name="connsiteY10" fmla="*/ 9095 h 41075"/>
                <a:gd name="connsiteX11" fmla="*/ 6472 w 24633"/>
                <a:gd name="connsiteY11" fmla="*/ 11351 h 41075"/>
                <a:gd name="connsiteX12" fmla="*/ 5385 w 24633"/>
                <a:gd name="connsiteY12" fmla="*/ 13819 h 41075"/>
                <a:gd name="connsiteX13" fmla="*/ 3277 w 24633"/>
                <a:gd name="connsiteY13" fmla="*/ 14605 h 41075"/>
                <a:gd name="connsiteX14" fmla="*/ 2285 w 24633"/>
                <a:gd name="connsiteY14" fmla="*/ 14510 h 41075"/>
                <a:gd name="connsiteX15" fmla="*/ 867 w 24633"/>
                <a:gd name="connsiteY15" fmla="*/ 13577 h 41075"/>
                <a:gd name="connsiteX16" fmla="*/ 0 w 24633"/>
                <a:gd name="connsiteY16" fmla="*/ 11167 h 41075"/>
                <a:gd name="connsiteX17" fmla="*/ 3247 w 24633"/>
                <a:gd name="connsiteY17" fmla="*/ 3431 h 41075"/>
                <a:gd name="connsiteX18" fmla="*/ 11527 w 24633"/>
                <a:gd name="connsiteY18" fmla="*/ 0 h 41075"/>
                <a:gd name="connsiteX19" fmla="*/ 20894 w 24633"/>
                <a:gd name="connsiteY19" fmla="*/ 3372 h 41075"/>
                <a:gd name="connsiteX20" fmla="*/ 24634 w 24633"/>
                <a:gd name="connsiteY20" fmla="*/ 11953 h 41075"/>
                <a:gd name="connsiteX21" fmla="*/ 24060 w 24633"/>
                <a:gd name="connsiteY21" fmla="*/ 15480 h 41075"/>
                <a:gd name="connsiteX22" fmla="*/ 22760 w 24633"/>
                <a:gd name="connsiteY22" fmla="*/ 18426 h 41075"/>
                <a:gd name="connsiteX23" fmla="*/ 20049 w 24633"/>
                <a:gd name="connsiteY23" fmla="*/ 21798 h 41075"/>
                <a:gd name="connsiteX24" fmla="*/ 16471 w 24633"/>
                <a:gd name="connsiteY24" fmla="*/ 25353 h 41075"/>
                <a:gd name="connsiteX25" fmla="*/ 11292 w 24633"/>
                <a:gd name="connsiteY25" fmla="*/ 29960 h 41075"/>
                <a:gd name="connsiteX26" fmla="*/ 4753 w 24633"/>
                <a:gd name="connsiteY26" fmla="*/ 36315 h 41075"/>
                <a:gd name="connsiteX27" fmla="*/ 15869 w 24633"/>
                <a:gd name="connsiteY27" fmla="*/ 36315 h 41075"/>
                <a:gd name="connsiteX28" fmla="*/ 21710 w 24633"/>
                <a:gd name="connsiteY28" fmla="*/ 35830 h 41075"/>
                <a:gd name="connsiteX29" fmla="*/ 23061 w 24633"/>
                <a:gd name="connsiteY29" fmla="*/ 30349 h 41075"/>
                <a:gd name="connsiteX30" fmla="*/ 24634 w 24633"/>
                <a:gd name="connsiteY30" fmla="*/ 30349 h 41075"/>
                <a:gd name="connsiteX31" fmla="*/ 22885 w 24633"/>
                <a:gd name="connsiteY31" fmla="*/ 41075 h 41075"/>
                <a:gd name="connsiteX32" fmla="*/ 0 w 24633"/>
                <a:gd name="connsiteY32" fmla="*/ 41075 h 4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633" h="41075">
                  <a:moveTo>
                    <a:pt x="0" y="41075"/>
                  </a:moveTo>
                  <a:cubicBezTo>
                    <a:pt x="0" y="40333"/>
                    <a:pt x="29" y="39848"/>
                    <a:pt x="88" y="39628"/>
                  </a:cubicBezTo>
                  <a:cubicBezTo>
                    <a:pt x="169" y="39408"/>
                    <a:pt x="367" y="39129"/>
                    <a:pt x="691" y="38783"/>
                  </a:cubicBezTo>
                  <a:lnTo>
                    <a:pt x="12526" y="25596"/>
                  </a:lnTo>
                  <a:cubicBezTo>
                    <a:pt x="16839" y="20740"/>
                    <a:pt x="18999" y="16192"/>
                    <a:pt x="18999" y="11953"/>
                  </a:cubicBezTo>
                  <a:cubicBezTo>
                    <a:pt x="18999" y="9198"/>
                    <a:pt x="18279" y="6840"/>
                    <a:pt x="16831" y="4878"/>
                  </a:cubicBezTo>
                  <a:cubicBezTo>
                    <a:pt x="15406" y="2909"/>
                    <a:pt x="13378" y="1925"/>
                    <a:pt x="10748" y="1925"/>
                  </a:cubicBezTo>
                  <a:cubicBezTo>
                    <a:pt x="8941" y="1925"/>
                    <a:pt x="7273" y="2476"/>
                    <a:pt x="5745" y="3578"/>
                  </a:cubicBezTo>
                  <a:cubicBezTo>
                    <a:pt x="4224" y="4687"/>
                    <a:pt x="3108" y="6223"/>
                    <a:pt x="2402" y="8192"/>
                  </a:cubicBezTo>
                  <a:cubicBezTo>
                    <a:pt x="2527" y="8148"/>
                    <a:pt x="2799" y="8125"/>
                    <a:pt x="3218" y="8125"/>
                  </a:cubicBezTo>
                  <a:cubicBezTo>
                    <a:pt x="4239" y="8125"/>
                    <a:pt x="5033" y="8449"/>
                    <a:pt x="5598" y="9095"/>
                  </a:cubicBezTo>
                  <a:cubicBezTo>
                    <a:pt x="6179" y="9734"/>
                    <a:pt x="6472" y="10491"/>
                    <a:pt x="6472" y="11351"/>
                  </a:cubicBezTo>
                  <a:cubicBezTo>
                    <a:pt x="6472" y="12453"/>
                    <a:pt x="6113" y="13276"/>
                    <a:pt x="5385" y="13819"/>
                  </a:cubicBezTo>
                  <a:cubicBezTo>
                    <a:pt x="4687" y="14341"/>
                    <a:pt x="3982" y="14605"/>
                    <a:pt x="3277" y="14605"/>
                  </a:cubicBezTo>
                  <a:cubicBezTo>
                    <a:pt x="2998" y="14605"/>
                    <a:pt x="2667" y="14576"/>
                    <a:pt x="2285" y="14510"/>
                  </a:cubicBezTo>
                  <a:cubicBezTo>
                    <a:pt x="1925" y="14451"/>
                    <a:pt x="1447" y="14142"/>
                    <a:pt x="867" y="13577"/>
                  </a:cubicBezTo>
                  <a:cubicBezTo>
                    <a:pt x="287" y="12996"/>
                    <a:pt x="0" y="12188"/>
                    <a:pt x="0" y="11167"/>
                  </a:cubicBezTo>
                  <a:cubicBezTo>
                    <a:pt x="0" y="8294"/>
                    <a:pt x="1080" y="5716"/>
                    <a:pt x="3247" y="3431"/>
                  </a:cubicBezTo>
                  <a:cubicBezTo>
                    <a:pt x="5437" y="1146"/>
                    <a:pt x="8199" y="0"/>
                    <a:pt x="11527" y="0"/>
                  </a:cubicBezTo>
                  <a:cubicBezTo>
                    <a:pt x="15303" y="0"/>
                    <a:pt x="18426" y="1124"/>
                    <a:pt x="20894" y="3372"/>
                  </a:cubicBezTo>
                  <a:cubicBezTo>
                    <a:pt x="23385" y="5598"/>
                    <a:pt x="24634" y="8463"/>
                    <a:pt x="24634" y="11953"/>
                  </a:cubicBezTo>
                  <a:cubicBezTo>
                    <a:pt x="24634" y="13180"/>
                    <a:pt x="24442" y="14355"/>
                    <a:pt x="24060" y="15480"/>
                  </a:cubicBezTo>
                  <a:cubicBezTo>
                    <a:pt x="23700" y="16582"/>
                    <a:pt x="23267" y="17566"/>
                    <a:pt x="22760" y="18426"/>
                  </a:cubicBezTo>
                  <a:cubicBezTo>
                    <a:pt x="22283" y="19292"/>
                    <a:pt x="21379" y="20417"/>
                    <a:pt x="20049" y="21798"/>
                  </a:cubicBezTo>
                  <a:cubicBezTo>
                    <a:pt x="18727" y="23186"/>
                    <a:pt x="17537" y="24369"/>
                    <a:pt x="16471" y="25353"/>
                  </a:cubicBezTo>
                  <a:cubicBezTo>
                    <a:pt x="15406" y="26338"/>
                    <a:pt x="13680" y="27873"/>
                    <a:pt x="11292" y="29960"/>
                  </a:cubicBezTo>
                  <a:lnTo>
                    <a:pt x="4753" y="36315"/>
                  </a:lnTo>
                  <a:lnTo>
                    <a:pt x="15869" y="36315"/>
                  </a:lnTo>
                  <a:cubicBezTo>
                    <a:pt x="19483" y="36315"/>
                    <a:pt x="21430" y="36153"/>
                    <a:pt x="21710" y="35830"/>
                  </a:cubicBezTo>
                  <a:cubicBezTo>
                    <a:pt x="22114" y="35249"/>
                    <a:pt x="22562" y="33427"/>
                    <a:pt x="23061" y="30349"/>
                  </a:cubicBezTo>
                  <a:lnTo>
                    <a:pt x="24634" y="30349"/>
                  </a:lnTo>
                  <a:lnTo>
                    <a:pt x="22885" y="41075"/>
                  </a:lnTo>
                  <a:lnTo>
                    <a:pt x="0" y="41075"/>
                  </a:lnTo>
                  <a:close/>
                </a:path>
              </a:pathLst>
            </a:custGeom>
            <a:solidFill>
              <a:srgbClr val="000000"/>
            </a:solidFill>
            <a:ln w="734" cap="flat">
              <a:noFill/>
              <a:prstDash val="solid"/>
              <a:miter/>
            </a:ln>
          </p:spPr>
          <p:txBody>
            <a:bodyPr rtlCol="0" anchor="ctr"/>
            <a:lstStyle/>
            <a:p>
              <a:endParaRPr lang="en-DE"/>
            </a:p>
          </p:txBody>
        </p:sp>
      </p:grpSp>
      <p:grpSp>
        <p:nvGrpSpPr>
          <p:cNvPr id="168" name="Group 167">
            <a:extLst>
              <a:ext uri="{FF2B5EF4-FFF2-40B4-BE49-F238E27FC236}">
                <a16:creationId xmlns:a16="http://schemas.microsoft.com/office/drawing/2014/main" id="{1C6D7FC5-CBDD-2520-0261-9D2BCD605EA6}"/>
              </a:ext>
            </a:extLst>
          </p:cNvPr>
          <p:cNvGrpSpPr/>
          <p:nvPr/>
        </p:nvGrpSpPr>
        <p:grpSpPr>
          <a:xfrm>
            <a:off x="8394639" y="2649436"/>
            <a:ext cx="146874" cy="41767"/>
            <a:chOff x="8394639" y="2649436"/>
            <a:chExt cx="146874" cy="41767"/>
          </a:xfrm>
        </p:grpSpPr>
        <p:sp>
          <p:nvSpPr>
            <p:cNvPr id="165" name="Freeform 164">
              <a:extLst>
                <a:ext uri="{FF2B5EF4-FFF2-40B4-BE49-F238E27FC236}">
                  <a16:creationId xmlns:a16="http://schemas.microsoft.com/office/drawing/2014/main" id="{5A7FF575-FE3C-70CD-CEDC-0FCEB079FF99}"/>
                </a:ext>
              </a:extLst>
            </p:cNvPr>
            <p:cNvSpPr/>
            <p:nvPr/>
          </p:nvSpPr>
          <p:spPr>
            <a:xfrm>
              <a:off x="8394639" y="2649436"/>
              <a:ext cx="20357" cy="41074"/>
            </a:xfrm>
            <a:custGeom>
              <a:avLst/>
              <a:gdLst>
                <a:gd name="connsiteX0" fmla="*/ 0 w 20357"/>
                <a:gd name="connsiteY0" fmla="*/ 5872 h 41074"/>
                <a:gd name="connsiteX1" fmla="*/ 0 w 20357"/>
                <a:gd name="connsiteY1" fmla="*/ 3945 h 41074"/>
                <a:gd name="connsiteX2" fmla="*/ 11233 w 20357"/>
                <a:gd name="connsiteY2" fmla="*/ 0 h 41074"/>
                <a:gd name="connsiteX3" fmla="*/ 12467 w 20357"/>
                <a:gd name="connsiteY3" fmla="*/ 241 h 41074"/>
                <a:gd name="connsiteX4" fmla="*/ 12651 w 20357"/>
                <a:gd name="connsiteY4" fmla="*/ 1596 h 41074"/>
                <a:gd name="connsiteX5" fmla="*/ 12651 w 20357"/>
                <a:gd name="connsiteY5" fmla="*/ 36196 h 41074"/>
                <a:gd name="connsiteX6" fmla="*/ 13555 w 20357"/>
                <a:gd name="connsiteY6" fmla="*/ 38605 h 41074"/>
                <a:gd name="connsiteX7" fmla="*/ 18404 w 20357"/>
                <a:gd name="connsiteY7" fmla="*/ 39178 h 41074"/>
                <a:gd name="connsiteX8" fmla="*/ 20358 w 20357"/>
                <a:gd name="connsiteY8" fmla="*/ 39178 h 41074"/>
                <a:gd name="connsiteX9" fmla="*/ 20358 w 20357"/>
                <a:gd name="connsiteY9" fmla="*/ 41075 h 41074"/>
                <a:gd name="connsiteX10" fmla="*/ 10359 w 20357"/>
                <a:gd name="connsiteY10" fmla="*/ 40894 h 41074"/>
                <a:gd name="connsiteX11" fmla="*/ 397 w 20357"/>
                <a:gd name="connsiteY11" fmla="*/ 41075 h 41074"/>
                <a:gd name="connsiteX12" fmla="*/ 397 w 20357"/>
                <a:gd name="connsiteY12" fmla="*/ 39178 h 41074"/>
                <a:gd name="connsiteX13" fmla="*/ 2351 w 20357"/>
                <a:gd name="connsiteY13" fmla="*/ 39178 h 41074"/>
                <a:gd name="connsiteX14" fmla="*/ 7170 w 20357"/>
                <a:gd name="connsiteY14" fmla="*/ 38636 h 41074"/>
                <a:gd name="connsiteX15" fmla="*/ 8103 w 20357"/>
                <a:gd name="connsiteY15" fmla="*/ 36196 h 41074"/>
                <a:gd name="connsiteX16" fmla="*/ 8103 w 20357"/>
                <a:gd name="connsiteY16" fmla="*/ 4246 h 41074"/>
                <a:gd name="connsiteX17" fmla="*/ 0 w 20357"/>
                <a:gd name="connsiteY17" fmla="*/ 5872 h 4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57" h="41074">
                  <a:moveTo>
                    <a:pt x="0" y="5872"/>
                  </a:moveTo>
                  <a:lnTo>
                    <a:pt x="0" y="3945"/>
                  </a:lnTo>
                  <a:cubicBezTo>
                    <a:pt x="4944" y="3945"/>
                    <a:pt x="8684" y="2630"/>
                    <a:pt x="11233" y="0"/>
                  </a:cubicBezTo>
                  <a:cubicBezTo>
                    <a:pt x="11938" y="0"/>
                    <a:pt x="12350" y="80"/>
                    <a:pt x="12467" y="241"/>
                  </a:cubicBezTo>
                  <a:cubicBezTo>
                    <a:pt x="12592" y="402"/>
                    <a:pt x="12651" y="853"/>
                    <a:pt x="12651" y="1596"/>
                  </a:cubicBezTo>
                  <a:lnTo>
                    <a:pt x="12651" y="36196"/>
                  </a:lnTo>
                  <a:cubicBezTo>
                    <a:pt x="12651" y="37421"/>
                    <a:pt x="12952" y="38224"/>
                    <a:pt x="13555" y="38605"/>
                  </a:cubicBezTo>
                  <a:cubicBezTo>
                    <a:pt x="14157" y="38987"/>
                    <a:pt x="15773" y="39178"/>
                    <a:pt x="18404" y="39178"/>
                  </a:cubicBezTo>
                  <a:lnTo>
                    <a:pt x="20358" y="39178"/>
                  </a:lnTo>
                  <a:lnTo>
                    <a:pt x="20358" y="41075"/>
                  </a:lnTo>
                  <a:cubicBezTo>
                    <a:pt x="18910" y="40954"/>
                    <a:pt x="15582" y="40894"/>
                    <a:pt x="10359" y="40894"/>
                  </a:cubicBezTo>
                  <a:cubicBezTo>
                    <a:pt x="5143" y="40894"/>
                    <a:pt x="1822" y="40954"/>
                    <a:pt x="397" y="41075"/>
                  </a:cubicBezTo>
                  <a:lnTo>
                    <a:pt x="397" y="39178"/>
                  </a:lnTo>
                  <a:lnTo>
                    <a:pt x="2351" y="39178"/>
                  </a:lnTo>
                  <a:cubicBezTo>
                    <a:pt x="4944" y="39178"/>
                    <a:pt x="6546" y="38997"/>
                    <a:pt x="7170" y="38636"/>
                  </a:cubicBezTo>
                  <a:cubicBezTo>
                    <a:pt x="7795" y="38254"/>
                    <a:pt x="8103" y="37441"/>
                    <a:pt x="8103" y="36196"/>
                  </a:cubicBezTo>
                  <a:lnTo>
                    <a:pt x="8103" y="4246"/>
                  </a:lnTo>
                  <a:cubicBezTo>
                    <a:pt x="5951" y="5330"/>
                    <a:pt x="3255" y="5872"/>
                    <a:pt x="0" y="5872"/>
                  </a:cubicBezTo>
                  <a:close/>
                </a:path>
              </a:pathLst>
            </a:custGeom>
            <a:solidFill>
              <a:srgbClr val="000000"/>
            </a:solidFill>
            <a:ln w="734"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4070DB25-393F-BD85-7C01-4210DDA3BBD7}"/>
                </a:ext>
              </a:extLst>
            </p:cNvPr>
            <p:cNvSpPr/>
            <p:nvPr/>
          </p:nvSpPr>
          <p:spPr>
            <a:xfrm>
              <a:off x="8442289" y="2673858"/>
              <a:ext cx="41075" cy="2469"/>
            </a:xfrm>
            <a:custGeom>
              <a:avLst/>
              <a:gdLst>
                <a:gd name="connsiteX0" fmla="*/ 40715 w 41075"/>
                <a:gd name="connsiteY0" fmla="*/ 361 h 2469"/>
                <a:gd name="connsiteX1" fmla="*/ 41075 w 41075"/>
                <a:gd name="connsiteY1" fmla="*/ 1235 h 2469"/>
                <a:gd name="connsiteX2" fmla="*/ 40715 w 41075"/>
                <a:gd name="connsiteY2" fmla="*/ 2108 h 2469"/>
                <a:gd name="connsiteX3" fmla="*/ 39841 w 41075"/>
                <a:gd name="connsiteY3" fmla="*/ 2469 h 2469"/>
                <a:gd name="connsiteX4" fmla="*/ 1234 w 41075"/>
                <a:gd name="connsiteY4" fmla="*/ 2469 h 2469"/>
                <a:gd name="connsiteX5" fmla="*/ 367 w 41075"/>
                <a:gd name="connsiteY5" fmla="*/ 2108 h 2469"/>
                <a:gd name="connsiteX6" fmla="*/ 0 w 41075"/>
                <a:gd name="connsiteY6" fmla="*/ 1235 h 2469"/>
                <a:gd name="connsiteX7" fmla="*/ 367 w 41075"/>
                <a:gd name="connsiteY7" fmla="*/ 361 h 2469"/>
                <a:gd name="connsiteX8" fmla="*/ 1234 w 41075"/>
                <a:gd name="connsiteY8" fmla="*/ 0 h 2469"/>
                <a:gd name="connsiteX9" fmla="*/ 39841 w 41075"/>
                <a:gd name="connsiteY9" fmla="*/ 0 h 2469"/>
                <a:gd name="connsiteX10" fmla="*/ 40715 w 41075"/>
                <a:gd name="connsiteY10" fmla="*/ 361 h 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75" h="2469">
                  <a:moveTo>
                    <a:pt x="40715" y="361"/>
                  </a:moveTo>
                  <a:cubicBezTo>
                    <a:pt x="40958" y="602"/>
                    <a:pt x="41075" y="893"/>
                    <a:pt x="41075" y="1235"/>
                  </a:cubicBezTo>
                  <a:cubicBezTo>
                    <a:pt x="41075" y="1577"/>
                    <a:pt x="40958" y="1868"/>
                    <a:pt x="40715" y="2108"/>
                  </a:cubicBezTo>
                  <a:cubicBezTo>
                    <a:pt x="40473" y="2349"/>
                    <a:pt x="40187" y="2469"/>
                    <a:pt x="39841" y="2469"/>
                  </a:cubicBezTo>
                  <a:lnTo>
                    <a:pt x="1234" y="2469"/>
                  </a:lnTo>
                  <a:cubicBezTo>
                    <a:pt x="896" y="2469"/>
                    <a:pt x="610" y="2349"/>
                    <a:pt x="367" y="2108"/>
                  </a:cubicBezTo>
                  <a:cubicBezTo>
                    <a:pt x="125" y="1868"/>
                    <a:pt x="0" y="1577"/>
                    <a:pt x="0" y="1235"/>
                  </a:cubicBezTo>
                  <a:cubicBezTo>
                    <a:pt x="0" y="893"/>
                    <a:pt x="125" y="602"/>
                    <a:pt x="367" y="361"/>
                  </a:cubicBezTo>
                  <a:cubicBezTo>
                    <a:pt x="610" y="120"/>
                    <a:pt x="896" y="0"/>
                    <a:pt x="1234" y="0"/>
                  </a:cubicBezTo>
                  <a:lnTo>
                    <a:pt x="39841" y="0"/>
                  </a:lnTo>
                  <a:cubicBezTo>
                    <a:pt x="40187" y="0"/>
                    <a:pt x="40473" y="120"/>
                    <a:pt x="40715" y="361"/>
                  </a:cubicBezTo>
                  <a:close/>
                </a:path>
              </a:pathLst>
            </a:custGeom>
            <a:solidFill>
              <a:srgbClr val="000000"/>
            </a:solidFill>
            <a:ln w="734"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62FA849D-CC00-C29E-F6B4-F3FE8B46EF9A}"/>
                </a:ext>
              </a:extLst>
            </p:cNvPr>
            <p:cNvSpPr/>
            <p:nvPr/>
          </p:nvSpPr>
          <p:spPr>
            <a:xfrm>
              <a:off x="8506911" y="2663258"/>
              <a:ext cx="34602" cy="27945"/>
            </a:xfrm>
            <a:custGeom>
              <a:avLst/>
              <a:gdLst>
                <a:gd name="connsiteX0" fmla="*/ 34603 w 34602"/>
                <a:gd name="connsiteY0" fmla="*/ 3644 h 27945"/>
                <a:gd name="connsiteX1" fmla="*/ 34427 w 34602"/>
                <a:gd name="connsiteY1" fmla="*/ 4487 h 27945"/>
                <a:gd name="connsiteX2" fmla="*/ 33758 w 34602"/>
                <a:gd name="connsiteY2" fmla="*/ 6625 h 27945"/>
                <a:gd name="connsiteX3" fmla="*/ 32494 w 34602"/>
                <a:gd name="connsiteY3" fmla="*/ 9908 h 27945"/>
                <a:gd name="connsiteX4" fmla="*/ 30445 w 34602"/>
                <a:gd name="connsiteY4" fmla="*/ 13822 h 27945"/>
                <a:gd name="connsiteX5" fmla="*/ 27499 w 34602"/>
                <a:gd name="connsiteY5" fmla="*/ 18129 h 27945"/>
                <a:gd name="connsiteX6" fmla="*/ 26955 w 34602"/>
                <a:gd name="connsiteY6" fmla="*/ 19002 h 27945"/>
                <a:gd name="connsiteX7" fmla="*/ 26896 w 34602"/>
                <a:gd name="connsiteY7" fmla="*/ 20297 h 27945"/>
                <a:gd name="connsiteX8" fmla="*/ 28792 w 34602"/>
                <a:gd name="connsiteY8" fmla="*/ 26561 h 27945"/>
                <a:gd name="connsiteX9" fmla="*/ 29034 w 34602"/>
                <a:gd name="connsiteY9" fmla="*/ 26561 h 27945"/>
                <a:gd name="connsiteX10" fmla="*/ 29666 w 34602"/>
                <a:gd name="connsiteY10" fmla="*/ 26380 h 27945"/>
                <a:gd name="connsiteX11" fmla="*/ 30570 w 34602"/>
                <a:gd name="connsiteY11" fmla="*/ 25928 h 27945"/>
                <a:gd name="connsiteX12" fmla="*/ 31473 w 34602"/>
                <a:gd name="connsiteY12" fmla="*/ 25024 h 27945"/>
                <a:gd name="connsiteX13" fmla="*/ 32252 w 34602"/>
                <a:gd name="connsiteY13" fmla="*/ 23549 h 27945"/>
                <a:gd name="connsiteX14" fmla="*/ 33067 w 34602"/>
                <a:gd name="connsiteY14" fmla="*/ 22947 h 27945"/>
                <a:gd name="connsiteX15" fmla="*/ 33787 w 34602"/>
                <a:gd name="connsiteY15" fmla="*/ 23549 h 27945"/>
                <a:gd name="connsiteX16" fmla="*/ 32281 w 34602"/>
                <a:gd name="connsiteY16" fmla="*/ 26289 h 27945"/>
                <a:gd name="connsiteX17" fmla="*/ 28608 w 34602"/>
                <a:gd name="connsiteY17" fmla="*/ 27945 h 27945"/>
                <a:gd name="connsiteX18" fmla="*/ 25060 w 34602"/>
                <a:gd name="connsiteY18" fmla="*/ 26591 h 27945"/>
                <a:gd name="connsiteX19" fmla="*/ 23010 w 34602"/>
                <a:gd name="connsiteY19" fmla="*/ 22736 h 27945"/>
                <a:gd name="connsiteX20" fmla="*/ 9999 w 34602"/>
                <a:gd name="connsiteY20" fmla="*/ 27945 h 27945"/>
                <a:gd name="connsiteX21" fmla="*/ 2711 w 34602"/>
                <a:gd name="connsiteY21" fmla="*/ 24964 h 27945"/>
                <a:gd name="connsiteX22" fmla="*/ 0 w 34602"/>
                <a:gd name="connsiteY22" fmla="*/ 17496 h 27945"/>
                <a:gd name="connsiteX23" fmla="*/ 2351 w 34602"/>
                <a:gd name="connsiteY23" fmla="*/ 9155 h 27945"/>
                <a:gd name="connsiteX24" fmla="*/ 8588 w 34602"/>
                <a:gd name="connsiteY24" fmla="*/ 2560 h 27945"/>
                <a:gd name="connsiteX25" fmla="*/ 16596 w 34602"/>
                <a:gd name="connsiteY25" fmla="*/ 0 h 27945"/>
                <a:gd name="connsiteX26" fmla="*/ 19425 w 34602"/>
                <a:gd name="connsiteY26" fmla="*/ 392 h 27945"/>
                <a:gd name="connsiteX27" fmla="*/ 22194 w 34602"/>
                <a:gd name="connsiteY27" fmla="*/ 1686 h 27945"/>
                <a:gd name="connsiteX28" fmla="*/ 24604 w 34602"/>
                <a:gd name="connsiteY28" fmla="*/ 4036 h 27945"/>
                <a:gd name="connsiteX29" fmla="*/ 26264 w 34602"/>
                <a:gd name="connsiteY29" fmla="*/ 7679 h 27945"/>
                <a:gd name="connsiteX30" fmla="*/ 26896 w 34602"/>
                <a:gd name="connsiteY30" fmla="*/ 12708 h 27945"/>
                <a:gd name="connsiteX31" fmla="*/ 26896 w 34602"/>
                <a:gd name="connsiteY31" fmla="*/ 16532 h 27945"/>
                <a:gd name="connsiteX32" fmla="*/ 32950 w 34602"/>
                <a:gd name="connsiteY32" fmla="*/ 4307 h 27945"/>
                <a:gd name="connsiteX33" fmla="*/ 33427 w 34602"/>
                <a:gd name="connsiteY33" fmla="*/ 3102 h 27945"/>
                <a:gd name="connsiteX34" fmla="*/ 33854 w 34602"/>
                <a:gd name="connsiteY34" fmla="*/ 3011 h 27945"/>
                <a:gd name="connsiteX35" fmla="*/ 34331 w 34602"/>
                <a:gd name="connsiteY35" fmla="*/ 3192 h 27945"/>
                <a:gd name="connsiteX36" fmla="*/ 34574 w 34602"/>
                <a:gd name="connsiteY36" fmla="*/ 3493 h 27945"/>
                <a:gd name="connsiteX37" fmla="*/ 34603 w 34602"/>
                <a:gd name="connsiteY37" fmla="*/ 3644 h 27945"/>
                <a:gd name="connsiteX38" fmla="*/ 22767 w 34602"/>
                <a:gd name="connsiteY38" fmla="*/ 21140 h 27945"/>
                <a:gd name="connsiteX39" fmla="*/ 22650 w 34602"/>
                <a:gd name="connsiteY39" fmla="*/ 14244 h 27945"/>
                <a:gd name="connsiteX40" fmla="*/ 22650 w 34602"/>
                <a:gd name="connsiteY40" fmla="*/ 12528 h 27945"/>
                <a:gd name="connsiteX41" fmla="*/ 22591 w 34602"/>
                <a:gd name="connsiteY41" fmla="*/ 10690 h 27945"/>
                <a:gd name="connsiteX42" fmla="*/ 22407 w 34602"/>
                <a:gd name="connsiteY42" fmla="*/ 8733 h 27945"/>
                <a:gd name="connsiteX43" fmla="*/ 22106 w 34602"/>
                <a:gd name="connsiteY43" fmla="*/ 6896 h 27945"/>
                <a:gd name="connsiteX44" fmla="*/ 21592 w 34602"/>
                <a:gd name="connsiteY44" fmla="*/ 5119 h 27945"/>
                <a:gd name="connsiteX45" fmla="*/ 20813 w 34602"/>
                <a:gd name="connsiteY45" fmla="*/ 3644 h 27945"/>
                <a:gd name="connsiteX46" fmla="*/ 19755 w 34602"/>
                <a:gd name="connsiteY46" fmla="*/ 2409 h 27945"/>
                <a:gd name="connsiteX47" fmla="*/ 18345 w 34602"/>
                <a:gd name="connsiteY47" fmla="*/ 1656 h 27945"/>
                <a:gd name="connsiteX48" fmla="*/ 16537 w 34602"/>
                <a:gd name="connsiteY48" fmla="*/ 1355 h 27945"/>
                <a:gd name="connsiteX49" fmla="*/ 14003 w 34602"/>
                <a:gd name="connsiteY49" fmla="*/ 1807 h 27945"/>
                <a:gd name="connsiteX50" fmla="*/ 11116 w 34602"/>
                <a:gd name="connsiteY50" fmla="*/ 3584 h 27945"/>
                <a:gd name="connsiteX51" fmla="*/ 8133 w 34602"/>
                <a:gd name="connsiteY51" fmla="*/ 7017 h 27945"/>
                <a:gd name="connsiteX52" fmla="*/ 5635 w 34602"/>
                <a:gd name="connsiteY52" fmla="*/ 13340 h 27945"/>
                <a:gd name="connsiteX53" fmla="*/ 4577 w 34602"/>
                <a:gd name="connsiteY53" fmla="*/ 19845 h 27945"/>
                <a:gd name="connsiteX54" fmla="*/ 5995 w 34602"/>
                <a:gd name="connsiteY54" fmla="*/ 24753 h 27945"/>
                <a:gd name="connsiteX55" fmla="*/ 10124 w 34602"/>
                <a:gd name="connsiteY55" fmla="*/ 26561 h 27945"/>
                <a:gd name="connsiteX56" fmla="*/ 22767 w 34602"/>
                <a:gd name="connsiteY56" fmla="*/ 21140 h 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602" h="27945">
                  <a:moveTo>
                    <a:pt x="34603" y="3644"/>
                  </a:moveTo>
                  <a:cubicBezTo>
                    <a:pt x="34566" y="3845"/>
                    <a:pt x="34507" y="4126"/>
                    <a:pt x="34427" y="4487"/>
                  </a:cubicBezTo>
                  <a:cubicBezTo>
                    <a:pt x="34346" y="4828"/>
                    <a:pt x="34118" y="5541"/>
                    <a:pt x="33758" y="6625"/>
                  </a:cubicBezTo>
                  <a:cubicBezTo>
                    <a:pt x="33398" y="7709"/>
                    <a:pt x="32979" y="8804"/>
                    <a:pt x="32494" y="9908"/>
                  </a:cubicBezTo>
                  <a:cubicBezTo>
                    <a:pt x="32032" y="10991"/>
                    <a:pt x="31348" y="12296"/>
                    <a:pt x="30445" y="13822"/>
                  </a:cubicBezTo>
                  <a:cubicBezTo>
                    <a:pt x="29563" y="15327"/>
                    <a:pt x="28579" y="16763"/>
                    <a:pt x="27499" y="18129"/>
                  </a:cubicBezTo>
                  <a:cubicBezTo>
                    <a:pt x="27197" y="18489"/>
                    <a:pt x="27014" y="18780"/>
                    <a:pt x="26955" y="19002"/>
                  </a:cubicBezTo>
                  <a:cubicBezTo>
                    <a:pt x="26918" y="19202"/>
                    <a:pt x="26896" y="19634"/>
                    <a:pt x="26896" y="20297"/>
                  </a:cubicBezTo>
                  <a:cubicBezTo>
                    <a:pt x="26896" y="24473"/>
                    <a:pt x="27528" y="26561"/>
                    <a:pt x="28792" y="26561"/>
                  </a:cubicBezTo>
                  <a:cubicBezTo>
                    <a:pt x="28850" y="26561"/>
                    <a:pt x="28931" y="26561"/>
                    <a:pt x="29034" y="26561"/>
                  </a:cubicBezTo>
                  <a:cubicBezTo>
                    <a:pt x="29152" y="26541"/>
                    <a:pt x="29365" y="26480"/>
                    <a:pt x="29666" y="26380"/>
                  </a:cubicBezTo>
                  <a:cubicBezTo>
                    <a:pt x="29982" y="26259"/>
                    <a:pt x="30283" y="26109"/>
                    <a:pt x="30570" y="25928"/>
                  </a:cubicBezTo>
                  <a:cubicBezTo>
                    <a:pt x="30849" y="25727"/>
                    <a:pt x="31150" y="25426"/>
                    <a:pt x="31473" y="25024"/>
                  </a:cubicBezTo>
                  <a:cubicBezTo>
                    <a:pt x="31789" y="24603"/>
                    <a:pt x="32054" y="24111"/>
                    <a:pt x="32252" y="23549"/>
                  </a:cubicBezTo>
                  <a:cubicBezTo>
                    <a:pt x="32436" y="23147"/>
                    <a:pt x="32707" y="22947"/>
                    <a:pt x="33067" y="22947"/>
                  </a:cubicBezTo>
                  <a:cubicBezTo>
                    <a:pt x="33545" y="22947"/>
                    <a:pt x="33787" y="23147"/>
                    <a:pt x="33787" y="23549"/>
                  </a:cubicBezTo>
                  <a:cubicBezTo>
                    <a:pt x="33787" y="24271"/>
                    <a:pt x="33288" y="25185"/>
                    <a:pt x="32281" y="26289"/>
                  </a:cubicBezTo>
                  <a:cubicBezTo>
                    <a:pt x="31282" y="27394"/>
                    <a:pt x="30055" y="27945"/>
                    <a:pt x="28608" y="27945"/>
                  </a:cubicBezTo>
                  <a:cubicBezTo>
                    <a:pt x="27227" y="27945"/>
                    <a:pt x="26044" y="27494"/>
                    <a:pt x="25060" y="26591"/>
                  </a:cubicBezTo>
                  <a:cubicBezTo>
                    <a:pt x="24097" y="25667"/>
                    <a:pt x="23414" y="24382"/>
                    <a:pt x="23010" y="22736"/>
                  </a:cubicBezTo>
                  <a:cubicBezTo>
                    <a:pt x="18675" y="26209"/>
                    <a:pt x="14341" y="27945"/>
                    <a:pt x="9999" y="27945"/>
                  </a:cubicBezTo>
                  <a:cubicBezTo>
                    <a:pt x="6950" y="27945"/>
                    <a:pt x="4518" y="26951"/>
                    <a:pt x="2711" y="24964"/>
                  </a:cubicBezTo>
                  <a:cubicBezTo>
                    <a:pt x="904" y="22956"/>
                    <a:pt x="0" y="20467"/>
                    <a:pt x="0" y="17496"/>
                  </a:cubicBezTo>
                  <a:cubicBezTo>
                    <a:pt x="0" y="14645"/>
                    <a:pt x="786" y="11865"/>
                    <a:pt x="2351" y="9155"/>
                  </a:cubicBezTo>
                  <a:cubicBezTo>
                    <a:pt x="3938" y="6445"/>
                    <a:pt x="6017" y="4246"/>
                    <a:pt x="8588" y="2560"/>
                  </a:cubicBezTo>
                  <a:cubicBezTo>
                    <a:pt x="11174" y="853"/>
                    <a:pt x="13841" y="0"/>
                    <a:pt x="16596" y="0"/>
                  </a:cubicBezTo>
                  <a:cubicBezTo>
                    <a:pt x="17559" y="0"/>
                    <a:pt x="18506" y="131"/>
                    <a:pt x="19425" y="392"/>
                  </a:cubicBezTo>
                  <a:cubicBezTo>
                    <a:pt x="20350" y="633"/>
                    <a:pt x="21276" y="1064"/>
                    <a:pt x="22194" y="1686"/>
                  </a:cubicBezTo>
                  <a:cubicBezTo>
                    <a:pt x="23120" y="2308"/>
                    <a:pt x="23921" y="3091"/>
                    <a:pt x="24604" y="4036"/>
                  </a:cubicBezTo>
                  <a:cubicBezTo>
                    <a:pt x="25287" y="4979"/>
                    <a:pt x="25846" y="6193"/>
                    <a:pt x="26264" y="7679"/>
                  </a:cubicBezTo>
                  <a:cubicBezTo>
                    <a:pt x="26683" y="9165"/>
                    <a:pt x="26896" y="10842"/>
                    <a:pt x="26896" y="12708"/>
                  </a:cubicBezTo>
                  <a:lnTo>
                    <a:pt x="26896" y="16532"/>
                  </a:lnTo>
                  <a:cubicBezTo>
                    <a:pt x="29548" y="13180"/>
                    <a:pt x="31561" y="9105"/>
                    <a:pt x="32950" y="4307"/>
                  </a:cubicBezTo>
                  <a:cubicBezTo>
                    <a:pt x="33148" y="3584"/>
                    <a:pt x="33310" y="3182"/>
                    <a:pt x="33427" y="3102"/>
                  </a:cubicBezTo>
                  <a:cubicBezTo>
                    <a:pt x="33508" y="3042"/>
                    <a:pt x="33655" y="3011"/>
                    <a:pt x="33854" y="3011"/>
                  </a:cubicBezTo>
                  <a:cubicBezTo>
                    <a:pt x="34052" y="3011"/>
                    <a:pt x="34214" y="3072"/>
                    <a:pt x="34331" y="3192"/>
                  </a:cubicBezTo>
                  <a:cubicBezTo>
                    <a:pt x="34471" y="3293"/>
                    <a:pt x="34551" y="3393"/>
                    <a:pt x="34574" y="3493"/>
                  </a:cubicBezTo>
                  <a:lnTo>
                    <a:pt x="34603" y="3644"/>
                  </a:lnTo>
                  <a:moveTo>
                    <a:pt x="22767" y="21140"/>
                  </a:moveTo>
                  <a:cubicBezTo>
                    <a:pt x="22687" y="20437"/>
                    <a:pt x="22650" y="18138"/>
                    <a:pt x="22650" y="14244"/>
                  </a:cubicBezTo>
                  <a:cubicBezTo>
                    <a:pt x="22650" y="13501"/>
                    <a:pt x="22650" y="12929"/>
                    <a:pt x="22650" y="12528"/>
                  </a:cubicBezTo>
                  <a:cubicBezTo>
                    <a:pt x="22650" y="12106"/>
                    <a:pt x="22628" y="11493"/>
                    <a:pt x="22591" y="10690"/>
                  </a:cubicBezTo>
                  <a:cubicBezTo>
                    <a:pt x="22547" y="9887"/>
                    <a:pt x="22488" y="9235"/>
                    <a:pt x="22407" y="8733"/>
                  </a:cubicBezTo>
                  <a:cubicBezTo>
                    <a:pt x="22349" y="8231"/>
                    <a:pt x="22246" y="7619"/>
                    <a:pt x="22106" y="6896"/>
                  </a:cubicBezTo>
                  <a:cubicBezTo>
                    <a:pt x="21967" y="6173"/>
                    <a:pt x="21790" y="5581"/>
                    <a:pt x="21592" y="5119"/>
                  </a:cubicBezTo>
                  <a:cubicBezTo>
                    <a:pt x="21394" y="4657"/>
                    <a:pt x="21129" y="4166"/>
                    <a:pt x="20813" y="3644"/>
                  </a:cubicBezTo>
                  <a:cubicBezTo>
                    <a:pt x="20512" y="3122"/>
                    <a:pt x="20159" y="2710"/>
                    <a:pt x="19755" y="2409"/>
                  </a:cubicBezTo>
                  <a:cubicBezTo>
                    <a:pt x="19373" y="2108"/>
                    <a:pt x="18903" y="1857"/>
                    <a:pt x="18345" y="1656"/>
                  </a:cubicBezTo>
                  <a:cubicBezTo>
                    <a:pt x="17801" y="1455"/>
                    <a:pt x="17199" y="1355"/>
                    <a:pt x="16537" y="1355"/>
                  </a:cubicBezTo>
                  <a:cubicBezTo>
                    <a:pt x="15715" y="1355"/>
                    <a:pt x="14870" y="1506"/>
                    <a:pt x="14003" y="1807"/>
                  </a:cubicBezTo>
                  <a:cubicBezTo>
                    <a:pt x="13158" y="2088"/>
                    <a:pt x="12196" y="2680"/>
                    <a:pt x="11116" y="3584"/>
                  </a:cubicBezTo>
                  <a:cubicBezTo>
                    <a:pt x="10036" y="4467"/>
                    <a:pt x="9036" y="5611"/>
                    <a:pt x="8133" y="7017"/>
                  </a:cubicBezTo>
                  <a:cubicBezTo>
                    <a:pt x="7185" y="8502"/>
                    <a:pt x="6355" y="10610"/>
                    <a:pt x="5635" y="13340"/>
                  </a:cubicBezTo>
                  <a:cubicBezTo>
                    <a:pt x="4930" y="16050"/>
                    <a:pt x="4577" y="18219"/>
                    <a:pt x="4577" y="19845"/>
                  </a:cubicBezTo>
                  <a:cubicBezTo>
                    <a:pt x="4577" y="21892"/>
                    <a:pt x="5047" y="23529"/>
                    <a:pt x="5995" y="24753"/>
                  </a:cubicBezTo>
                  <a:cubicBezTo>
                    <a:pt x="6943" y="25958"/>
                    <a:pt x="8316" y="26561"/>
                    <a:pt x="10124" y="26561"/>
                  </a:cubicBezTo>
                  <a:cubicBezTo>
                    <a:pt x="14436" y="26561"/>
                    <a:pt x="18653" y="24754"/>
                    <a:pt x="22767" y="21140"/>
                  </a:cubicBezTo>
                  <a:close/>
                </a:path>
              </a:pathLst>
            </a:custGeom>
            <a:solidFill>
              <a:srgbClr val="000000"/>
            </a:solidFill>
            <a:ln w="734" cap="flat">
              <a:noFill/>
              <a:prstDash val="solid"/>
              <a:miter/>
            </a:ln>
          </p:spPr>
          <p:txBody>
            <a:bodyPr rtlCol="0" anchor="ctr"/>
            <a:lstStyle/>
            <a:p>
              <a:endParaRPr lang="en-DE"/>
            </a:p>
          </p:txBody>
        </p:sp>
      </p:grpSp>
      <p:grpSp>
        <p:nvGrpSpPr>
          <p:cNvPr id="361" name="Group 360">
            <a:extLst>
              <a:ext uri="{FF2B5EF4-FFF2-40B4-BE49-F238E27FC236}">
                <a16:creationId xmlns:a16="http://schemas.microsoft.com/office/drawing/2014/main" id="{27AB6D62-C1FD-E287-B2B5-5C5CB355C3C1}"/>
              </a:ext>
            </a:extLst>
          </p:cNvPr>
          <p:cNvGrpSpPr/>
          <p:nvPr/>
        </p:nvGrpSpPr>
        <p:grpSpPr>
          <a:xfrm>
            <a:off x="7186482" y="3747451"/>
            <a:ext cx="1907258" cy="1271505"/>
            <a:chOff x="7186482" y="3747451"/>
            <a:chExt cx="1907258" cy="1271505"/>
          </a:xfrm>
        </p:grpSpPr>
        <p:sp>
          <p:nvSpPr>
            <p:cNvPr id="274" name="Freeform 273">
              <a:extLst>
                <a:ext uri="{FF2B5EF4-FFF2-40B4-BE49-F238E27FC236}">
                  <a16:creationId xmlns:a16="http://schemas.microsoft.com/office/drawing/2014/main" id="{A711DA14-80E5-0A87-432C-AC4DCF09566C}"/>
                </a:ext>
              </a:extLst>
            </p:cNvPr>
            <p:cNvSpPr/>
            <p:nvPr/>
          </p:nvSpPr>
          <p:spPr>
            <a:xfrm>
              <a:off x="7186482" y="3747451"/>
              <a:ext cx="1907258" cy="1271505"/>
            </a:xfrm>
            <a:custGeom>
              <a:avLst/>
              <a:gdLst>
                <a:gd name="connsiteX0" fmla="*/ 0 w 1907258"/>
                <a:gd name="connsiteY0" fmla="*/ 1271505 h 1271505"/>
                <a:gd name="connsiteX1" fmla="*/ 1907258 w 1907258"/>
                <a:gd name="connsiteY1" fmla="*/ 1271505 h 1271505"/>
                <a:gd name="connsiteX2" fmla="*/ 1907258 w 1907258"/>
                <a:gd name="connsiteY2" fmla="*/ 0 h 1271505"/>
                <a:gd name="connsiteX3" fmla="*/ 0 w 1907258"/>
                <a:gd name="connsiteY3" fmla="*/ 0 h 1271505"/>
              </a:gdLst>
              <a:ahLst/>
              <a:cxnLst>
                <a:cxn ang="0">
                  <a:pos x="connsiteX0" y="connsiteY0"/>
                </a:cxn>
                <a:cxn ang="0">
                  <a:pos x="connsiteX1" y="connsiteY1"/>
                </a:cxn>
                <a:cxn ang="0">
                  <a:pos x="connsiteX2" y="connsiteY2"/>
                </a:cxn>
                <a:cxn ang="0">
                  <a:pos x="connsiteX3" y="connsiteY3"/>
                </a:cxn>
              </a:cxnLst>
              <a:rect l="l" t="t" r="r" b="b"/>
              <a:pathLst>
                <a:path w="1907258" h="1271505">
                  <a:moveTo>
                    <a:pt x="0" y="1271505"/>
                  </a:moveTo>
                  <a:lnTo>
                    <a:pt x="1907258" y="1271505"/>
                  </a:lnTo>
                  <a:lnTo>
                    <a:pt x="1907258" y="0"/>
                  </a:lnTo>
                  <a:lnTo>
                    <a:pt x="0" y="0"/>
                  </a:lnTo>
                  <a:close/>
                </a:path>
              </a:pathLst>
            </a:custGeom>
            <a:solidFill>
              <a:srgbClr val="FFFFFF"/>
            </a:solidFill>
            <a:ln w="794" cap="flat">
              <a:noFill/>
              <a:prstDash val="solid"/>
              <a:miter/>
            </a:ln>
          </p:spPr>
          <p:txBody>
            <a:bodyPr rtlCol="0" anchor="ctr"/>
            <a:lstStyle/>
            <a:p>
              <a:endParaRPr lang="en-DE"/>
            </a:p>
          </p:txBody>
        </p:sp>
        <p:sp>
          <p:nvSpPr>
            <p:cNvPr id="275" name="Freeform 274">
              <a:extLst>
                <a:ext uri="{FF2B5EF4-FFF2-40B4-BE49-F238E27FC236}">
                  <a16:creationId xmlns:a16="http://schemas.microsoft.com/office/drawing/2014/main" id="{DA09CB7D-E7D4-930F-036A-614A9E8C9FD7}"/>
                </a:ext>
              </a:extLst>
            </p:cNvPr>
            <p:cNvSpPr/>
            <p:nvPr/>
          </p:nvSpPr>
          <p:spPr>
            <a:xfrm>
              <a:off x="7461129" y="3784995"/>
              <a:ext cx="1595069" cy="1051531"/>
            </a:xfrm>
            <a:custGeom>
              <a:avLst/>
              <a:gdLst>
                <a:gd name="connsiteX0" fmla="*/ 0 w 1595069"/>
                <a:gd name="connsiteY0" fmla="*/ 1051531 h 1051531"/>
                <a:gd name="connsiteX1" fmla="*/ 1595069 w 1595069"/>
                <a:gd name="connsiteY1" fmla="*/ 1051531 h 1051531"/>
                <a:gd name="connsiteX2" fmla="*/ 1595069 w 1595069"/>
                <a:gd name="connsiteY2" fmla="*/ 0 h 1051531"/>
                <a:gd name="connsiteX3" fmla="*/ 0 w 1595069"/>
                <a:gd name="connsiteY3" fmla="*/ 0 h 1051531"/>
              </a:gdLst>
              <a:ahLst/>
              <a:cxnLst>
                <a:cxn ang="0">
                  <a:pos x="connsiteX0" y="connsiteY0"/>
                </a:cxn>
                <a:cxn ang="0">
                  <a:pos x="connsiteX1" y="connsiteY1"/>
                </a:cxn>
                <a:cxn ang="0">
                  <a:pos x="connsiteX2" y="connsiteY2"/>
                </a:cxn>
                <a:cxn ang="0">
                  <a:pos x="connsiteX3" y="connsiteY3"/>
                </a:cxn>
              </a:cxnLst>
              <a:rect l="l" t="t" r="r" b="b"/>
              <a:pathLst>
                <a:path w="1595069" h="1051531">
                  <a:moveTo>
                    <a:pt x="0" y="1051531"/>
                  </a:moveTo>
                  <a:lnTo>
                    <a:pt x="1595069" y="1051531"/>
                  </a:lnTo>
                  <a:lnTo>
                    <a:pt x="1595069" y="0"/>
                  </a:lnTo>
                  <a:lnTo>
                    <a:pt x="0" y="0"/>
                  </a:lnTo>
                  <a:close/>
                </a:path>
              </a:pathLst>
            </a:custGeom>
            <a:solidFill>
              <a:srgbClr val="FFFFFF"/>
            </a:solidFill>
            <a:ln w="794"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1B50CE44-3FD2-F1A6-DFEC-45AA44F70BC7}"/>
                </a:ext>
              </a:extLst>
            </p:cNvPr>
            <p:cNvSpPr/>
            <p:nvPr/>
          </p:nvSpPr>
          <p:spPr>
            <a:xfrm>
              <a:off x="7506273"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7B7310F7-8080-D6D3-9F81-D6A1D75F3400}"/>
                </a:ext>
              </a:extLst>
            </p:cNvPr>
            <p:cNvSpPr/>
            <p:nvPr/>
          </p:nvSpPr>
          <p:spPr>
            <a:xfrm>
              <a:off x="7821276"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8" name="Freeform 277">
              <a:extLst>
                <a:ext uri="{FF2B5EF4-FFF2-40B4-BE49-F238E27FC236}">
                  <a16:creationId xmlns:a16="http://schemas.microsoft.com/office/drawing/2014/main" id="{C9C56BD0-C25E-2E29-88C0-AD58BB204846}"/>
                </a:ext>
              </a:extLst>
            </p:cNvPr>
            <p:cNvSpPr/>
            <p:nvPr/>
          </p:nvSpPr>
          <p:spPr>
            <a:xfrm>
              <a:off x="8136280"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89EBE69E-3FE0-4C1E-1998-52C6C6EDD29F}"/>
                </a:ext>
              </a:extLst>
            </p:cNvPr>
            <p:cNvSpPr/>
            <p:nvPr/>
          </p:nvSpPr>
          <p:spPr>
            <a:xfrm>
              <a:off x="8451280"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80" name="Freeform 279">
              <a:extLst>
                <a:ext uri="{FF2B5EF4-FFF2-40B4-BE49-F238E27FC236}">
                  <a16:creationId xmlns:a16="http://schemas.microsoft.com/office/drawing/2014/main" id="{036DF1CA-A8AF-60F5-4158-9F8342A8F9A8}"/>
                </a:ext>
              </a:extLst>
            </p:cNvPr>
            <p:cNvSpPr/>
            <p:nvPr/>
          </p:nvSpPr>
          <p:spPr>
            <a:xfrm>
              <a:off x="8766287"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1588" cap="rnd">
              <a:solidFill>
                <a:srgbClr val="000000">
                  <a:alpha val="10000"/>
                </a:srgbClr>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D45FF4EB-EA8E-EF6D-CBD2-35488F1031D2}"/>
                </a:ext>
              </a:extLst>
            </p:cNvPr>
            <p:cNvSpPr/>
            <p:nvPr/>
          </p:nvSpPr>
          <p:spPr>
            <a:xfrm>
              <a:off x="7461129" y="4836526"/>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3175" cap="rnd">
              <a:solidFill>
                <a:srgbClr val="000000"/>
              </a:solidFill>
              <a:prstDash val="solid"/>
              <a:round/>
            </a:ln>
          </p:spPr>
          <p:txBody>
            <a:bodyPr rtlCol="0" anchor="ctr"/>
            <a:lstStyle/>
            <a:p>
              <a:endParaRPr lang="en-DE"/>
            </a:p>
          </p:txBody>
        </p:sp>
        <p:sp>
          <p:nvSpPr>
            <p:cNvPr id="282" name="Freeform 281">
              <a:extLst>
                <a:ext uri="{FF2B5EF4-FFF2-40B4-BE49-F238E27FC236}">
                  <a16:creationId xmlns:a16="http://schemas.microsoft.com/office/drawing/2014/main" id="{676C48D6-8F2C-67D2-4160-03439D62B6DE}"/>
                </a:ext>
              </a:extLst>
            </p:cNvPr>
            <p:cNvSpPr/>
            <p:nvPr/>
          </p:nvSpPr>
          <p:spPr>
            <a:xfrm>
              <a:off x="7506273"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DB8398A7-DCDD-FB58-A7BB-6CFB2F45AD7D}"/>
                </a:ext>
              </a:extLst>
            </p:cNvPr>
            <p:cNvSpPr/>
            <p:nvPr/>
          </p:nvSpPr>
          <p:spPr>
            <a:xfrm>
              <a:off x="7821276"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4" name="Freeform 283">
              <a:extLst>
                <a:ext uri="{FF2B5EF4-FFF2-40B4-BE49-F238E27FC236}">
                  <a16:creationId xmlns:a16="http://schemas.microsoft.com/office/drawing/2014/main" id="{8742ADA6-F606-0893-359C-3F6106DE9563}"/>
                </a:ext>
              </a:extLst>
            </p:cNvPr>
            <p:cNvSpPr/>
            <p:nvPr/>
          </p:nvSpPr>
          <p:spPr>
            <a:xfrm>
              <a:off x="8136280"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35210590-DDF7-45C3-A7D5-706D6C6F53B8}"/>
                </a:ext>
              </a:extLst>
            </p:cNvPr>
            <p:cNvSpPr/>
            <p:nvPr/>
          </p:nvSpPr>
          <p:spPr>
            <a:xfrm>
              <a:off x="8451280"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6" name="Freeform 285">
              <a:extLst>
                <a:ext uri="{FF2B5EF4-FFF2-40B4-BE49-F238E27FC236}">
                  <a16:creationId xmlns:a16="http://schemas.microsoft.com/office/drawing/2014/main" id="{E71C719F-C320-E5C4-59C2-63A615156877}"/>
                </a:ext>
              </a:extLst>
            </p:cNvPr>
            <p:cNvSpPr/>
            <p:nvPr/>
          </p:nvSpPr>
          <p:spPr>
            <a:xfrm>
              <a:off x="8766287" y="4821515"/>
              <a:ext cx="794" cy="15011"/>
            </a:xfrm>
            <a:custGeom>
              <a:avLst/>
              <a:gdLst>
                <a:gd name="connsiteX0" fmla="*/ 0 w 794"/>
                <a:gd name="connsiteY0" fmla="*/ 15012 h 15011"/>
                <a:gd name="connsiteX1" fmla="*/ 0 w 794"/>
                <a:gd name="connsiteY1" fmla="*/ 0 h 15011"/>
              </a:gdLst>
              <a:ahLst/>
              <a:cxnLst>
                <a:cxn ang="0">
                  <a:pos x="connsiteX0" y="connsiteY0"/>
                </a:cxn>
                <a:cxn ang="0">
                  <a:pos x="connsiteX1" y="connsiteY1"/>
                </a:cxn>
              </a:cxnLst>
              <a:rect l="l" t="t" r="r" b="b"/>
              <a:pathLst>
                <a:path w="794" h="15011">
                  <a:moveTo>
                    <a:pt x="0" y="15012"/>
                  </a:moveTo>
                  <a:lnTo>
                    <a:pt x="0" y="0"/>
                  </a:lnTo>
                </a:path>
              </a:pathLst>
            </a:custGeom>
            <a:noFill/>
            <a:ln w="3175"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F34AF00E-C5AB-C084-35EE-0CB0BE095B64}"/>
                </a:ext>
              </a:extLst>
            </p:cNvPr>
            <p:cNvSpPr/>
            <p:nvPr/>
          </p:nvSpPr>
          <p:spPr>
            <a:xfrm>
              <a:off x="7458210" y="4862934"/>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8F064F91-BE5C-7F3B-3599-839B88E39CAF}"/>
                </a:ext>
              </a:extLst>
            </p:cNvPr>
            <p:cNvSpPr/>
            <p:nvPr/>
          </p:nvSpPr>
          <p:spPr>
            <a:xfrm>
              <a:off x="7502861" y="4903694"/>
              <a:ext cx="6792" cy="8169"/>
            </a:xfrm>
            <a:custGeom>
              <a:avLst/>
              <a:gdLst>
                <a:gd name="connsiteX0" fmla="*/ 0 w 6792"/>
                <a:gd name="connsiteY0" fmla="*/ 0 h 8169"/>
                <a:gd name="connsiteX1" fmla="*/ 6792 w 6792"/>
                <a:gd name="connsiteY1" fmla="*/ 0 h 8169"/>
                <a:gd name="connsiteX2" fmla="*/ 6792 w 6792"/>
                <a:gd name="connsiteY2" fmla="*/ 8169 h 8169"/>
                <a:gd name="connsiteX3" fmla="*/ 0 w 6792"/>
                <a:gd name="connsiteY3" fmla="*/ 8169 h 8169"/>
                <a:gd name="connsiteX4" fmla="*/ 0 w 6792"/>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69">
                  <a:moveTo>
                    <a:pt x="0" y="0"/>
                  </a:moveTo>
                  <a:lnTo>
                    <a:pt x="6792" y="0"/>
                  </a:lnTo>
                  <a:lnTo>
                    <a:pt x="6792"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89" name="Freeform 288">
              <a:extLst>
                <a:ext uri="{FF2B5EF4-FFF2-40B4-BE49-F238E27FC236}">
                  <a16:creationId xmlns:a16="http://schemas.microsoft.com/office/drawing/2014/main" id="{57859290-A17A-8A57-A135-3ACBBD786960}"/>
                </a:ext>
              </a:extLst>
            </p:cNvPr>
            <p:cNvSpPr/>
            <p:nvPr/>
          </p:nvSpPr>
          <p:spPr>
            <a:xfrm>
              <a:off x="7521113" y="4862934"/>
              <a:ext cx="33222" cy="49866"/>
            </a:xfrm>
            <a:custGeom>
              <a:avLst/>
              <a:gdLst>
                <a:gd name="connsiteX0" fmla="*/ 16611 w 33222"/>
                <a:gd name="connsiteY0" fmla="*/ 5150 h 49866"/>
                <a:gd name="connsiteX1" fmla="*/ 9046 w 33222"/>
                <a:gd name="connsiteY1" fmla="*/ 10108 h 49866"/>
                <a:gd name="connsiteX2" fmla="*/ 6536 w 33222"/>
                <a:gd name="connsiteY2" fmla="*/ 24953 h 49866"/>
                <a:gd name="connsiteX3" fmla="*/ 9046 w 33222"/>
                <a:gd name="connsiteY3" fmla="*/ 39790 h 49866"/>
                <a:gd name="connsiteX4" fmla="*/ 16611 w 33222"/>
                <a:gd name="connsiteY4" fmla="*/ 44717 h 49866"/>
                <a:gd name="connsiteX5" fmla="*/ 24177 w 33222"/>
                <a:gd name="connsiteY5" fmla="*/ 39790 h 49866"/>
                <a:gd name="connsiteX6" fmla="*/ 26720 w 33222"/>
                <a:gd name="connsiteY6" fmla="*/ 24953 h 49866"/>
                <a:gd name="connsiteX7" fmla="*/ 24177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3 w 33222"/>
                <a:gd name="connsiteY11" fmla="*/ 24953 h 49866"/>
                <a:gd name="connsiteX12" fmla="*/ 28941 w 33222"/>
                <a:gd name="connsiteY12" fmla="*/ 43493 h 49866"/>
                <a:gd name="connsiteX13" fmla="*/ 16611 w 33222"/>
                <a:gd name="connsiteY13" fmla="*/ 49867 h 49866"/>
                <a:gd name="connsiteX14" fmla="*/ 4250 w 33222"/>
                <a:gd name="connsiteY14" fmla="*/ 43493 h 49866"/>
                <a:gd name="connsiteX15" fmla="*/ 0 w 33222"/>
                <a:gd name="connsiteY15" fmla="*/ 24953 h 49866"/>
                <a:gd name="connsiteX16" fmla="*/ 4250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2" y="6803"/>
                    <a:pt x="9046" y="10108"/>
                  </a:cubicBezTo>
                  <a:cubicBezTo>
                    <a:pt x="7372" y="13391"/>
                    <a:pt x="6536" y="18341"/>
                    <a:pt x="6536" y="24953"/>
                  </a:cubicBezTo>
                  <a:cubicBezTo>
                    <a:pt x="6536" y="31541"/>
                    <a:pt x="7372" y="36484"/>
                    <a:pt x="9046" y="39790"/>
                  </a:cubicBezTo>
                  <a:cubicBezTo>
                    <a:pt x="10742" y="43072"/>
                    <a:pt x="13263" y="44717"/>
                    <a:pt x="16611" y="44717"/>
                  </a:cubicBezTo>
                  <a:cubicBezTo>
                    <a:pt x="19981" y="44717"/>
                    <a:pt x="22502" y="43072"/>
                    <a:pt x="24177" y="39790"/>
                  </a:cubicBezTo>
                  <a:cubicBezTo>
                    <a:pt x="25872" y="36484"/>
                    <a:pt x="26720" y="31541"/>
                    <a:pt x="26720" y="24953"/>
                  </a:cubicBezTo>
                  <a:cubicBezTo>
                    <a:pt x="26720" y="18341"/>
                    <a:pt x="25872" y="13391"/>
                    <a:pt x="24177" y="10108"/>
                  </a:cubicBezTo>
                  <a:cubicBezTo>
                    <a:pt x="22502" y="6803"/>
                    <a:pt x="19981" y="5150"/>
                    <a:pt x="16611" y="5150"/>
                  </a:cubicBezTo>
                  <a:moveTo>
                    <a:pt x="16611" y="0"/>
                  </a:moveTo>
                  <a:cubicBezTo>
                    <a:pt x="21999" y="0"/>
                    <a:pt x="26108" y="2138"/>
                    <a:pt x="28941" y="6405"/>
                  </a:cubicBezTo>
                  <a:cubicBezTo>
                    <a:pt x="31796" y="10657"/>
                    <a:pt x="33223" y="16839"/>
                    <a:pt x="33223" y="24953"/>
                  </a:cubicBezTo>
                  <a:cubicBezTo>
                    <a:pt x="33223" y="33043"/>
                    <a:pt x="31796" y="39226"/>
                    <a:pt x="28941" y="43493"/>
                  </a:cubicBezTo>
                  <a:cubicBezTo>
                    <a:pt x="26108" y="47745"/>
                    <a:pt x="21999" y="49867"/>
                    <a:pt x="16611" y="49867"/>
                  </a:cubicBezTo>
                  <a:cubicBezTo>
                    <a:pt x="11224" y="49867"/>
                    <a:pt x="7104" y="47745"/>
                    <a:pt x="4250" y="43493"/>
                  </a:cubicBezTo>
                  <a:cubicBezTo>
                    <a:pt x="1417" y="39226"/>
                    <a:pt x="0" y="33043"/>
                    <a:pt x="0" y="24953"/>
                  </a:cubicBezTo>
                  <a:cubicBezTo>
                    <a:pt x="0" y="16839"/>
                    <a:pt x="1417" y="10657"/>
                    <a:pt x="4250"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FCAEC034-5F7B-EF33-60EF-1D7A504D7364}"/>
                </a:ext>
              </a:extLst>
            </p:cNvPr>
            <p:cNvSpPr/>
            <p:nvPr/>
          </p:nvSpPr>
          <p:spPr>
            <a:xfrm>
              <a:off x="7773663" y="4862934"/>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291" name="Freeform 290">
              <a:extLst>
                <a:ext uri="{FF2B5EF4-FFF2-40B4-BE49-F238E27FC236}">
                  <a16:creationId xmlns:a16="http://schemas.microsoft.com/office/drawing/2014/main" id="{6F46DFB4-EFC4-DD2F-239B-449232EC0EBA}"/>
                </a:ext>
              </a:extLst>
            </p:cNvPr>
            <p:cNvSpPr/>
            <p:nvPr/>
          </p:nvSpPr>
          <p:spPr>
            <a:xfrm>
              <a:off x="7818314" y="4903694"/>
              <a:ext cx="6792" cy="8169"/>
            </a:xfrm>
            <a:custGeom>
              <a:avLst/>
              <a:gdLst>
                <a:gd name="connsiteX0" fmla="*/ 0 w 6792"/>
                <a:gd name="connsiteY0" fmla="*/ 0 h 8169"/>
                <a:gd name="connsiteX1" fmla="*/ 6792 w 6792"/>
                <a:gd name="connsiteY1" fmla="*/ 0 h 8169"/>
                <a:gd name="connsiteX2" fmla="*/ 6792 w 6792"/>
                <a:gd name="connsiteY2" fmla="*/ 8169 h 8169"/>
                <a:gd name="connsiteX3" fmla="*/ 0 w 6792"/>
                <a:gd name="connsiteY3" fmla="*/ 8169 h 8169"/>
                <a:gd name="connsiteX4" fmla="*/ 0 w 6792"/>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69">
                  <a:moveTo>
                    <a:pt x="0" y="0"/>
                  </a:moveTo>
                  <a:lnTo>
                    <a:pt x="6792" y="0"/>
                  </a:lnTo>
                  <a:lnTo>
                    <a:pt x="6792"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F951BF33-89D5-C857-5522-6B2DD23AAA12}"/>
                </a:ext>
              </a:extLst>
            </p:cNvPr>
            <p:cNvSpPr/>
            <p:nvPr/>
          </p:nvSpPr>
          <p:spPr>
            <a:xfrm>
              <a:off x="7837243" y="4862934"/>
              <a:ext cx="31644" cy="49866"/>
            </a:xfrm>
            <a:custGeom>
              <a:avLst/>
              <a:gdLst>
                <a:gd name="connsiteX0" fmla="*/ 21730 w 31644"/>
                <a:gd name="connsiteY0" fmla="*/ 23022 h 49866"/>
                <a:gd name="connsiteX1" fmla="*/ 29005 w 31644"/>
                <a:gd name="connsiteY1" fmla="*/ 27170 h 49866"/>
                <a:gd name="connsiteX2" fmla="*/ 31645 w 31644"/>
                <a:gd name="connsiteY2" fmla="*/ 34958 h 49866"/>
                <a:gd name="connsiteX3" fmla="*/ 26752 w 31644"/>
                <a:gd name="connsiteY3" fmla="*/ 45973 h 49866"/>
                <a:gd name="connsiteX4" fmla="*/ 12845 w 31644"/>
                <a:gd name="connsiteY4" fmla="*/ 49867 h 49866"/>
                <a:gd name="connsiteX5" fmla="*/ 6599 w 31644"/>
                <a:gd name="connsiteY5" fmla="*/ 49255 h 49866"/>
                <a:gd name="connsiteX6" fmla="*/ 0 w 31644"/>
                <a:gd name="connsiteY6" fmla="*/ 47483 h 49866"/>
                <a:gd name="connsiteX7" fmla="*/ 0 w 31644"/>
                <a:gd name="connsiteY7" fmla="*/ 41205 h 49866"/>
                <a:gd name="connsiteX8" fmla="*/ 5924 w 31644"/>
                <a:gd name="connsiteY8" fmla="*/ 43589 h 49866"/>
                <a:gd name="connsiteX9" fmla="*/ 12652 w 31644"/>
                <a:gd name="connsiteY9" fmla="*/ 44391 h 49866"/>
                <a:gd name="connsiteX10" fmla="*/ 21955 w 31644"/>
                <a:gd name="connsiteY10" fmla="*/ 41976 h 49866"/>
                <a:gd name="connsiteX11" fmla="*/ 25174 w 31644"/>
                <a:gd name="connsiteY11" fmla="*/ 34958 h 49866"/>
                <a:gd name="connsiteX12" fmla="*/ 22181 w 31644"/>
                <a:gd name="connsiteY12" fmla="*/ 28331 h 49866"/>
                <a:gd name="connsiteX13" fmla="*/ 13907 w 31644"/>
                <a:gd name="connsiteY13" fmla="*/ 25915 h 49866"/>
                <a:gd name="connsiteX14" fmla="*/ 8305 w 31644"/>
                <a:gd name="connsiteY14" fmla="*/ 25915 h 49866"/>
                <a:gd name="connsiteX15" fmla="*/ 8305 w 31644"/>
                <a:gd name="connsiteY15" fmla="*/ 20575 h 49866"/>
                <a:gd name="connsiteX16" fmla="*/ 14165 w 31644"/>
                <a:gd name="connsiteY16" fmla="*/ 20575 h 49866"/>
                <a:gd name="connsiteX17" fmla="*/ 21504 w 31644"/>
                <a:gd name="connsiteY17" fmla="*/ 18675 h 49866"/>
                <a:gd name="connsiteX18" fmla="*/ 24047 w 31644"/>
                <a:gd name="connsiteY18" fmla="*/ 13136 h 49866"/>
                <a:gd name="connsiteX19" fmla="*/ 21408 w 31644"/>
                <a:gd name="connsiteY19" fmla="*/ 7470 h 49866"/>
                <a:gd name="connsiteX20" fmla="*/ 13907 w 31644"/>
                <a:gd name="connsiteY20" fmla="*/ 5475 h 49866"/>
                <a:gd name="connsiteX21" fmla="*/ 8177 w 31644"/>
                <a:gd name="connsiteY21" fmla="*/ 6056 h 49866"/>
                <a:gd name="connsiteX22" fmla="*/ 1449 w 31644"/>
                <a:gd name="connsiteY22" fmla="*/ 7860 h 49866"/>
                <a:gd name="connsiteX23" fmla="*/ 1449 w 31644"/>
                <a:gd name="connsiteY23" fmla="*/ 2058 h 49866"/>
                <a:gd name="connsiteX24" fmla="*/ 8370 w 31644"/>
                <a:gd name="connsiteY24" fmla="*/ 516 h 49866"/>
                <a:gd name="connsiteX25" fmla="*/ 14486 w 31644"/>
                <a:gd name="connsiteY25" fmla="*/ 0 h 49866"/>
                <a:gd name="connsiteX26" fmla="*/ 26204 w 31644"/>
                <a:gd name="connsiteY26" fmla="*/ 3377 h 49866"/>
                <a:gd name="connsiteX27" fmla="*/ 30519 w 31644"/>
                <a:gd name="connsiteY27" fmla="*/ 12461 h 49866"/>
                <a:gd name="connsiteX28" fmla="*/ 28233 w 31644"/>
                <a:gd name="connsiteY28" fmla="*/ 19216 h 49866"/>
                <a:gd name="connsiteX29" fmla="*/ 21730 w 31644"/>
                <a:gd name="connsiteY29" fmla="*/ 23022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644" h="49866">
                  <a:moveTo>
                    <a:pt x="21730" y="23022"/>
                  </a:moveTo>
                  <a:cubicBezTo>
                    <a:pt x="24842" y="23682"/>
                    <a:pt x="27267" y="25064"/>
                    <a:pt x="29005" y="27170"/>
                  </a:cubicBezTo>
                  <a:cubicBezTo>
                    <a:pt x="30765" y="29276"/>
                    <a:pt x="31645" y="31867"/>
                    <a:pt x="31645" y="34958"/>
                  </a:cubicBezTo>
                  <a:cubicBezTo>
                    <a:pt x="31645" y="39703"/>
                    <a:pt x="30014" y="43374"/>
                    <a:pt x="26752" y="45973"/>
                  </a:cubicBezTo>
                  <a:cubicBezTo>
                    <a:pt x="23489" y="48571"/>
                    <a:pt x="18854" y="49867"/>
                    <a:pt x="12845" y="49867"/>
                  </a:cubicBezTo>
                  <a:cubicBezTo>
                    <a:pt x="10827" y="49867"/>
                    <a:pt x="8746" y="49660"/>
                    <a:pt x="6599" y="49255"/>
                  </a:cubicBezTo>
                  <a:cubicBezTo>
                    <a:pt x="4475" y="48866"/>
                    <a:pt x="2275" y="48277"/>
                    <a:pt x="0" y="47483"/>
                  </a:cubicBezTo>
                  <a:lnTo>
                    <a:pt x="0" y="41205"/>
                  </a:lnTo>
                  <a:cubicBezTo>
                    <a:pt x="1803" y="42262"/>
                    <a:pt x="3777" y="43056"/>
                    <a:pt x="5924" y="43589"/>
                  </a:cubicBezTo>
                  <a:cubicBezTo>
                    <a:pt x="8070" y="44121"/>
                    <a:pt x="10313" y="44391"/>
                    <a:pt x="12652" y="44391"/>
                  </a:cubicBezTo>
                  <a:cubicBezTo>
                    <a:pt x="16729" y="44391"/>
                    <a:pt x="19831" y="43589"/>
                    <a:pt x="21955" y="41976"/>
                  </a:cubicBezTo>
                  <a:cubicBezTo>
                    <a:pt x="24101" y="40370"/>
                    <a:pt x="25174" y="38034"/>
                    <a:pt x="25174" y="34958"/>
                  </a:cubicBezTo>
                  <a:cubicBezTo>
                    <a:pt x="25174" y="32129"/>
                    <a:pt x="24176" y="29920"/>
                    <a:pt x="22181" y="28331"/>
                  </a:cubicBezTo>
                  <a:cubicBezTo>
                    <a:pt x="20206" y="26717"/>
                    <a:pt x="17448" y="25915"/>
                    <a:pt x="13907" y="25915"/>
                  </a:cubicBezTo>
                  <a:lnTo>
                    <a:pt x="8305" y="25915"/>
                  </a:lnTo>
                  <a:lnTo>
                    <a:pt x="8305" y="20575"/>
                  </a:lnTo>
                  <a:lnTo>
                    <a:pt x="14165" y="20575"/>
                  </a:lnTo>
                  <a:cubicBezTo>
                    <a:pt x="17362" y="20575"/>
                    <a:pt x="19809" y="19939"/>
                    <a:pt x="21504" y="18675"/>
                  </a:cubicBezTo>
                  <a:cubicBezTo>
                    <a:pt x="23199" y="17388"/>
                    <a:pt x="24047" y="15544"/>
                    <a:pt x="24047" y="13136"/>
                  </a:cubicBezTo>
                  <a:cubicBezTo>
                    <a:pt x="24047" y="10665"/>
                    <a:pt x="23168" y="8781"/>
                    <a:pt x="21408" y="7470"/>
                  </a:cubicBezTo>
                  <a:cubicBezTo>
                    <a:pt x="19669" y="6143"/>
                    <a:pt x="17169" y="5475"/>
                    <a:pt x="13907" y="5475"/>
                  </a:cubicBezTo>
                  <a:cubicBezTo>
                    <a:pt x="12126" y="5475"/>
                    <a:pt x="10216" y="5666"/>
                    <a:pt x="8177" y="6056"/>
                  </a:cubicBezTo>
                  <a:cubicBezTo>
                    <a:pt x="6138" y="6445"/>
                    <a:pt x="3896" y="7041"/>
                    <a:pt x="1449" y="7860"/>
                  </a:cubicBezTo>
                  <a:lnTo>
                    <a:pt x="1449" y="2058"/>
                  </a:lnTo>
                  <a:cubicBezTo>
                    <a:pt x="3917" y="1375"/>
                    <a:pt x="6224" y="858"/>
                    <a:pt x="8370" y="516"/>
                  </a:cubicBezTo>
                  <a:cubicBezTo>
                    <a:pt x="10538" y="175"/>
                    <a:pt x="12577" y="0"/>
                    <a:pt x="14486" y="0"/>
                  </a:cubicBezTo>
                  <a:cubicBezTo>
                    <a:pt x="19422" y="0"/>
                    <a:pt x="23328" y="1128"/>
                    <a:pt x="26204" y="3377"/>
                  </a:cubicBezTo>
                  <a:cubicBezTo>
                    <a:pt x="29080" y="5610"/>
                    <a:pt x="30519" y="8638"/>
                    <a:pt x="30519" y="12461"/>
                  </a:cubicBezTo>
                  <a:cubicBezTo>
                    <a:pt x="30519" y="15123"/>
                    <a:pt x="29756" y="17372"/>
                    <a:pt x="28233" y="19216"/>
                  </a:cubicBezTo>
                  <a:cubicBezTo>
                    <a:pt x="26709" y="21043"/>
                    <a:pt x="24541" y="22315"/>
                    <a:pt x="21730" y="23022"/>
                  </a:cubicBezTo>
                  <a:close/>
                </a:path>
              </a:pathLst>
            </a:custGeom>
            <a:solidFill>
              <a:srgbClr val="000000"/>
            </a:solidFill>
            <a:ln w="794" cap="flat">
              <a:noFill/>
              <a:prstDash val="solid"/>
              <a:miter/>
            </a:ln>
          </p:spPr>
          <p:txBody>
            <a:bodyPr rtlCol="0" anchor="ctr"/>
            <a:lstStyle/>
            <a:p>
              <a:endParaRPr lang="en-DE"/>
            </a:p>
          </p:txBody>
        </p:sp>
        <p:sp>
          <p:nvSpPr>
            <p:cNvPr id="293" name="Freeform 292">
              <a:extLst>
                <a:ext uri="{FF2B5EF4-FFF2-40B4-BE49-F238E27FC236}">
                  <a16:creationId xmlns:a16="http://schemas.microsoft.com/office/drawing/2014/main" id="{5CA54C22-1BFB-B845-5746-251F4EB3E21F}"/>
                </a:ext>
              </a:extLst>
            </p:cNvPr>
            <p:cNvSpPr/>
            <p:nvPr/>
          </p:nvSpPr>
          <p:spPr>
            <a:xfrm>
              <a:off x="8088106" y="4862934"/>
              <a:ext cx="33218" cy="49866"/>
            </a:xfrm>
            <a:custGeom>
              <a:avLst/>
              <a:gdLst>
                <a:gd name="connsiteX0" fmla="*/ 16609 w 33218"/>
                <a:gd name="connsiteY0" fmla="*/ 5150 h 49866"/>
                <a:gd name="connsiteX1" fmla="*/ 9043 w 33218"/>
                <a:gd name="connsiteY1" fmla="*/ 10108 h 49866"/>
                <a:gd name="connsiteX2" fmla="*/ 6532 w 33218"/>
                <a:gd name="connsiteY2" fmla="*/ 24953 h 49866"/>
                <a:gd name="connsiteX3" fmla="*/ 9043 w 33218"/>
                <a:gd name="connsiteY3" fmla="*/ 39790 h 49866"/>
                <a:gd name="connsiteX4" fmla="*/ 16609 w 33218"/>
                <a:gd name="connsiteY4" fmla="*/ 44717 h 49866"/>
                <a:gd name="connsiteX5" fmla="*/ 24174 w 33218"/>
                <a:gd name="connsiteY5" fmla="*/ 39790 h 49866"/>
                <a:gd name="connsiteX6" fmla="*/ 26718 w 33218"/>
                <a:gd name="connsiteY6" fmla="*/ 24953 h 49866"/>
                <a:gd name="connsiteX7" fmla="*/ 24174 w 33218"/>
                <a:gd name="connsiteY7" fmla="*/ 10108 h 49866"/>
                <a:gd name="connsiteX8" fmla="*/ 16609 w 33218"/>
                <a:gd name="connsiteY8" fmla="*/ 5150 h 49866"/>
                <a:gd name="connsiteX9" fmla="*/ 16609 w 33218"/>
                <a:gd name="connsiteY9" fmla="*/ 0 h 49866"/>
                <a:gd name="connsiteX10" fmla="*/ 28935 w 33218"/>
                <a:gd name="connsiteY10" fmla="*/ 6405 h 49866"/>
                <a:gd name="connsiteX11" fmla="*/ 33218 w 33218"/>
                <a:gd name="connsiteY11" fmla="*/ 24953 h 49866"/>
                <a:gd name="connsiteX12" fmla="*/ 28935 w 33218"/>
                <a:gd name="connsiteY12" fmla="*/ 43493 h 49866"/>
                <a:gd name="connsiteX13" fmla="*/ 16609 w 33218"/>
                <a:gd name="connsiteY13" fmla="*/ 49867 h 49866"/>
                <a:gd name="connsiteX14" fmla="*/ 4244 w 33218"/>
                <a:gd name="connsiteY14" fmla="*/ 43493 h 49866"/>
                <a:gd name="connsiteX15" fmla="*/ 0 w 33218"/>
                <a:gd name="connsiteY15" fmla="*/ 24953 h 49866"/>
                <a:gd name="connsiteX16" fmla="*/ 4244 w 33218"/>
                <a:gd name="connsiteY16" fmla="*/ 6405 h 49866"/>
                <a:gd name="connsiteX17" fmla="*/ 16609 w 33218"/>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18" h="49866">
                  <a:moveTo>
                    <a:pt x="16609" y="5150"/>
                  </a:moveTo>
                  <a:cubicBezTo>
                    <a:pt x="13263" y="5150"/>
                    <a:pt x="10736" y="6803"/>
                    <a:pt x="9043" y="10108"/>
                  </a:cubicBezTo>
                  <a:cubicBezTo>
                    <a:pt x="7367" y="13391"/>
                    <a:pt x="6532" y="18341"/>
                    <a:pt x="6532" y="24953"/>
                  </a:cubicBezTo>
                  <a:cubicBezTo>
                    <a:pt x="6532" y="31541"/>
                    <a:pt x="7367" y="36484"/>
                    <a:pt x="9043" y="39790"/>
                  </a:cubicBezTo>
                  <a:cubicBezTo>
                    <a:pt x="10736" y="43072"/>
                    <a:pt x="13263" y="44717"/>
                    <a:pt x="16609" y="44717"/>
                  </a:cubicBezTo>
                  <a:cubicBezTo>
                    <a:pt x="19978" y="44717"/>
                    <a:pt x="22498" y="43072"/>
                    <a:pt x="24174" y="39790"/>
                  </a:cubicBezTo>
                  <a:cubicBezTo>
                    <a:pt x="25867" y="36484"/>
                    <a:pt x="26718" y="31541"/>
                    <a:pt x="26718" y="24953"/>
                  </a:cubicBezTo>
                  <a:cubicBezTo>
                    <a:pt x="26718" y="18341"/>
                    <a:pt x="25867" y="13391"/>
                    <a:pt x="24174" y="10108"/>
                  </a:cubicBezTo>
                  <a:cubicBezTo>
                    <a:pt x="22498" y="6803"/>
                    <a:pt x="19978" y="5150"/>
                    <a:pt x="16609" y="5150"/>
                  </a:cubicBezTo>
                  <a:moveTo>
                    <a:pt x="16609" y="0"/>
                  </a:moveTo>
                  <a:cubicBezTo>
                    <a:pt x="21997" y="0"/>
                    <a:pt x="26106" y="2138"/>
                    <a:pt x="28935" y="6405"/>
                  </a:cubicBezTo>
                  <a:cubicBezTo>
                    <a:pt x="31788" y="10657"/>
                    <a:pt x="33218" y="16839"/>
                    <a:pt x="33218" y="24953"/>
                  </a:cubicBezTo>
                  <a:cubicBezTo>
                    <a:pt x="33218" y="33043"/>
                    <a:pt x="31788" y="39226"/>
                    <a:pt x="28935" y="43493"/>
                  </a:cubicBezTo>
                  <a:cubicBezTo>
                    <a:pt x="26106" y="47745"/>
                    <a:pt x="21997" y="49867"/>
                    <a:pt x="16609" y="49867"/>
                  </a:cubicBezTo>
                  <a:cubicBezTo>
                    <a:pt x="11221" y="49867"/>
                    <a:pt x="7097" y="47745"/>
                    <a:pt x="4244" y="43493"/>
                  </a:cubicBezTo>
                  <a:cubicBezTo>
                    <a:pt x="1414" y="39226"/>
                    <a:pt x="0" y="33043"/>
                    <a:pt x="0" y="24953"/>
                  </a:cubicBezTo>
                  <a:cubicBezTo>
                    <a:pt x="0" y="16839"/>
                    <a:pt x="1414" y="10657"/>
                    <a:pt x="4244" y="6405"/>
                  </a:cubicBezTo>
                  <a:cubicBezTo>
                    <a:pt x="7097" y="2138"/>
                    <a:pt x="11221" y="0"/>
                    <a:pt x="16609" y="0"/>
                  </a:cubicBezTo>
                  <a:close/>
                </a:path>
              </a:pathLst>
            </a:custGeom>
            <a:solidFill>
              <a:srgbClr val="000000"/>
            </a:solidFill>
            <a:ln w="794"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C4AEF1F2-C6A1-6341-D337-7E6E0E2D15E2}"/>
                </a:ext>
              </a:extLst>
            </p:cNvPr>
            <p:cNvSpPr/>
            <p:nvPr/>
          </p:nvSpPr>
          <p:spPr>
            <a:xfrm>
              <a:off x="8132752" y="4903694"/>
              <a:ext cx="6794" cy="8169"/>
            </a:xfrm>
            <a:custGeom>
              <a:avLst/>
              <a:gdLst>
                <a:gd name="connsiteX0" fmla="*/ 0 w 6794"/>
                <a:gd name="connsiteY0" fmla="*/ 0 h 8169"/>
                <a:gd name="connsiteX1" fmla="*/ 6795 w 6794"/>
                <a:gd name="connsiteY1" fmla="*/ 0 h 8169"/>
                <a:gd name="connsiteX2" fmla="*/ 6795 w 6794"/>
                <a:gd name="connsiteY2" fmla="*/ 8169 h 8169"/>
                <a:gd name="connsiteX3" fmla="*/ 0 w 6794"/>
                <a:gd name="connsiteY3" fmla="*/ 8169 h 8169"/>
                <a:gd name="connsiteX4" fmla="*/ 0 w 6794"/>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 h="8169">
                  <a:moveTo>
                    <a:pt x="0" y="0"/>
                  </a:moveTo>
                  <a:lnTo>
                    <a:pt x="6795" y="0"/>
                  </a:lnTo>
                  <a:lnTo>
                    <a:pt x="6795"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9133600E-4220-A312-B063-9AD710371AD2}"/>
                </a:ext>
              </a:extLst>
            </p:cNvPr>
            <p:cNvSpPr/>
            <p:nvPr/>
          </p:nvSpPr>
          <p:spPr>
            <a:xfrm>
              <a:off x="8151260" y="4862934"/>
              <a:ext cx="33194" cy="49866"/>
            </a:xfrm>
            <a:custGeom>
              <a:avLst/>
              <a:gdLst>
                <a:gd name="connsiteX0" fmla="*/ 17165 w 33194"/>
                <a:gd name="connsiteY0" fmla="*/ 22307 h 49866"/>
                <a:gd name="connsiteX1" fmla="*/ 10212 w 33194"/>
                <a:gd name="connsiteY1" fmla="*/ 25303 h 49866"/>
                <a:gd name="connsiteX2" fmla="*/ 7669 w 33194"/>
                <a:gd name="connsiteY2" fmla="*/ 33512 h 49866"/>
                <a:gd name="connsiteX3" fmla="*/ 10212 w 33194"/>
                <a:gd name="connsiteY3" fmla="*/ 41721 h 49866"/>
                <a:gd name="connsiteX4" fmla="*/ 17165 w 33194"/>
                <a:gd name="connsiteY4" fmla="*/ 44717 h 49866"/>
                <a:gd name="connsiteX5" fmla="*/ 24087 w 33194"/>
                <a:gd name="connsiteY5" fmla="*/ 41721 h 49866"/>
                <a:gd name="connsiteX6" fmla="*/ 26662 w 33194"/>
                <a:gd name="connsiteY6" fmla="*/ 33512 h 49866"/>
                <a:gd name="connsiteX7" fmla="*/ 24087 w 33194"/>
                <a:gd name="connsiteY7" fmla="*/ 25303 h 49866"/>
                <a:gd name="connsiteX8" fmla="*/ 17165 w 33194"/>
                <a:gd name="connsiteY8" fmla="*/ 22307 h 49866"/>
                <a:gd name="connsiteX9" fmla="*/ 30071 w 33194"/>
                <a:gd name="connsiteY9" fmla="*/ 1931 h 49866"/>
                <a:gd name="connsiteX10" fmla="*/ 30071 w 33194"/>
                <a:gd name="connsiteY10" fmla="*/ 7860 h 49866"/>
                <a:gd name="connsiteX11" fmla="*/ 25112 w 33194"/>
                <a:gd name="connsiteY11" fmla="*/ 6087 h 49866"/>
                <a:gd name="connsiteX12" fmla="*/ 20185 w 33194"/>
                <a:gd name="connsiteY12" fmla="*/ 5475 h 49866"/>
                <a:gd name="connsiteX13" fmla="*/ 10339 w 33194"/>
                <a:gd name="connsiteY13" fmla="*/ 9822 h 49866"/>
                <a:gd name="connsiteX14" fmla="*/ 6477 w 33194"/>
                <a:gd name="connsiteY14" fmla="*/ 22951 h 49866"/>
                <a:gd name="connsiteX15" fmla="*/ 11237 w 33194"/>
                <a:gd name="connsiteY15" fmla="*/ 18675 h 49866"/>
                <a:gd name="connsiteX16" fmla="*/ 17547 w 33194"/>
                <a:gd name="connsiteY16" fmla="*/ 17157 h 49866"/>
                <a:gd name="connsiteX17" fmla="*/ 28974 w 33194"/>
                <a:gd name="connsiteY17" fmla="*/ 21568 h 49866"/>
                <a:gd name="connsiteX18" fmla="*/ 33194 w 33194"/>
                <a:gd name="connsiteY18" fmla="*/ 33512 h 49866"/>
                <a:gd name="connsiteX19" fmla="*/ 28815 w 33194"/>
                <a:gd name="connsiteY19" fmla="*/ 45393 h 49866"/>
                <a:gd name="connsiteX20" fmla="*/ 17165 w 33194"/>
                <a:gd name="connsiteY20" fmla="*/ 49867 h 49866"/>
                <a:gd name="connsiteX21" fmla="*/ 4410 w 33194"/>
                <a:gd name="connsiteY21" fmla="*/ 43493 h 49866"/>
                <a:gd name="connsiteX22" fmla="*/ 0 w 33194"/>
                <a:gd name="connsiteY22" fmla="*/ 24953 h 49866"/>
                <a:gd name="connsiteX23" fmla="*/ 5412 w 33194"/>
                <a:gd name="connsiteY23" fmla="*/ 6795 h 49866"/>
                <a:gd name="connsiteX24" fmla="*/ 19931 w 33194"/>
                <a:gd name="connsiteY24" fmla="*/ 0 h 49866"/>
                <a:gd name="connsiteX25" fmla="*/ 24858 w 33194"/>
                <a:gd name="connsiteY25" fmla="*/ 485 h 49866"/>
                <a:gd name="connsiteX26" fmla="*/ 30071 w 33194"/>
                <a:gd name="connsiteY26" fmla="*/ 1931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94" h="49866">
                  <a:moveTo>
                    <a:pt x="17165" y="22307"/>
                  </a:moveTo>
                  <a:cubicBezTo>
                    <a:pt x="14249" y="22307"/>
                    <a:pt x="11928" y="23308"/>
                    <a:pt x="10212" y="25303"/>
                  </a:cubicBezTo>
                  <a:cubicBezTo>
                    <a:pt x="8519" y="27298"/>
                    <a:pt x="7669" y="30039"/>
                    <a:pt x="7669" y="33512"/>
                  </a:cubicBezTo>
                  <a:cubicBezTo>
                    <a:pt x="7669" y="36969"/>
                    <a:pt x="8519" y="39703"/>
                    <a:pt x="10212" y="41721"/>
                  </a:cubicBezTo>
                  <a:cubicBezTo>
                    <a:pt x="11928" y="43716"/>
                    <a:pt x="14249" y="44717"/>
                    <a:pt x="17165" y="44717"/>
                  </a:cubicBezTo>
                  <a:cubicBezTo>
                    <a:pt x="20082" y="44717"/>
                    <a:pt x="22394" y="43716"/>
                    <a:pt x="24087" y="41721"/>
                  </a:cubicBezTo>
                  <a:cubicBezTo>
                    <a:pt x="25804" y="39703"/>
                    <a:pt x="26662" y="36969"/>
                    <a:pt x="26662" y="33512"/>
                  </a:cubicBezTo>
                  <a:cubicBezTo>
                    <a:pt x="26662" y="30039"/>
                    <a:pt x="25804" y="27298"/>
                    <a:pt x="24087" y="25303"/>
                  </a:cubicBezTo>
                  <a:cubicBezTo>
                    <a:pt x="22394" y="23308"/>
                    <a:pt x="20082" y="22307"/>
                    <a:pt x="17165" y="22307"/>
                  </a:cubicBezTo>
                  <a:moveTo>
                    <a:pt x="30071" y="1931"/>
                  </a:moveTo>
                  <a:lnTo>
                    <a:pt x="30071" y="7860"/>
                  </a:lnTo>
                  <a:cubicBezTo>
                    <a:pt x="28442" y="7089"/>
                    <a:pt x="26789" y="6493"/>
                    <a:pt x="25112" y="6087"/>
                  </a:cubicBezTo>
                  <a:cubicBezTo>
                    <a:pt x="23459" y="5682"/>
                    <a:pt x="21814" y="5475"/>
                    <a:pt x="20185" y="5475"/>
                  </a:cubicBezTo>
                  <a:cubicBezTo>
                    <a:pt x="15894" y="5475"/>
                    <a:pt x="12612" y="6922"/>
                    <a:pt x="10339" y="9822"/>
                  </a:cubicBezTo>
                  <a:cubicBezTo>
                    <a:pt x="8082" y="12723"/>
                    <a:pt x="6795" y="17094"/>
                    <a:pt x="6477" y="22951"/>
                  </a:cubicBezTo>
                  <a:cubicBezTo>
                    <a:pt x="7740" y="21083"/>
                    <a:pt x="9330" y="19661"/>
                    <a:pt x="11237" y="18675"/>
                  </a:cubicBezTo>
                  <a:cubicBezTo>
                    <a:pt x="13152" y="17666"/>
                    <a:pt x="15250" y="17157"/>
                    <a:pt x="17547" y="17157"/>
                  </a:cubicBezTo>
                  <a:cubicBezTo>
                    <a:pt x="22378" y="17157"/>
                    <a:pt x="26185" y="18628"/>
                    <a:pt x="28974" y="21568"/>
                  </a:cubicBezTo>
                  <a:cubicBezTo>
                    <a:pt x="31788" y="24484"/>
                    <a:pt x="33194" y="28466"/>
                    <a:pt x="33194" y="33512"/>
                  </a:cubicBezTo>
                  <a:cubicBezTo>
                    <a:pt x="33194" y="38447"/>
                    <a:pt x="31732" y="42413"/>
                    <a:pt x="28815" y="45393"/>
                  </a:cubicBezTo>
                  <a:cubicBezTo>
                    <a:pt x="25899" y="48373"/>
                    <a:pt x="22013" y="49867"/>
                    <a:pt x="17165" y="49867"/>
                  </a:cubicBezTo>
                  <a:cubicBezTo>
                    <a:pt x="11602" y="49867"/>
                    <a:pt x="7351" y="47745"/>
                    <a:pt x="4410" y="43493"/>
                  </a:cubicBezTo>
                  <a:cubicBezTo>
                    <a:pt x="1470" y="39226"/>
                    <a:pt x="0" y="33043"/>
                    <a:pt x="0" y="24953"/>
                  </a:cubicBezTo>
                  <a:cubicBezTo>
                    <a:pt x="0" y="17356"/>
                    <a:pt x="1804" y="11300"/>
                    <a:pt x="5412" y="6795"/>
                  </a:cubicBezTo>
                  <a:cubicBezTo>
                    <a:pt x="9020" y="2265"/>
                    <a:pt x="13859" y="0"/>
                    <a:pt x="19931" y="0"/>
                  </a:cubicBezTo>
                  <a:cubicBezTo>
                    <a:pt x="21560" y="0"/>
                    <a:pt x="23205" y="159"/>
                    <a:pt x="24858" y="485"/>
                  </a:cubicBezTo>
                  <a:cubicBezTo>
                    <a:pt x="26535" y="811"/>
                    <a:pt x="28267" y="1287"/>
                    <a:pt x="30071" y="1931"/>
                  </a:cubicBezTo>
                  <a:close/>
                </a:path>
              </a:pathLst>
            </a:custGeom>
            <a:solidFill>
              <a:srgbClr val="000000"/>
            </a:solidFill>
            <a:ln w="794"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395797BD-C459-80EE-C1AD-161874686649}"/>
                </a:ext>
              </a:extLst>
            </p:cNvPr>
            <p:cNvSpPr/>
            <p:nvPr/>
          </p:nvSpPr>
          <p:spPr>
            <a:xfrm>
              <a:off x="8403344" y="4862934"/>
              <a:ext cx="33226" cy="49866"/>
            </a:xfrm>
            <a:custGeom>
              <a:avLst/>
              <a:gdLst>
                <a:gd name="connsiteX0" fmla="*/ 16617 w 33226"/>
                <a:gd name="connsiteY0" fmla="*/ 5150 h 49866"/>
                <a:gd name="connsiteX1" fmla="*/ 9052 w 33226"/>
                <a:gd name="connsiteY1" fmla="*/ 10108 h 49866"/>
                <a:gd name="connsiteX2" fmla="*/ 6540 w 33226"/>
                <a:gd name="connsiteY2" fmla="*/ 24953 h 49866"/>
                <a:gd name="connsiteX3" fmla="*/ 9052 w 33226"/>
                <a:gd name="connsiteY3" fmla="*/ 39790 h 49866"/>
                <a:gd name="connsiteX4" fmla="*/ 16617 w 33226"/>
                <a:gd name="connsiteY4" fmla="*/ 44717 h 49866"/>
                <a:gd name="connsiteX5" fmla="*/ 24182 w 33226"/>
                <a:gd name="connsiteY5" fmla="*/ 39790 h 49866"/>
                <a:gd name="connsiteX6" fmla="*/ 26725 w 33226"/>
                <a:gd name="connsiteY6" fmla="*/ 24953 h 49866"/>
                <a:gd name="connsiteX7" fmla="*/ 24182 w 33226"/>
                <a:gd name="connsiteY7" fmla="*/ 10108 h 49866"/>
                <a:gd name="connsiteX8" fmla="*/ 16617 w 33226"/>
                <a:gd name="connsiteY8" fmla="*/ 5150 h 49866"/>
                <a:gd name="connsiteX9" fmla="*/ 16617 w 33226"/>
                <a:gd name="connsiteY9" fmla="*/ 0 h 49866"/>
                <a:gd name="connsiteX10" fmla="*/ 28943 w 33226"/>
                <a:gd name="connsiteY10" fmla="*/ 6405 h 49866"/>
                <a:gd name="connsiteX11" fmla="*/ 33226 w 33226"/>
                <a:gd name="connsiteY11" fmla="*/ 24953 h 49866"/>
                <a:gd name="connsiteX12" fmla="*/ 28943 w 33226"/>
                <a:gd name="connsiteY12" fmla="*/ 43493 h 49866"/>
                <a:gd name="connsiteX13" fmla="*/ 16617 w 33226"/>
                <a:gd name="connsiteY13" fmla="*/ 49867 h 49866"/>
                <a:gd name="connsiteX14" fmla="*/ 4252 w 33226"/>
                <a:gd name="connsiteY14" fmla="*/ 43493 h 49866"/>
                <a:gd name="connsiteX15" fmla="*/ 0 w 33226"/>
                <a:gd name="connsiteY15" fmla="*/ 24953 h 49866"/>
                <a:gd name="connsiteX16" fmla="*/ 4252 w 33226"/>
                <a:gd name="connsiteY16" fmla="*/ 6405 h 49866"/>
                <a:gd name="connsiteX17" fmla="*/ 16617 w 33226"/>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6" h="49866">
                  <a:moveTo>
                    <a:pt x="16617" y="5150"/>
                  </a:moveTo>
                  <a:cubicBezTo>
                    <a:pt x="13271" y="5150"/>
                    <a:pt x="10744" y="6803"/>
                    <a:pt x="9052" y="10108"/>
                  </a:cubicBezTo>
                  <a:cubicBezTo>
                    <a:pt x="7375" y="13391"/>
                    <a:pt x="6540" y="18341"/>
                    <a:pt x="6540" y="24953"/>
                  </a:cubicBezTo>
                  <a:cubicBezTo>
                    <a:pt x="6540" y="31541"/>
                    <a:pt x="7375" y="36484"/>
                    <a:pt x="9052" y="39790"/>
                  </a:cubicBezTo>
                  <a:cubicBezTo>
                    <a:pt x="10744" y="43072"/>
                    <a:pt x="13271" y="44717"/>
                    <a:pt x="16617" y="44717"/>
                  </a:cubicBezTo>
                  <a:cubicBezTo>
                    <a:pt x="19986" y="44717"/>
                    <a:pt x="22506" y="43072"/>
                    <a:pt x="24182" y="39790"/>
                  </a:cubicBezTo>
                  <a:cubicBezTo>
                    <a:pt x="25875" y="36484"/>
                    <a:pt x="26725" y="31541"/>
                    <a:pt x="26725" y="24953"/>
                  </a:cubicBezTo>
                  <a:cubicBezTo>
                    <a:pt x="26725" y="18341"/>
                    <a:pt x="25875" y="13391"/>
                    <a:pt x="24182" y="10108"/>
                  </a:cubicBezTo>
                  <a:cubicBezTo>
                    <a:pt x="22506" y="6803"/>
                    <a:pt x="19986" y="5150"/>
                    <a:pt x="16617" y="5150"/>
                  </a:cubicBezTo>
                  <a:moveTo>
                    <a:pt x="16617" y="0"/>
                  </a:moveTo>
                  <a:cubicBezTo>
                    <a:pt x="21997" y="0"/>
                    <a:pt x="26106" y="2138"/>
                    <a:pt x="28943" y="6405"/>
                  </a:cubicBezTo>
                  <a:cubicBezTo>
                    <a:pt x="31796" y="10657"/>
                    <a:pt x="33226" y="16839"/>
                    <a:pt x="33226" y="24953"/>
                  </a:cubicBezTo>
                  <a:cubicBezTo>
                    <a:pt x="33226" y="33043"/>
                    <a:pt x="31796" y="39226"/>
                    <a:pt x="28943" y="43493"/>
                  </a:cubicBezTo>
                  <a:cubicBezTo>
                    <a:pt x="26106" y="47745"/>
                    <a:pt x="21997" y="49867"/>
                    <a:pt x="16617" y="49867"/>
                  </a:cubicBezTo>
                  <a:cubicBezTo>
                    <a:pt x="11229" y="49867"/>
                    <a:pt x="7105" y="47745"/>
                    <a:pt x="4252" y="43493"/>
                  </a:cubicBezTo>
                  <a:cubicBezTo>
                    <a:pt x="1415" y="39226"/>
                    <a:pt x="0" y="33043"/>
                    <a:pt x="0" y="24953"/>
                  </a:cubicBezTo>
                  <a:cubicBezTo>
                    <a:pt x="0" y="16839"/>
                    <a:pt x="1415" y="10657"/>
                    <a:pt x="4252" y="6405"/>
                  </a:cubicBezTo>
                  <a:cubicBezTo>
                    <a:pt x="7105" y="2138"/>
                    <a:pt x="11229" y="0"/>
                    <a:pt x="16617" y="0"/>
                  </a:cubicBezTo>
                  <a:close/>
                </a:path>
              </a:pathLst>
            </a:custGeom>
            <a:solidFill>
              <a:srgbClr val="000000"/>
            </a:solidFill>
            <a:ln w="794"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7D746214-3A65-4942-67DF-75BC56892F12}"/>
                </a:ext>
              </a:extLst>
            </p:cNvPr>
            <p:cNvSpPr/>
            <p:nvPr/>
          </p:nvSpPr>
          <p:spPr>
            <a:xfrm>
              <a:off x="8447998" y="4903694"/>
              <a:ext cx="6794" cy="8169"/>
            </a:xfrm>
            <a:custGeom>
              <a:avLst/>
              <a:gdLst>
                <a:gd name="connsiteX0" fmla="*/ 0 w 6794"/>
                <a:gd name="connsiteY0" fmla="*/ 0 h 8169"/>
                <a:gd name="connsiteX1" fmla="*/ 6795 w 6794"/>
                <a:gd name="connsiteY1" fmla="*/ 0 h 8169"/>
                <a:gd name="connsiteX2" fmla="*/ 6795 w 6794"/>
                <a:gd name="connsiteY2" fmla="*/ 8169 h 8169"/>
                <a:gd name="connsiteX3" fmla="*/ 0 w 6794"/>
                <a:gd name="connsiteY3" fmla="*/ 8169 h 8169"/>
                <a:gd name="connsiteX4" fmla="*/ 0 w 6794"/>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 h="8169">
                  <a:moveTo>
                    <a:pt x="0" y="0"/>
                  </a:moveTo>
                  <a:lnTo>
                    <a:pt x="6795" y="0"/>
                  </a:lnTo>
                  <a:lnTo>
                    <a:pt x="6795"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8E7F9E55-0086-E1C8-DB0A-09BE1ADDDFD8}"/>
                </a:ext>
              </a:extLst>
            </p:cNvPr>
            <p:cNvSpPr/>
            <p:nvPr/>
          </p:nvSpPr>
          <p:spPr>
            <a:xfrm>
              <a:off x="8466061" y="4862934"/>
              <a:ext cx="33154" cy="49866"/>
            </a:xfrm>
            <a:custGeom>
              <a:avLst/>
              <a:gdLst>
                <a:gd name="connsiteX0" fmla="*/ 3083 w 33154"/>
                <a:gd name="connsiteY0" fmla="*/ 47936 h 49866"/>
                <a:gd name="connsiteX1" fmla="*/ 3083 w 33154"/>
                <a:gd name="connsiteY1" fmla="*/ 42015 h 49866"/>
                <a:gd name="connsiteX2" fmla="*/ 8042 w 33154"/>
                <a:gd name="connsiteY2" fmla="*/ 43779 h 49866"/>
                <a:gd name="connsiteX3" fmla="*/ 12969 w 33154"/>
                <a:gd name="connsiteY3" fmla="*/ 44391 h 49866"/>
                <a:gd name="connsiteX4" fmla="*/ 22792 w 33154"/>
                <a:gd name="connsiteY4" fmla="*/ 40076 h 49866"/>
                <a:gd name="connsiteX5" fmla="*/ 26686 w 33154"/>
                <a:gd name="connsiteY5" fmla="*/ 26916 h 49866"/>
                <a:gd name="connsiteX6" fmla="*/ 21949 w 33154"/>
                <a:gd name="connsiteY6" fmla="*/ 31160 h 49866"/>
                <a:gd name="connsiteX7" fmla="*/ 15608 w 33154"/>
                <a:gd name="connsiteY7" fmla="*/ 32646 h 49866"/>
                <a:gd name="connsiteX8" fmla="*/ 4180 w 33154"/>
                <a:gd name="connsiteY8" fmla="*/ 28299 h 49866"/>
                <a:gd name="connsiteX9" fmla="*/ 0 w 33154"/>
                <a:gd name="connsiteY9" fmla="*/ 16355 h 49866"/>
                <a:gd name="connsiteX10" fmla="*/ 4371 w 33154"/>
                <a:gd name="connsiteY10" fmla="*/ 4474 h 49866"/>
                <a:gd name="connsiteX11" fmla="*/ 16029 w 33154"/>
                <a:gd name="connsiteY11" fmla="*/ 0 h 49866"/>
                <a:gd name="connsiteX12" fmla="*/ 28744 w 33154"/>
                <a:gd name="connsiteY12" fmla="*/ 6405 h 49866"/>
                <a:gd name="connsiteX13" fmla="*/ 33154 w 33154"/>
                <a:gd name="connsiteY13" fmla="*/ 24953 h 49866"/>
                <a:gd name="connsiteX14" fmla="*/ 27743 w 33154"/>
                <a:gd name="connsiteY14" fmla="*/ 43104 h 49866"/>
                <a:gd name="connsiteX15" fmla="*/ 13255 w 33154"/>
                <a:gd name="connsiteY15" fmla="*/ 49867 h 49866"/>
                <a:gd name="connsiteX16" fmla="*/ 8304 w 33154"/>
                <a:gd name="connsiteY16" fmla="*/ 49382 h 49866"/>
                <a:gd name="connsiteX17" fmla="*/ 3083 w 33154"/>
                <a:gd name="connsiteY17" fmla="*/ 47936 h 49866"/>
                <a:gd name="connsiteX18" fmla="*/ 16029 w 33154"/>
                <a:gd name="connsiteY18" fmla="*/ 27560 h 49866"/>
                <a:gd name="connsiteX19" fmla="*/ 22951 w 33154"/>
                <a:gd name="connsiteY19" fmla="*/ 24564 h 49866"/>
                <a:gd name="connsiteX20" fmla="*/ 25525 w 33154"/>
                <a:gd name="connsiteY20" fmla="*/ 16355 h 49866"/>
                <a:gd name="connsiteX21" fmla="*/ 22951 w 33154"/>
                <a:gd name="connsiteY21" fmla="*/ 8177 h 49866"/>
                <a:gd name="connsiteX22" fmla="*/ 16029 w 33154"/>
                <a:gd name="connsiteY22" fmla="*/ 5150 h 49866"/>
                <a:gd name="connsiteX23" fmla="*/ 9075 w 33154"/>
                <a:gd name="connsiteY23" fmla="*/ 8177 h 49866"/>
                <a:gd name="connsiteX24" fmla="*/ 6532 w 33154"/>
                <a:gd name="connsiteY24" fmla="*/ 16355 h 49866"/>
                <a:gd name="connsiteX25" fmla="*/ 9075 w 33154"/>
                <a:gd name="connsiteY25" fmla="*/ 24564 h 49866"/>
                <a:gd name="connsiteX26" fmla="*/ 16029 w 33154"/>
                <a:gd name="connsiteY26" fmla="*/ 2756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154" h="49866">
                  <a:moveTo>
                    <a:pt x="3083" y="47936"/>
                  </a:moveTo>
                  <a:lnTo>
                    <a:pt x="3083" y="42015"/>
                  </a:lnTo>
                  <a:cubicBezTo>
                    <a:pt x="4712" y="42786"/>
                    <a:pt x="6365" y="43374"/>
                    <a:pt x="8042" y="43779"/>
                  </a:cubicBezTo>
                  <a:cubicBezTo>
                    <a:pt x="9719" y="44185"/>
                    <a:pt x="11356" y="44391"/>
                    <a:pt x="12969" y="44391"/>
                  </a:cubicBezTo>
                  <a:cubicBezTo>
                    <a:pt x="17261" y="44391"/>
                    <a:pt x="20535" y="42953"/>
                    <a:pt x="22792" y="40076"/>
                  </a:cubicBezTo>
                  <a:cubicBezTo>
                    <a:pt x="25064" y="37184"/>
                    <a:pt x="26360" y="32797"/>
                    <a:pt x="26686" y="26916"/>
                  </a:cubicBezTo>
                  <a:cubicBezTo>
                    <a:pt x="25438" y="28760"/>
                    <a:pt x="23864" y="30174"/>
                    <a:pt x="21949" y="31160"/>
                  </a:cubicBezTo>
                  <a:cubicBezTo>
                    <a:pt x="20042" y="32153"/>
                    <a:pt x="17928" y="32646"/>
                    <a:pt x="15608" y="32646"/>
                  </a:cubicBezTo>
                  <a:cubicBezTo>
                    <a:pt x="10800" y="32646"/>
                    <a:pt x="6993" y="31200"/>
                    <a:pt x="4180" y="28299"/>
                  </a:cubicBezTo>
                  <a:cubicBezTo>
                    <a:pt x="1391" y="25382"/>
                    <a:pt x="0" y="21401"/>
                    <a:pt x="0" y="16355"/>
                  </a:cubicBezTo>
                  <a:cubicBezTo>
                    <a:pt x="0" y="11420"/>
                    <a:pt x="1454" y="7454"/>
                    <a:pt x="4371" y="4474"/>
                  </a:cubicBezTo>
                  <a:cubicBezTo>
                    <a:pt x="7287" y="1494"/>
                    <a:pt x="11173" y="0"/>
                    <a:pt x="16029" y="0"/>
                  </a:cubicBezTo>
                  <a:cubicBezTo>
                    <a:pt x="21584" y="0"/>
                    <a:pt x="25827" y="2138"/>
                    <a:pt x="28744" y="6405"/>
                  </a:cubicBezTo>
                  <a:cubicBezTo>
                    <a:pt x="31684" y="10657"/>
                    <a:pt x="33154" y="16839"/>
                    <a:pt x="33154" y="24953"/>
                  </a:cubicBezTo>
                  <a:cubicBezTo>
                    <a:pt x="33154" y="32527"/>
                    <a:pt x="31351" y="38582"/>
                    <a:pt x="27743" y="43104"/>
                  </a:cubicBezTo>
                  <a:cubicBezTo>
                    <a:pt x="24159" y="47610"/>
                    <a:pt x="19335" y="49867"/>
                    <a:pt x="13255" y="49867"/>
                  </a:cubicBezTo>
                  <a:cubicBezTo>
                    <a:pt x="11626" y="49867"/>
                    <a:pt x="9981" y="49708"/>
                    <a:pt x="8304" y="49382"/>
                  </a:cubicBezTo>
                  <a:cubicBezTo>
                    <a:pt x="6628" y="49056"/>
                    <a:pt x="4887" y="48579"/>
                    <a:pt x="3083" y="47936"/>
                  </a:cubicBezTo>
                  <a:moveTo>
                    <a:pt x="16029" y="27560"/>
                  </a:moveTo>
                  <a:cubicBezTo>
                    <a:pt x="18945" y="27560"/>
                    <a:pt x="21258" y="26558"/>
                    <a:pt x="22951" y="24564"/>
                  </a:cubicBezTo>
                  <a:cubicBezTo>
                    <a:pt x="24667" y="22569"/>
                    <a:pt x="25525" y="19827"/>
                    <a:pt x="25525" y="16355"/>
                  </a:cubicBezTo>
                  <a:cubicBezTo>
                    <a:pt x="25525" y="12898"/>
                    <a:pt x="24667" y="10172"/>
                    <a:pt x="22951" y="8177"/>
                  </a:cubicBezTo>
                  <a:cubicBezTo>
                    <a:pt x="21258" y="6159"/>
                    <a:pt x="18945" y="5150"/>
                    <a:pt x="16029" y="5150"/>
                  </a:cubicBezTo>
                  <a:cubicBezTo>
                    <a:pt x="13112" y="5150"/>
                    <a:pt x="10792" y="6159"/>
                    <a:pt x="9075" y="8177"/>
                  </a:cubicBezTo>
                  <a:cubicBezTo>
                    <a:pt x="7383" y="10172"/>
                    <a:pt x="6532" y="12898"/>
                    <a:pt x="6532" y="16355"/>
                  </a:cubicBezTo>
                  <a:cubicBezTo>
                    <a:pt x="6532" y="19827"/>
                    <a:pt x="7383" y="22569"/>
                    <a:pt x="9075" y="24564"/>
                  </a:cubicBezTo>
                  <a:cubicBezTo>
                    <a:pt x="10792" y="26558"/>
                    <a:pt x="13112" y="27560"/>
                    <a:pt x="16029" y="27560"/>
                  </a:cubicBezTo>
                  <a:close/>
                </a:path>
              </a:pathLst>
            </a:custGeom>
            <a:solidFill>
              <a:srgbClr val="000000"/>
            </a:solidFill>
            <a:ln w="794"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97D58ADF-AB62-35F1-D05C-DF81F21DDC58}"/>
                </a:ext>
              </a:extLst>
            </p:cNvPr>
            <p:cNvSpPr/>
            <p:nvPr/>
          </p:nvSpPr>
          <p:spPr>
            <a:xfrm>
              <a:off x="8720783" y="4863800"/>
              <a:ext cx="28616" cy="48062"/>
            </a:xfrm>
            <a:custGeom>
              <a:avLst/>
              <a:gdLst>
                <a:gd name="connsiteX0" fmla="*/ 930 w 28616"/>
                <a:gd name="connsiteY0" fmla="*/ 42595 h 48062"/>
                <a:gd name="connsiteX1" fmla="*/ 11555 w 28616"/>
                <a:gd name="connsiteY1" fmla="*/ 42595 h 48062"/>
                <a:gd name="connsiteX2" fmla="*/ 11555 w 28616"/>
                <a:gd name="connsiteY2" fmla="*/ 5928 h 48062"/>
                <a:gd name="connsiteX3" fmla="*/ 0 w 28616"/>
                <a:gd name="connsiteY3" fmla="*/ 8249 h 48062"/>
                <a:gd name="connsiteX4" fmla="*/ 0 w 28616"/>
                <a:gd name="connsiteY4" fmla="*/ 2321 h 48062"/>
                <a:gd name="connsiteX5" fmla="*/ 11491 w 28616"/>
                <a:gd name="connsiteY5" fmla="*/ 0 h 48062"/>
                <a:gd name="connsiteX6" fmla="*/ 17992 w 28616"/>
                <a:gd name="connsiteY6" fmla="*/ 0 h 48062"/>
                <a:gd name="connsiteX7" fmla="*/ 17992 w 28616"/>
                <a:gd name="connsiteY7" fmla="*/ 42595 h 48062"/>
                <a:gd name="connsiteX8" fmla="*/ 28617 w 28616"/>
                <a:gd name="connsiteY8" fmla="*/ 42595 h 48062"/>
                <a:gd name="connsiteX9" fmla="*/ 28617 w 28616"/>
                <a:gd name="connsiteY9" fmla="*/ 48063 h 48062"/>
                <a:gd name="connsiteX10" fmla="*/ 930 w 28616"/>
                <a:gd name="connsiteY10" fmla="*/ 48063 h 48062"/>
                <a:gd name="connsiteX11" fmla="*/ 930 w 28616"/>
                <a:gd name="connsiteY11" fmla="*/ 42595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6" h="48062">
                  <a:moveTo>
                    <a:pt x="930" y="42595"/>
                  </a:moveTo>
                  <a:lnTo>
                    <a:pt x="11555" y="42595"/>
                  </a:lnTo>
                  <a:lnTo>
                    <a:pt x="11555" y="5928"/>
                  </a:lnTo>
                  <a:lnTo>
                    <a:pt x="0" y="8249"/>
                  </a:lnTo>
                  <a:lnTo>
                    <a:pt x="0" y="2321"/>
                  </a:lnTo>
                  <a:lnTo>
                    <a:pt x="11491" y="0"/>
                  </a:lnTo>
                  <a:lnTo>
                    <a:pt x="17992" y="0"/>
                  </a:lnTo>
                  <a:lnTo>
                    <a:pt x="17992" y="42595"/>
                  </a:lnTo>
                  <a:lnTo>
                    <a:pt x="28617" y="42595"/>
                  </a:lnTo>
                  <a:lnTo>
                    <a:pt x="28617" y="48063"/>
                  </a:lnTo>
                  <a:lnTo>
                    <a:pt x="930" y="48063"/>
                  </a:lnTo>
                  <a:lnTo>
                    <a:pt x="930" y="42595"/>
                  </a:lnTo>
                  <a:close/>
                </a:path>
              </a:pathLst>
            </a:custGeom>
            <a:solidFill>
              <a:srgbClr val="000000"/>
            </a:solidFill>
            <a:ln w="794"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74D710F6-2E8E-072B-C483-0172573C6AE7}"/>
                </a:ext>
              </a:extLst>
            </p:cNvPr>
            <p:cNvSpPr/>
            <p:nvPr/>
          </p:nvSpPr>
          <p:spPr>
            <a:xfrm>
              <a:off x="8762536" y="4903694"/>
              <a:ext cx="6786" cy="8169"/>
            </a:xfrm>
            <a:custGeom>
              <a:avLst/>
              <a:gdLst>
                <a:gd name="connsiteX0" fmla="*/ 0 w 6786"/>
                <a:gd name="connsiteY0" fmla="*/ 0 h 8169"/>
                <a:gd name="connsiteX1" fmla="*/ 6787 w 6786"/>
                <a:gd name="connsiteY1" fmla="*/ 0 h 8169"/>
                <a:gd name="connsiteX2" fmla="*/ 6787 w 6786"/>
                <a:gd name="connsiteY2" fmla="*/ 8169 h 8169"/>
                <a:gd name="connsiteX3" fmla="*/ 0 w 6786"/>
                <a:gd name="connsiteY3" fmla="*/ 8169 h 8169"/>
                <a:gd name="connsiteX4" fmla="*/ 0 w 6786"/>
                <a:gd name="connsiteY4" fmla="*/ 0 h 8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6" h="8169">
                  <a:moveTo>
                    <a:pt x="0" y="0"/>
                  </a:moveTo>
                  <a:lnTo>
                    <a:pt x="6787" y="0"/>
                  </a:lnTo>
                  <a:lnTo>
                    <a:pt x="6787" y="8169"/>
                  </a:lnTo>
                  <a:lnTo>
                    <a:pt x="0" y="8169"/>
                  </a:lnTo>
                  <a:lnTo>
                    <a:pt x="0" y="0"/>
                  </a:lnTo>
                  <a:close/>
                </a:path>
              </a:pathLst>
            </a:custGeom>
            <a:solidFill>
              <a:srgbClr val="000000"/>
            </a:solidFill>
            <a:ln w="794"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1DB333BA-1FA4-7B23-3B5E-B8A0361AB6F6}"/>
                </a:ext>
              </a:extLst>
            </p:cNvPr>
            <p:cNvSpPr/>
            <p:nvPr/>
          </p:nvSpPr>
          <p:spPr>
            <a:xfrm>
              <a:off x="8781267" y="4862934"/>
              <a:ext cx="30524" cy="48929"/>
            </a:xfrm>
            <a:custGeom>
              <a:avLst/>
              <a:gdLst>
                <a:gd name="connsiteX0" fmla="*/ 7828 w 30524"/>
                <a:gd name="connsiteY0" fmla="*/ 43462 h 48929"/>
                <a:gd name="connsiteX1" fmla="*/ 30524 w 30524"/>
                <a:gd name="connsiteY1" fmla="*/ 43462 h 48929"/>
                <a:gd name="connsiteX2" fmla="*/ 30524 w 30524"/>
                <a:gd name="connsiteY2" fmla="*/ 48929 h 48929"/>
                <a:gd name="connsiteX3" fmla="*/ 0 w 30524"/>
                <a:gd name="connsiteY3" fmla="*/ 48929 h 48929"/>
                <a:gd name="connsiteX4" fmla="*/ 0 w 30524"/>
                <a:gd name="connsiteY4" fmla="*/ 43462 h 48929"/>
                <a:gd name="connsiteX5" fmla="*/ 10077 w 30524"/>
                <a:gd name="connsiteY5" fmla="*/ 33194 h 48929"/>
                <a:gd name="connsiteX6" fmla="*/ 18127 w 30524"/>
                <a:gd name="connsiteY6" fmla="*/ 24850 h 48929"/>
                <a:gd name="connsiteX7" fmla="*/ 22474 w 30524"/>
                <a:gd name="connsiteY7" fmla="*/ 18929 h 48929"/>
                <a:gd name="connsiteX8" fmla="*/ 23729 w 30524"/>
                <a:gd name="connsiteY8" fmla="*/ 14130 h 48929"/>
                <a:gd name="connsiteX9" fmla="*/ 21020 w 30524"/>
                <a:gd name="connsiteY9" fmla="*/ 7891 h 48929"/>
                <a:gd name="connsiteX10" fmla="*/ 14034 w 30524"/>
                <a:gd name="connsiteY10" fmla="*/ 5475 h 48929"/>
                <a:gd name="connsiteX11" fmla="*/ 7565 w 30524"/>
                <a:gd name="connsiteY11" fmla="*/ 6532 h 48929"/>
                <a:gd name="connsiteX12" fmla="*/ 326 w 30524"/>
                <a:gd name="connsiteY12" fmla="*/ 9759 h 48929"/>
                <a:gd name="connsiteX13" fmla="*/ 326 w 30524"/>
                <a:gd name="connsiteY13" fmla="*/ 3187 h 48929"/>
                <a:gd name="connsiteX14" fmla="*/ 7661 w 30524"/>
                <a:gd name="connsiteY14" fmla="*/ 803 h 48929"/>
                <a:gd name="connsiteX15" fmla="*/ 13907 w 30524"/>
                <a:gd name="connsiteY15" fmla="*/ 0 h 48929"/>
                <a:gd name="connsiteX16" fmla="*/ 25819 w 30524"/>
                <a:gd name="connsiteY16" fmla="*/ 3735 h 48929"/>
                <a:gd name="connsiteX17" fmla="*/ 30262 w 30524"/>
                <a:gd name="connsiteY17" fmla="*/ 13716 h 48929"/>
                <a:gd name="connsiteX18" fmla="*/ 29133 w 30524"/>
                <a:gd name="connsiteY18" fmla="*/ 19351 h 48929"/>
                <a:gd name="connsiteX19" fmla="*/ 25112 w 30524"/>
                <a:gd name="connsiteY19" fmla="*/ 25597 h 48929"/>
                <a:gd name="connsiteX20" fmla="*/ 19994 w 30524"/>
                <a:gd name="connsiteY20" fmla="*/ 31001 h 48929"/>
                <a:gd name="connsiteX21" fmla="*/ 7828 w 30524"/>
                <a:gd name="connsiteY21" fmla="*/ 43462 h 4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24" h="48929">
                  <a:moveTo>
                    <a:pt x="7828" y="43462"/>
                  </a:moveTo>
                  <a:lnTo>
                    <a:pt x="30524" y="43462"/>
                  </a:lnTo>
                  <a:lnTo>
                    <a:pt x="30524" y="48929"/>
                  </a:lnTo>
                  <a:lnTo>
                    <a:pt x="0" y="48929"/>
                  </a:lnTo>
                  <a:lnTo>
                    <a:pt x="0" y="43462"/>
                  </a:lnTo>
                  <a:cubicBezTo>
                    <a:pt x="2471" y="40911"/>
                    <a:pt x="5825" y="37485"/>
                    <a:pt x="10077" y="33194"/>
                  </a:cubicBezTo>
                  <a:cubicBezTo>
                    <a:pt x="14344" y="28879"/>
                    <a:pt x="17030" y="26098"/>
                    <a:pt x="18127" y="24850"/>
                  </a:cubicBezTo>
                  <a:cubicBezTo>
                    <a:pt x="20209" y="22514"/>
                    <a:pt x="21655" y="20543"/>
                    <a:pt x="22474" y="18929"/>
                  </a:cubicBezTo>
                  <a:cubicBezTo>
                    <a:pt x="23308" y="17300"/>
                    <a:pt x="23729" y="15695"/>
                    <a:pt x="23729" y="14130"/>
                  </a:cubicBezTo>
                  <a:cubicBezTo>
                    <a:pt x="23729" y="11579"/>
                    <a:pt x="22823" y="9497"/>
                    <a:pt x="21020" y="7891"/>
                  </a:cubicBezTo>
                  <a:cubicBezTo>
                    <a:pt x="19239" y="6278"/>
                    <a:pt x="16911" y="5475"/>
                    <a:pt x="14034" y="5475"/>
                  </a:cubicBezTo>
                  <a:cubicBezTo>
                    <a:pt x="12000" y="5475"/>
                    <a:pt x="9846" y="5825"/>
                    <a:pt x="7565" y="6532"/>
                  </a:cubicBezTo>
                  <a:cubicBezTo>
                    <a:pt x="5316" y="7240"/>
                    <a:pt x="2901" y="8320"/>
                    <a:pt x="326" y="9759"/>
                  </a:cubicBezTo>
                  <a:lnTo>
                    <a:pt x="326" y="3187"/>
                  </a:lnTo>
                  <a:cubicBezTo>
                    <a:pt x="2940" y="2138"/>
                    <a:pt x="5388" y="1343"/>
                    <a:pt x="7661" y="803"/>
                  </a:cubicBezTo>
                  <a:cubicBezTo>
                    <a:pt x="9942" y="270"/>
                    <a:pt x="12024" y="0"/>
                    <a:pt x="13907" y="0"/>
                  </a:cubicBezTo>
                  <a:cubicBezTo>
                    <a:pt x="18890" y="0"/>
                    <a:pt x="22855" y="1248"/>
                    <a:pt x="25819" y="3735"/>
                  </a:cubicBezTo>
                  <a:cubicBezTo>
                    <a:pt x="28784" y="6222"/>
                    <a:pt x="30262" y="9552"/>
                    <a:pt x="30262" y="13716"/>
                  </a:cubicBezTo>
                  <a:cubicBezTo>
                    <a:pt x="30262" y="15687"/>
                    <a:pt x="29888" y="17563"/>
                    <a:pt x="29133" y="19351"/>
                  </a:cubicBezTo>
                  <a:cubicBezTo>
                    <a:pt x="28410" y="21107"/>
                    <a:pt x="27067" y="23189"/>
                    <a:pt x="25112" y="25597"/>
                  </a:cubicBezTo>
                  <a:cubicBezTo>
                    <a:pt x="24580" y="26217"/>
                    <a:pt x="22871" y="28021"/>
                    <a:pt x="19994" y="31001"/>
                  </a:cubicBezTo>
                  <a:cubicBezTo>
                    <a:pt x="17118" y="33965"/>
                    <a:pt x="13065" y="38113"/>
                    <a:pt x="7828" y="43462"/>
                  </a:cubicBezTo>
                  <a:close/>
                </a:path>
              </a:pathLst>
            </a:custGeom>
            <a:solidFill>
              <a:srgbClr val="000000"/>
            </a:solidFill>
            <a:ln w="794"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C53C88C7-3172-71C2-0930-5C889C9FE9E9}"/>
                </a:ext>
              </a:extLst>
            </p:cNvPr>
            <p:cNvSpPr/>
            <p:nvPr/>
          </p:nvSpPr>
          <p:spPr>
            <a:xfrm>
              <a:off x="8067587" y="4927995"/>
              <a:ext cx="19414" cy="7843"/>
            </a:xfrm>
            <a:custGeom>
              <a:avLst/>
              <a:gdLst>
                <a:gd name="connsiteX0" fmla="*/ 19414 w 19414"/>
                <a:gd name="connsiteY0" fmla="*/ 6779 h 7843"/>
                <a:gd name="connsiteX1" fmla="*/ 18763 w 19414"/>
                <a:gd name="connsiteY1" fmla="*/ 7844 h 7843"/>
                <a:gd name="connsiteX2" fmla="*/ 9695 w 19414"/>
                <a:gd name="connsiteY2" fmla="*/ 3314 h 7843"/>
                <a:gd name="connsiteX3" fmla="*/ 628 w 19414"/>
                <a:gd name="connsiteY3" fmla="*/ 7844 h 7843"/>
                <a:gd name="connsiteX4" fmla="*/ 0 w 19414"/>
                <a:gd name="connsiteY4" fmla="*/ 6779 h 7843"/>
                <a:gd name="connsiteX5" fmla="*/ 9695 w 19414"/>
                <a:gd name="connsiteY5" fmla="*/ 0 h 7843"/>
                <a:gd name="connsiteX6" fmla="*/ 19414 w 19414"/>
                <a:gd name="connsiteY6" fmla="*/ 6779 h 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14" h="7843">
                  <a:moveTo>
                    <a:pt x="19414" y="6779"/>
                  </a:moveTo>
                  <a:lnTo>
                    <a:pt x="18763" y="7844"/>
                  </a:lnTo>
                  <a:cubicBezTo>
                    <a:pt x="16069" y="6683"/>
                    <a:pt x="13049" y="5173"/>
                    <a:pt x="9695" y="3314"/>
                  </a:cubicBezTo>
                  <a:cubicBezTo>
                    <a:pt x="6342" y="5173"/>
                    <a:pt x="3322" y="6683"/>
                    <a:pt x="628" y="7844"/>
                  </a:cubicBezTo>
                  <a:lnTo>
                    <a:pt x="0" y="6779"/>
                  </a:lnTo>
                  <a:cubicBezTo>
                    <a:pt x="2932" y="4228"/>
                    <a:pt x="6167" y="1963"/>
                    <a:pt x="9695" y="0"/>
                  </a:cubicBezTo>
                  <a:cubicBezTo>
                    <a:pt x="13255" y="1979"/>
                    <a:pt x="16498" y="4244"/>
                    <a:pt x="19414" y="6779"/>
                  </a:cubicBezTo>
                  <a:close/>
                </a:path>
              </a:pathLst>
            </a:custGeom>
            <a:solidFill>
              <a:srgbClr val="000000"/>
            </a:solidFill>
            <a:ln w="794"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4899F9DE-C9E9-EC86-06B8-D2D11D0CBE23}"/>
                </a:ext>
              </a:extLst>
            </p:cNvPr>
            <p:cNvSpPr/>
            <p:nvPr/>
          </p:nvSpPr>
          <p:spPr>
            <a:xfrm>
              <a:off x="8044740" y="4943778"/>
              <a:ext cx="54356" cy="53760"/>
            </a:xfrm>
            <a:custGeom>
              <a:avLst/>
              <a:gdLst>
                <a:gd name="connsiteX0" fmla="*/ 54357 w 54356"/>
                <a:gd name="connsiteY0" fmla="*/ 930 h 53760"/>
                <a:gd name="connsiteX1" fmla="*/ 53348 w 54356"/>
                <a:gd name="connsiteY1" fmla="*/ 2384 h 53760"/>
                <a:gd name="connsiteX2" fmla="*/ 51075 w 54356"/>
                <a:gd name="connsiteY2" fmla="*/ 2646 h 53760"/>
                <a:gd name="connsiteX3" fmla="*/ 48881 w 54356"/>
                <a:gd name="connsiteY3" fmla="*/ 3354 h 53760"/>
                <a:gd name="connsiteX4" fmla="*/ 46235 w 54356"/>
                <a:gd name="connsiteY4" fmla="*/ 5253 h 53760"/>
                <a:gd name="connsiteX5" fmla="*/ 43597 w 54356"/>
                <a:gd name="connsiteY5" fmla="*/ 8710 h 53760"/>
                <a:gd name="connsiteX6" fmla="*/ 16156 w 54356"/>
                <a:gd name="connsiteY6" fmla="*/ 52378 h 53760"/>
                <a:gd name="connsiteX7" fmla="*/ 15266 w 54356"/>
                <a:gd name="connsiteY7" fmla="*/ 53459 h 53760"/>
                <a:gd name="connsiteX8" fmla="*/ 14034 w 54356"/>
                <a:gd name="connsiteY8" fmla="*/ 53761 h 53760"/>
                <a:gd name="connsiteX9" fmla="*/ 12953 w 54356"/>
                <a:gd name="connsiteY9" fmla="*/ 53427 h 53760"/>
                <a:gd name="connsiteX10" fmla="*/ 12508 w 54356"/>
                <a:gd name="connsiteY10" fmla="*/ 52012 h 53760"/>
                <a:gd name="connsiteX11" fmla="*/ 6477 w 54356"/>
                <a:gd name="connsiteY11" fmla="*/ 4951 h 53760"/>
                <a:gd name="connsiteX12" fmla="*/ 6254 w 54356"/>
                <a:gd name="connsiteY12" fmla="*/ 3727 h 53760"/>
                <a:gd name="connsiteX13" fmla="*/ 5698 w 54356"/>
                <a:gd name="connsiteY13" fmla="*/ 2980 h 53760"/>
                <a:gd name="connsiteX14" fmla="*/ 4395 w 54356"/>
                <a:gd name="connsiteY14" fmla="*/ 2495 h 53760"/>
                <a:gd name="connsiteX15" fmla="*/ 1899 w 54356"/>
                <a:gd name="connsiteY15" fmla="*/ 2384 h 53760"/>
                <a:gd name="connsiteX16" fmla="*/ 819 w 54356"/>
                <a:gd name="connsiteY16" fmla="*/ 2344 h 53760"/>
                <a:gd name="connsiteX17" fmla="*/ 262 w 54356"/>
                <a:gd name="connsiteY17" fmla="*/ 2122 h 53760"/>
                <a:gd name="connsiteX18" fmla="*/ 0 w 54356"/>
                <a:gd name="connsiteY18" fmla="*/ 1454 h 53760"/>
                <a:gd name="connsiteX19" fmla="*/ 262 w 54356"/>
                <a:gd name="connsiteY19" fmla="*/ 453 h 53760"/>
                <a:gd name="connsiteX20" fmla="*/ 787 w 54356"/>
                <a:gd name="connsiteY20" fmla="*/ 40 h 53760"/>
                <a:gd name="connsiteX21" fmla="*/ 1454 w 54356"/>
                <a:gd name="connsiteY21" fmla="*/ 0 h 53760"/>
                <a:gd name="connsiteX22" fmla="*/ 3465 w 54356"/>
                <a:gd name="connsiteY22" fmla="*/ 79 h 53760"/>
                <a:gd name="connsiteX23" fmla="*/ 5547 w 54356"/>
                <a:gd name="connsiteY23" fmla="*/ 151 h 53760"/>
                <a:gd name="connsiteX24" fmla="*/ 7637 w 54356"/>
                <a:gd name="connsiteY24" fmla="*/ 191 h 53760"/>
                <a:gd name="connsiteX25" fmla="*/ 9759 w 54356"/>
                <a:gd name="connsiteY25" fmla="*/ 223 h 53760"/>
                <a:gd name="connsiteX26" fmla="*/ 14479 w 54356"/>
                <a:gd name="connsiteY26" fmla="*/ 111 h 53760"/>
                <a:gd name="connsiteX27" fmla="*/ 19208 w 54356"/>
                <a:gd name="connsiteY27" fmla="*/ 0 h 53760"/>
                <a:gd name="connsiteX28" fmla="*/ 20257 w 54356"/>
                <a:gd name="connsiteY28" fmla="*/ 858 h 53760"/>
                <a:gd name="connsiteX29" fmla="*/ 19804 w 54356"/>
                <a:gd name="connsiteY29" fmla="*/ 2162 h 53760"/>
                <a:gd name="connsiteX30" fmla="*/ 18357 w 54356"/>
                <a:gd name="connsiteY30" fmla="*/ 2384 h 53760"/>
                <a:gd name="connsiteX31" fmla="*/ 14448 w 54356"/>
                <a:gd name="connsiteY31" fmla="*/ 3020 h 53760"/>
                <a:gd name="connsiteX32" fmla="*/ 13104 w 54356"/>
                <a:gd name="connsiteY32" fmla="*/ 4657 h 53760"/>
                <a:gd name="connsiteX33" fmla="*/ 18278 w 54356"/>
                <a:gd name="connsiteY33" fmla="*/ 45011 h 53760"/>
                <a:gd name="connsiteX34" fmla="*/ 41697 w 54356"/>
                <a:gd name="connsiteY34" fmla="*/ 7780 h 53760"/>
                <a:gd name="connsiteX35" fmla="*/ 42850 w 54356"/>
                <a:gd name="connsiteY35" fmla="*/ 4879 h 53760"/>
                <a:gd name="connsiteX36" fmla="*/ 39313 w 54356"/>
                <a:gd name="connsiteY36" fmla="*/ 2384 h 53760"/>
                <a:gd name="connsiteX37" fmla="*/ 38121 w 54356"/>
                <a:gd name="connsiteY37" fmla="*/ 1454 h 53760"/>
                <a:gd name="connsiteX38" fmla="*/ 38423 w 54356"/>
                <a:gd name="connsiteY38" fmla="*/ 453 h 53760"/>
                <a:gd name="connsiteX39" fmla="*/ 38940 w 54356"/>
                <a:gd name="connsiteY39" fmla="*/ 40 h 53760"/>
                <a:gd name="connsiteX40" fmla="*/ 39576 w 54356"/>
                <a:gd name="connsiteY40" fmla="*/ 0 h 53760"/>
                <a:gd name="connsiteX41" fmla="*/ 43295 w 54356"/>
                <a:gd name="connsiteY41" fmla="*/ 111 h 53760"/>
                <a:gd name="connsiteX42" fmla="*/ 47093 w 54356"/>
                <a:gd name="connsiteY42" fmla="*/ 223 h 53760"/>
                <a:gd name="connsiteX43" fmla="*/ 50256 w 54356"/>
                <a:gd name="connsiteY43" fmla="*/ 111 h 53760"/>
                <a:gd name="connsiteX44" fmla="*/ 53348 w 54356"/>
                <a:gd name="connsiteY44" fmla="*/ 0 h 53760"/>
                <a:gd name="connsiteX45" fmla="*/ 54357 w 54356"/>
                <a:gd name="connsiteY45" fmla="*/ 930 h 5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356" h="53760">
                  <a:moveTo>
                    <a:pt x="54357" y="930"/>
                  </a:moveTo>
                  <a:cubicBezTo>
                    <a:pt x="54301" y="1852"/>
                    <a:pt x="53967" y="2336"/>
                    <a:pt x="53348" y="2384"/>
                  </a:cubicBezTo>
                  <a:cubicBezTo>
                    <a:pt x="52402" y="2432"/>
                    <a:pt x="51647" y="2519"/>
                    <a:pt x="51075" y="2646"/>
                  </a:cubicBezTo>
                  <a:cubicBezTo>
                    <a:pt x="50511" y="2750"/>
                    <a:pt x="49779" y="2980"/>
                    <a:pt x="48881" y="3354"/>
                  </a:cubicBezTo>
                  <a:cubicBezTo>
                    <a:pt x="47983" y="3727"/>
                    <a:pt x="47101" y="4355"/>
                    <a:pt x="46235" y="5253"/>
                  </a:cubicBezTo>
                  <a:cubicBezTo>
                    <a:pt x="45369" y="6143"/>
                    <a:pt x="44487" y="7295"/>
                    <a:pt x="43597" y="8710"/>
                  </a:cubicBezTo>
                  <a:lnTo>
                    <a:pt x="16156" y="52378"/>
                  </a:lnTo>
                  <a:cubicBezTo>
                    <a:pt x="15830" y="52926"/>
                    <a:pt x="15536" y="53284"/>
                    <a:pt x="15266" y="53459"/>
                  </a:cubicBezTo>
                  <a:cubicBezTo>
                    <a:pt x="15020" y="53658"/>
                    <a:pt x="14606" y="53761"/>
                    <a:pt x="14034" y="53761"/>
                  </a:cubicBezTo>
                  <a:cubicBezTo>
                    <a:pt x="13518" y="53761"/>
                    <a:pt x="13152" y="53650"/>
                    <a:pt x="12953" y="53427"/>
                  </a:cubicBezTo>
                  <a:cubicBezTo>
                    <a:pt x="12755" y="53228"/>
                    <a:pt x="12612" y="52752"/>
                    <a:pt x="12508" y="52012"/>
                  </a:cubicBezTo>
                  <a:lnTo>
                    <a:pt x="6477" y="4951"/>
                  </a:lnTo>
                  <a:cubicBezTo>
                    <a:pt x="6405" y="4387"/>
                    <a:pt x="6326" y="3973"/>
                    <a:pt x="6254" y="3727"/>
                  </a:cubicBezTo>
                  <a:cubicBezTo>
                    <a:pt x="6183" y="3481"/>
                    <a:pt x="5992" y="3226"/>
                    <a:pt x="5698" y="2980"/>
                  </a:cubicBezTo>
                  <a:cubicBezTo>
                    <a:pt x="5420" y="2734"/>
                    <a:pt x="4991" y="2567"/>
                    <a:pt x="4395" y="2495"/>
                  </a:cubicBezTo>
                  <a:cubicBezTo>
                    <a:pt x="3799" y="2424"/>
                    <a:pt x="2972" y="2384"/>
                    <a:pt x="1899" y="2384"/>
                  </a:cubicBezTo>
                  <a:cubicBezTo>
                    <a:pt x="1399" y="2384"/>
                    <a:pt x="1041" y="2368"/>
                    <a:pt x="819" y="2344"/>
                  </a:cubicBezTo>
                  <a:cubicBezTo>
                    <a:pt x="620" y="2320"/>
                    <a:pt x="437" y="2249"/>
                    <a:pt x="262" y="2122"/>
                  </a:cubicBezTo>
                  <a:cubicBezTo>
                    <a:pt x="87" y="1971"/>
                    <a:pt x="0" y="1748"/>
                    <a:pt x="0" y="1454"/>
                  </a:cubicBezTo>
                  <a:cubicBezTo>
                    <a:pt x="0" y="1009"/>
                    <a:pt x="87" y="675"/>
                    <a:pt x="262" y="453"/>
                  </a:cubicBezTo>
                  <a:cubicBezTo>
                    <a:pt x="461" y="207"/>
                    <a:pt x="636" y="64"/>
                    <a:pt x="787" y="40"/>
                  </a:cubicBezTo>
                  <a:cubicBezTo>
                    <a:pt x="954" y="16"/>
                    <a:pt x="1176" y="0"/>
                    <a:pt x="1454" y="0"/>
                  </a:cubicBezTo>
                  <a:cubicBezTo>
                    <a:pt x="1875" y="0"/>
                    <a:pt x="2551" y="24"/>
                    <a:pt x="3465" y="79"/>
                  </a:cubicBezTo>
                  <a:cubicBezTo>
                    <a:pt x="4379" y="127"/>
                    <a:pt x="5078" y="151"/>
                    <a:pt x="5547" y="151"/>
                  </a:cubicBezTo>
                  <a:cubicBezTo>
                    <a:pt x="6000" y="151"/>
                    <a:pt x="6691" y="167"/>
                    <a:pt x="7637" y="191"/>
                  </a:cubicBezTo>
                  <a:cubicBezTo>
                    <a:pt x="8583" y="215"/>
                    <a:pt x="9290" y="223"/>
                    <a:pt x="9759" y="223"/>
                  </a:cubicBezTo>
                  <a:cubicBezTo>
                    <a:pt x="10800" y="223"/>
                    <a:pt x="12373" y="183"/>
                    <a:pt x="14479" y="111"/>
                  </a:cubicBezTo>
                  <a:cubicBezTo>
                    <a:pt x="16617" y="40"/>
                    <a:pt x="18190" y="0"/>
                    <a:pt x="19208" y="0"/>
                  </a:cubicBezTo>
                  <a:cubicBezTo>
                    <a:pt x="19907" y="0"/>
                    <a:pt x="20257" y="286"/>
                    <a:pt x="20257" y="858"/>
                  </a:cubicBezTo>
                  <a:cubicBezTo>
                    <a:pt x="20257" y="1550"/>
                    <a:pt x="20106" y="1987"/>
                    <a:pt x="19804" y="2162"/>
                  </a:cubicBezTo>
                  <a:cubicBezTo>
                    <a:pt x="19510" y="2313"/>
                    <a:pt x="19025" y="2384"/>
                    <a:pt x="18357" y="2384"/>
                  </a:cubicBezTo>
                  <a:cubicBezTo>
                    <a:pt x="16665" y="2384"/>
                    <a:pt x="15361" y="2599"/>
                    <a:pt x="14448" y="3020"/>
                  </a:cubicBezTo>
                  <a:cubicBezTo>
                    <a:pt x="13550" y="3441"/>
                    <a:pt x="13104" y="3981"/>
                    <a:pt x="13104" y="4657"/>
                  </a:cubicBezTo>
                  <a:lnTo>
                    <a:pt x="18278" y="45011"/>
                  </a:lnTo>
                  <a:lnTo>
                    <a:pt x="41697" y="7780"/>
                  </a:lnTo>
                  <a:cubicBezTo>
                    <a:pt x="42468" y="6612"/>
                    <a:pt x="42850" y="5650"/>
                    <a:pt x="42850" y="4879"/>
                  </a:cubicBezTo>
                  <a:cubicBezTo>
                    <a:pt x="42850" y="3393"/>
                    <a:pt x="41674" y="2559"/>
                    <a:pt x="39313" y="2384"/>
                  </a:cubicBezTo>
                  <a:cubicBezTo>
                    <a:pt x="38519" y="2384"/>
                    <a:pt x="38121" y="2074"/>
                    <a:pt x="38121" y="1454"/>
                  </a:cubicBezTo>
                  <a:cubicBezTo>
                    <a:pt x="38121" y="1009"/>
                    <a:pt x="38225" y="675"/>
                    <a:pt x="38423" y="453"/>
                  </a:cubicBezTo>
                  <a:cubicBezTo>
                    <a:pt x="38622" y="207"/>
                    <a:pt x="38789" y="64"/>
                    <a:pt x="38940" y="40"/>
                  </a:cubicBezTo>
                  <a:cubicBezTo>
                    <a:pt x="39115" y="16"/>
                    <a:pt x="39329" y="0"/>
                    <a:pt x="39576" y="0"/>
                  </a:cubicBezTo>
                  <a:cubicBezTo>
                    <a:pt x="40394" y="0"/>
                    <a:pt x="41634" y="40"/>
                    <a:pt x="43295" y="111"/>
                  </a:cubicBezTo>
                  <a:cubicBezTo>
                    <a:pt x="44987" y="183"/>
                    <a:pt x="46251" y="223"/>
                    <a:pt x="47093" y="223"/>
                  </a:cubicBezTo>
                  <a:cubicBezTo>
                    <a:pt x="47785" y="223"/>
                    <a:pt x="48842" y="183"/>
                    <a:pt x="50256" y="111"/>
                  </a:cubicBezTo>
                  <a:cubicBezTo>
                    <a:pt x="51671" y="40"/>
                    <a:pt x="52704" y="0"/>
                    <a:pt x="53348" y="0"/>
                  </a:cubicBezTo>
                  <a:cubicBezTo>
                    <a:pt x="54023" y="0"/>
                    <a:pt x="54357" y="310"/>
                    <a:pt x="54357" y="930"/>
                  </a:cubicBezTo>
                  <a:close/>
                </a:path>
              </a:pathLst>
            </a:custGeom>
            <a:solidFill>
              <a:srgbClr val="000000"/>
            </a:solidFill>
            <a:ln w="794"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FDCBCEE5-84BB-17E3-E7B6-1DF36282FAD3}"/>
                </a:ext>
              </a:extLst>
            </p:cNvPr>
            <p:cNvSpPr/>
            <p:nvPr/>
          </p:nvSpPr>
          <p:spPr>
            <a:xfrm>
              <a:off x="8098572" y="4938684"/>
              <a:ext cx="11499" cy="76234"/>
            </a:xfrm>
            <a:custGeom>
              <a:avLst/>
              <a:gdLst>
                <a:gd name="connsiteX0" fmla="*/ 0 w 11499"/>
                <a:gd name="connsiteY0" fmla="*/ 76235 h 76234"/>
                <a:gd name="connsiteX1" fmla="*/ 0 w 11499"/>
                <a:gd name="connsiteY1" fmla="*/ 0 h 76234"/>
                <a:gd name="connsiteX2" fmla="*/ 11499 w 11499"/>
                <a:gd name="connsiteY2" fmla="*/ 0 h 76234"/>
                <a:gd name="connsiteX3" fmla="*/ 11499 w 11499"/>
                <a:gd name="connsiteY3" fmla="*/ 1748 h 76234"/>
                <a:gd name="connsiteX4" fmla="*/ 5094 w 11499"/>
                <a:gd name="connsiteY4" fmla="*/ 1748 h 76234"/>
                <a:gd name="connsiteX5" fmla="*/ 5094 w 11499"/>
                <a:gd name="connsiteY5" fmla="*/ 74486 h 76234"/>
                <a:gd name="connsiteX6" fmla="*/ 11499 w 11499"/>
                <a:gd name="connsiteY6" fmla="*/ 74486 h 76234"/>
                <a:gd name="connsiteX7" fmla="*/ 11499 w 11499"/>
                <a:gd name="connsiteY7" fmla="*/ 76235 h 76234"/>
                <a:gd name="connsiteX8" fmla="*/ 0 w 11499"/>
                <a:gd name="connsiteY8" fmla="*/ 76235 h 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9" h="76234">
                  <a:moveTo>
                    <a:pt x="0" y="76235"/>
                  </a:moveTo>
                  <a:lnTo>
                    <a:pt x="0" y="0"/>
                  </a:lnTo>
                  <a:lnTo>
                    <a:pt x="11499" y="0"/>
                  </a:lnTo>
                  <a:lnTo>
                    <a:pt x="11499" y="1748"/>
                  </a:lnTo>
                  <a:lnTo>
                    <a:pt x="5094" y="1748"/>
                  </a:lnTo>
                  <a:lnTo>
                    <a:pt x="5094" y="74486"/>
                  </a:lnTo>
                  <a:lnTo>
                    <a:pt x="11499" y="74486"/>
                  </a:lnTo>
                  <a:lnTo>
                    <a:pt x="11499" y="76235"/>
                  </a:lnTo>
                  <a:lnTo>
                    <a:pt x="0" y="76235"/>
                  </a:lnTo>
                  <a:close/>
                </a:path>
              </a:pathLst>
            </a:custGeom>
            <a:solidFill>
              <a:srgbClr val="000000"/>
            </a:solidFill>
            <a:ln w="794"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81935C02-BFFA-6AAD-3399-3AD3A0C941A4}"/>
                </a:ext>
              </a:extLst>
            </p:cNvPr>
            <p:cNvSpPr/>
            <p:nvPr/>
          </p:nvSpPr>
          <p:spPr>
            <a:xfrm>
              <a:off x="8119544" y="4943778"/>
              <a:ext cx="62844" cy="52083"/>
            </a:xfrm>
            <a:custGeom>
              <a:avLst/>
              <a:gdLst>
                <a:gd name="connsiteX0" fmla="*/ 62844 w 62844"/>
                <a:gd name="connsiteY0" fmla="*/ 858 h 52083"/>
                <a:gd name="connsiteX1" fmla="*/ 62582 w 62844"/>
                <a:gd name="connsiteY1" fmla="*/ 1899 h 52083"/>
                <a:gd name="connsiteX2" fmla="*/ 62097 w 62844"/>
                <a:gd name="connsiteY2" fmla="*/ 2313 h 52083"/>
                <a:gd name="connsiteX3" fmla="*/ 61167 w 62844"/>
                <a:gd name="connsiteY3" fmla="*/ 2384 h 52083"/>
                <a:gd name="connsiteX4" fmla="*/ 51488 w 62844"/>
                <a:gd name="connsiteY4" fmla="*/ 6254 h 52083"/>
                <a:gd name="connsiteX5" fmla="*/ 47689 w 62844"/>
                <a:gd name="connsiteY5" fmla="*/ 10093 h 52083"/>
                <a:gd name="connsiteX6" fmla="*/ 41435 w 62844"/>
                <a:gd name="connsiteY6" fmla="*/ 16863 h 52083"/>
                <a:gd name="connsiteX7" fmla="*/ 35856 w 62844"/>
                <a:gd name="connsiteY7" fmla="*/ 22823 h 52083"/>
                <a:gd name="connsiteX8" fmla="*/ 45679 w 62844"/>
                <a:gd name="connsiteY8" fmla="*/ 46346 h 52083"/>
                <a:gd name="connsiteX9" fmla="*/ 46243 w 62844"/>
                <a:gd name="connsiteY9" fmla="*/ 47689 h 52083"/>
                <a:gd name="connsiteX10" fmla="*/ 46799 w 62844"/>
                <a:gd name="connsiteY10" fmla="*/ 48548 h 52083"/>
                <a:gd name="connsiteX11" fmla="*/ 47507 w 62844"/>
                <a:gd name="connsiteY11" fmla="*/ 49183 h 52083"/>
                <a:gd name="connsiteX12" fmla="*/ 48548 w 62844"/>
                <a:gd name="connsiteY12" fmla="*/ 49517 h 52083"/>
                <a:gd name="connsiteX13" fmla="*/ 50034 w 62844"/>
                <a:gd name="connsiteY13" fmla="*/ 49700 h 52083"/>
                <a:gd name="connsiteX14" fmla="*/ 52235 w 62844"/>
                <a:gd name="connsiteY14" fmla="*/ 49740 h 52083"/>
                <a:gd name="connsiteX15" fmla="*/ 52863 w 62844"/>
                <a:gd name="connsiteY15" fmla="*/ 49771 h 52083"/>
                <a:gd name="connsiteX16" fmla="*/ 53348 w 62844"/>
                <a:gd name="connsiteY16" fmla="*/ 50002 h 52083"/>
                <a:gd name="connsiteX17" fmla="*/ 53610 w 62844"/>
                <a:gd name="connsiteY17" fmla="*/ 50630 h 52083"/>
                <a:gd name="connsiteX18" fmla="*/ 53316 w 62844"/>
                <a:gd name="connsiteY18" fmla="*/ 51671 h 52083"/>
                <a:gd name="connsiteX19" fmla="*/ 52791 w 62844"/>
                <a:gd name="connsiteY19" fmla="*/ 52044 h 52083"/>
                <a:gd name="connsiteX20" fmla="*/ 52156 w 62844"/>
                <a:gd name="connsiteY20" fmla="*/ 52084 h 52083"/>
                <a:gd name="connsiteX21" fmla="*/ 47912 w 62844"/>
                <a:gd name="connsiteY21" fmla="*/ 51973 h 52083"/>
                <a:gd name="connsiteX22" fmla="*/ 43708 w 62844"/>
                <a:gd name="connsiteY22" fmla="*/ 51862 h 52083"/>
                <a:gd name="connsiteX23" fmla="*/ 34100 w 62844"/>
                <a:gd name="connsiteY23" fmla="*/ 52084 h 52083"/>
                <a:gd name="connsiteX24" fmla="*/ 32948 w 62844"/>
                <a:gd name="connsiteY24" fmla="*/ 51154 h 52083"/>
                <a:gd name="connsiteX25" fmla="*/ 33027 w 62844"/>
                <a:gd name="connsiteY25" fmla="*/ 50407 h 52083"/>
                <a:gd name="connsiteX26" fmla="*/ 33393 w 62844"/>
                <a:gd name="connsiteY26" fmla="*/ 50002 h 52083"/>
                <a:gd name="connsiteX27" fmla="*/ 33846 w 62844"/>
                <a:gd name="connsiteY27" fmla="*/ 49811 h 52083"/>
                <a:gd name="connsiteX28" fmla="*/ 34474 w 62844"/>
                <a:gd name="connsiteY28" fmla="*/ 49740 h 52083"/>
                <a:gd name="connsiteX29" fmla="*/ 36898 w 62844"/>
                <a:gd name="connsiteY29" fmla="*/ 49183 h 52083"/>
                <a:gd name="connsiteX30" fmla="*/ 38423 w 62844"/>
                <a:gd name="connsiteY30" fmla="*/ 48285 h 52083"/>
                <a:gd name="connsiteX31" fmla="*/ 38908 w 62844"/>
                <a:gd name="connsiteY31" fmla="*/ 47507 h 52083"/>
                <a:gd name="connsiteX32" fmla="*/ 38535 w 62844"/>
                <a:gd name="connsiteY32" fmla="*/ 46426 h 52083"/>
                <a:gd name="connsiteX33" fmla="*/ 30826 w 62844"/>
                <a:gd name="connsiteY33" fmla="*/ 28219 h 52083"/>
                <a:gd name="connsiteX34" fmla="*/ 23944 w 62844"/>
                <a:gd name="connsiteY34" fmla="*/ 35705 h 52083"/>
                <a:gd name="connsiteX35" fmla="*/ 16164 w 62844"/>
                <a:gd name="connsiteY35" fmla="*/ 43931 h 52083"/>
                <a:gd name="connsiteX36" fmla="*/ 14114 w 62844"/>
                <a:gd name="connsiteY36" fmla="*/ 47356 h 52083"/>
                <a:gd name="connsiteX37" fmla="*/ 17165 w 62844"/>
                <a:gd name="connsiteY37" fmla="*/ 49740 h 52083"/>
                <a:gd name="connsiteX38" fmla="*/ 18095 w 62844"/>
                <a:gd name="connsiteY38" fmla="*/ 50558 h 52083"/>
                <a:gd name="connsiteX39" fmla="*/ 17801 w 62844"/>
                <a:gd name="connsiteY39" fmla="*/ 51639 h 52083"/>
                <a:gd name="connsiteX40" fmla="*/ 17277 w 62844"/>
                <a:gd name="connsiteY40" fmla="*/ 52044 h 52083"/>
                <a:gd name="connsiteX41" fmla="*/ 16720 w 62844"/>
                <a:gd name="connsiteY41" fmla="*/ 52084 h 52083"/>
                <a:gd name="connsiteX42" fmla="*/ 12437 w 62844"/>
                <a:gd name="connsiteY42" fmla="*/ 51973 h 52083"/>
                <a:gd name="connsiteX43" fmla="*/ 8154 w 62844"/>
                <a:gd name="connsiteY43" fmla="*/ 51862 h 52083"/>
                <a:gd name="connsiteX44" fmla="*/ 4546 w 62844"/>
                <a:gd name="connsiteY44" fmla="*/ 51973 h 52083"/>
                <a:gd name="connsiteX45" fmla="*/ 1009 w 62844"/>
                <a:gd name="connsiteY45" fmla="*/ 52084 h 52083"/>
                <a:gd name="connsiteX46" fmla="*/ 302 w 62844"/>
                <a:gd name="connsiteY46" fmla="*/ 51862 h 52083"/>
                <a:gd name="connsiteX47" fmla="*/ 40 w 62844"/>
                <a:gd name="connsiteY47" fmla="*/ 51416 h 52083"/>
                <a:gd name="connsiteX48" fmla="*/ 0 w 62844"/>
                <a:gd name="connsiteY48" fmla="*/ 51226 h 52083"/>
                <a:gd name="connsiteX49" fmla="*/ 79 w 62844"/>
                <a:gd name="connsiteY49" fmla="*/ 50407 h 52083"/>
                <a:gd name="connsiteX50" fmla="*/ 485 w 62844"/>
                <a:gd name="connsiteY50" fmla="*/ 49962 h 52083"/>
                <a:gd name="connsiteX51" fmla="*/ 969 w 62844"/>
                <a:gd name="connsiteY51" fmla="*/ 49811 h 52083"/>
                <a:gd name="connsiteX52" fmla="*/ 1677 w 62844"/>
                <a:gd name="connsiteY52" fmla="*/ 49740 h 52083"/>
                <a:gd name="connsiteX53" fmla="*/ 7526 w 62844"/>
                <a:gd name="connsiteY53" fmla="*/ 48325 h 52083"/>
                <a:gd name="connsiteX54" fmla="*/ 12882 w 62844"/>
                <a:gd name="connsiteY54" fmla="*/ 44225 h 52083"/>
                <a:gd name="connsiteX55" fmla="*/ 13367 w 62844"/>
                <a:gd name="connsiteY55" fmla="*/ 43819 h 52083"/>
                <a:gd name="connsiteX56" fmla="*/ 13891 w 62844"/>
                <a:gd name="connsiteY56" fmla="*/ 43406 h 52083"/>
                <a:gd name="connsiteX57" fmla="*/ 29968 w 62844"/>
                <a:gd name="connsiteY57" fmla="*/ 26098 h 52083"/>
                <a:gd name="connsiteX58" fmla="*/ 20964 w 62844"/>
                <a:gd name="connsiteY58" fmla="*/ 4808 h 52083"/>
                <a:gd name="connsiteX59" fmla="*/ 20177 w 62844"/>
                <a:gd name="connsiteY59" fmla="*/ 3425 h 52083"/>
                <a:gd name="connsiteX60" fmla="*/ 18651 w 62844"/>
                <a:gd name="connsiteY60" fmla="*/ 2686 h 52083"/>
                <a:gd name="connsiteX61" fmla="*/ 15266 w 62844"/>
                <a:gd name="connsiteY61" fmla="*/ 2384 h 52083"/>
                <a:gd name="connsiteX62" fmla="*/ 14336 w 62844"/>
                <a:gd name="connsiteY62" fmla="*/ 2344 h 52083"/>
                <a:gd name="connsiteX63" fmla="*/ 13780 w 62844"/>
                <a:gd name="connsiteY63" fmla="*/ 2122 h 52083"/>
                <a:gd name="connsiteX64" fmla="*/ 13518 w 62844"/>
                <a:gd name="connsiteY64" fmla="*/ 1526 h 52083"/>
                <a:gd name="connsiteX65" fmla="*/ 13780 w 62844"/>
                <a:gd name="connsiteY65" fmla="*/ 485 h 52083"/>
                <a:gd name="connsiteX66" fmla="*/ 14296 w 62844"/>
                <a:gd name="connsiteY66" fmla="*/ 79 h 52083"/>
                <a:gd name="connsiteX67" fmla="*/ 14892 w 62844"/>
                <a:gd name="connsiteY67" fmla="*/ 0 h 52083"/>
                <a:gd name="connsiteX68" fmla="*/ 19136 w 62844"/>
                <a:gd name="connsiteY68" fmla="*/ 111 h 52083"/>
                <a:gd name="connsiteX69" fmla="*/ 23420 w 62844"/>
                <a:gd name="connsiteY69" fmla="*/ 223 h 52083"/>
                <a:gd name="connsiteX70" fmla="*/ 28219 w 62844"/>
                <a:gd name="connsiteY70" fmla="*/ 111 h 52083"/>
                <a:gd name="connsiteX71" fmla="*/ 33027 w 62844"/>
                <a:gd name="connsiteY71" fmla="*/ 0 h 52083"/>
                <a:gd name="connsiteX72" fmla="*/ 34180 w 62844"/>
                <a:gd name="connsiteY72" fmla="*/ 930 h 52083"/>
                <a:gd name="connsiteX73" fmla="*/ 33917 w 62844"/>
                <a:gd name="connsiteY73" fmla="*/ 1868 h 52083"/>
                <a:gd name="connsiteX74" fmla="*/ 33393 w 62844"/>
                <a:gd name="connsiteY74" fmla="*/ 2273 h 52083"/>
                <a:gd name="connsiteX75" fmla="*/ 32654 w 62844"/>
                <a:gd name="connsiteY75" fmla="*/ 2384 h 52083"/>
                <a:gd name="connsiteX76" fmla="*/ 30087 w 62844"/>
                <a:gd name="connsiteY76" fmla="*/ 3020 h 52083"/>
                <a:gd name="connsiteX77" fmla="*/ 28553 w 62844"/>
                <a:gd name="connsiteY77" fmla="*/ 3910 h 52083"/>
                <a:gd name="connsiteX78" fmla="*/ 28148 w 62844"/>
                <a:gd name="connsiteY78" fmla="*/ 4577 h 52083"/>
                <a:gd name="connsiteX79" fmla="*/ 28521 w 62844"/>
                <a:gd name="connsiteY79" fmla="*/ 5587 h 52083"/>
                <a:gd name="connsiteX80" fmla="*/ 34927 w 62844"/>
                <a:gd name="connsiteY80" fmla="*/ 20741 h 52083"/>
                <a:gd name="connsiteX81" fmla="*/ 47284 w 62844"/>
                <a:gd name="connsiteY81" fmla="*/ 7486 h 52083"/>
                <a:gd name="connsiteX82" fmla="*/ 48730 w 62844"/>
                <a:gd name="connsiteY82" fmla="*/ 4728 h 52083"/>
                <a:gd name="connsiteX83" fmla="*/ 45679 w 62844"/>
                <a:gd name="connsiteY83" fmla="*/ 2384 h 52083"/>
                <a:gd name="connsiteX84" fmla="*/ 44749 w 62844"/>
                <a:gd name="connsiteY84" fmla="*/ 1526 h 52083"/>
                <a:gd name="connsiteX85" fmla="*/ 45051 w 62844"/>
                <a:gd name="connsiteY85" fmla="*/ 485 h 52083"/>
                <a:gd name="connsiteX86" fmla="*/ 45568 w 62844"/>
                <a:gd name="connsiteY86" fmla="*/ 79 h 52083"/>
                <a:gd name="connsiteX87" fmla="*/ 46203 w 62844"/>
                <a:gd name="connsiteY87" fmla="*/ 0 h 52083"/>
                <a:gd name="connsiteX88" fmla="*/ 50407 w 62844"/>
                <a:gd name="connsiteY88" fmla="*/ 111 h 52083"/>
                <a:gd name="connsiteX89" fmla="*/ 54691 w 62844"/>
                <a:gd name="connsiteY89" fmla="*/ 223 h 52083"/>
                <a:gd name="connsiteX90" fmla="*/ 58299 w 62844"/>
                <a:gd name="connsiteY90" fmla="*/ 111 h 52083"/>
                <a:gd name="connsiteX91" fmla="*/ 61835 w 62844"/>
                <a:gd name="connsiteY91" fmla="*/ 0 h 52083"/>
                <a:gd name="connsiteX92" fmla="*/ 62542 w 62844"/>
                <a:gd name="connsiteY92" fmla="*/ 223 h 52083"/>
                <a:gd name="connsiteX93" fmla="*/ 62804 w 62844"/>
                <a:gd name="connsiteY93" fmla="*/ 636 h 52083"/>
                <a:gd name="connsiteX94" fmla="*/ 62844 w 62844"/>
                <a:gd name="connsiteY94" fmla="*/ 858 h 5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844" h="52083">
                  <a:moveTo>
                    <a:pt x="62844" y="858"/>
                  </a:moveTo>
                  <a:cubicBezTo>
                    <a:pt x="62844" y="1303"/>
                    <a:pt x="62757" y="1653"/>
                    <a:pt x="62582" y="1899"/>
                  </a:cubicBezTo>
                  <a:cubicBezTo>
                    <a:pt x="62431" y="2122"/>
                    <a:pt x="62272" y="2257"/>
                    <a:pt x="62097" y="2313"/>
                  </a:cubicBezTo>
                  <a:cubicBezTo>
                    <a:pt x="61922" y="2336"/>
                    <a:pt x="61612" y="2360"/>
                    <a:pt x="61167" y="2384"/>
                  </a:cubicBezTo>
                  <a:cubicBezTo>
                    <a:pt x="57615" y="2559"/>
                    <a:pt x="54389" y="3846"/>
                    <a:pt x="51488" y="6254"/>
                  </a:cubicBezTo>
                  <a:cubicBezTo>
                    <a:pt x="50765" y="6874"/>
                    <a:pt x="49501" y="8154"/>
                    <a:pt x="47689" y="10093"/>
                  </a:cubicBezTo>
                  <a:cubicBezTo>
                    <a:pt x="45901" y="12024"/>
                    <a:pt x="43819" y="14281"/>
                    <a:pt x="41435" y="16863"/>
                  </a:cubicBezTo>
                  <a:cubicBezTo>
                    <a:pt x="39075" y="19446"/>
                    <a:pt x="37215" y="21433"/>
                    <a:pt x="35856" y="22823"/>
                  </a:cubicBezTo>
                  <a:lnTo>
                    <a:pt x="45679" y="46346"/>
                  </a:lnTo>
                  <a:cubicBezTo>
                    <a:pt x="45957" y="46974"/>
                    <a:pt x="46140" y="47419"/>
                    <a:pt x="46243" y="47689"/>
                  </a:cubicBezTo>
                  <a:cubicBezTo>
                    <a:pt x="46362" y="47936"/>
                    <a:pt x="46553" y="48222"/>
                    <a:pt x="46799" y="48548"/>
                  </a:cubicBezTo>
                  <a:cubicBezTo>
                    <a:pt x="47070" y="48873"/>
                    <a:pt x="47308" y="49080"/>
                    <a:pt x="47507" y="49183"/>
                  </a:cubicBezTo>
                  <a:cubicBezTo>
                    <a:pt x="47729" y="49279"/>
                    <a:pt x="48079" y="49390"/>
                    <a:pt x="48548" y="49517"/>
                  </a:cubicBezTo>
                  <a:cubicBezTo>
                    <a:pt x="49048" y="49612"/>
                    <a:pt x="49541" y="49676"/>
                    <a:pt x="50034" y="49700"/>
                  </a:cubicBezTo>
                  <a:cubicBezTo>
                    <a:pt x="50558" y="49700"/>
                    <a:pt x="51289" y="49716"/>
                    <a:pt x="52235" y="49740"/>
                  </a:cubicBezTo>
                  <a:cubicBezTo>
                    <a:pt x="52529" y="49740"/>
                    <a:pt x="52744" y="49748"/>
                    <a:pt x="52863" y="49771"/>
                  </a:cubicBezTo>
                  <a:cubicBezTo>
                    <a:pt x="53014" y="49771"/>
                    <a:pt x="53181" y="49851"/>
                    <a:pt x="53348" y="50002"/>
                  </a:cubicBezTo>
                  <a:cubicBezTo>
                    <a:pt x="53522" y="50121"/>
                    <a:pt x="53610" y="50336"/>
                    <a:pt x="53610" y="50630"/>
                  </a:cubicBezTo>
                  <a:cubicBezTo>
                    <a:pt x="53610" y="51083"/>
                    <a:pt x="53514" y="51424"/>
                    <a:pt x="53316" y="51671"/>
                  </a:cubicBezTo>
                  <a:cubicBezTo>
                    <a:pt x="53141" y="51901"/>
                    <a:pt x="52966" y="52020"/>
                    <a:pt x="52791" y="52044"/>
                  </a:cubicBezTo>
                  <a:cubicBezTo>
                    <a:pt x="52640" y="52068"/>
                    <a:pt x="52434" y="52084"/>
                    <a:pt x="52156" y="52084"/>
                  </a:cubicBezTo>
                  <a:cubicBezTo>
                    <a:pt x="51512" y="52084"/>
                    <a:pt x="50097" y="52044"/>
                    <a:pt x="47912" y="51973"/>
                  </a:cubicBezTo>
                  <a:cubicBezTo>
                    <a:pt x="45727" y="51901"/>
                    <a:pt x="44328" y="51862"/>
                    <a:pt x="43708" y="51862"/>
                  </a:cubicBezTo>
                  <a:lnTo>
                    <a:pt x="34100" y="52084"/>
                  </a:lnTo>
                  <a:cubicBezTo>
                    <a:pt x="33329" y="52084"/>
                    <a:pt x="32948" y="51774"/>
                    <a:pt x="32948" y="51154"/>
                  </a:cubicBezTo>
                  <a:cubicBezTo>
                    <a:pt x="32948" y="50828"/>
                    <a:pt x="32972" y="50582"/>
                    <a:pt x="33027" y="50407"/>
                  </a:cubicBezTo>
                  <a:cubicBezTo>
                    <a:pt x="33099" y="50209"/>
                    <a:pt x="33226" y="50073"/>
                    <a:pt x="33393" y="50002"/>
                  </a:cubicBezTo>
                  <a:cubicBezTo>
                    <a:pt x="33568" y="49899"/>
                    <a:pt x="33719" y="49835"/>
                    <a:pt x="33846" y="49811"/>
                  </a:cubicBezTo>
                  <a:cubicBezTo>
                    <a:pt x="33965" y="49787"/>
                    <a:pt x="34180" y="49764"/>
                    <a:pt x="34474" y="49740"/>
                  </a:cubicBezTo>
                  <a:cubicBezTo>
                    <a:pt x="35396" y="49636"/>
                    <a:pt x="36206" y="49454"/>
                    <a:pt x="36898" y="49183"/>
                  </a:cubicBezTo>
                  <a:cubicBezTo>
                    <a:pt x="37621" y="48881"/>
                    <a:pt x="38129" y="48579"/>
                    <a:pt x="38423" y="48285"/>
                  </a:cubicBezTo>
                  <a:cubicBezTo>
                    <a:pt x="38749" y="47991"/>
                    <a:pt x="38908" y="47729"/>
                    <a:pt x="38908" y="47507"/>
                  </a:cubicBezTo>
                  <a:lnTo>
                    <a:pt x="38535" y="46426"/>
                  </a:lnTo>
                  <a:lnTo>
                    <a:pt x="30826" y="28219"/>
                  </a:lnTo>
                  <a:lnTo>
                    <a:pt x="23944" y="35705"/>
                  </a:lnTo>
                  <a:lnTo>
                    <a:pt x="16164" y="43931"/>
                  </a:lnTo>
                  <a:cubicBezTo>
                    <a:pt x="14797" y="45393"/>
                    <a:pt x="14114" y="46537"/>
                    <a:pt x="14114" y="47356"/>
                  </a:cubicBezTo>
                  <a:cubicBezTo>
                    <a:pt x="14114" y="48722"/>
                    <a:pt x="15131" y="49517"/>
                    <a:pt x="17165" y="49740"/>
                  </a:cubicBezTo>
                  <a:cubicBezTo>
                    <a:pt x="17785" y="49787"/>
                    <a:pt x="18095" y="50058"/>
                    <a:pt x="18095" y="50558"/>
                  </a:cubicBezTo>
                  <a:cubicBezTo>
                    <a:pt x="18095" y="51027"/>
                    <a:pt x="18000" y="51393"/>
                    <a:pt x="17801" y="51639"/>
                  </a:cubicBezTo>
                  <a:cubicBezTo>
                    <a:pt x="17626" y="51862"/>
                    <a:pt x="17451" y="51997"/>
                    <a:pt x="17277" y="52044"/>
                  </a:cubicBezTo>
                  <a:cubicBezTo>
                    <a:pt x="17126" y="52068"/>
                    <a:pt x="16943" y="52084"/>
                    <a:pt x="16720" y="52084"/>
                  </a:cubicBezTo>
                  <a:cubicBezTo>
                    <a:pt x="15798" y="52084"/>
                    <a:pt x="14368" y="52044"/>
                    <a:pt x="12437" y="51973"/>
                  </a:cubicBezTo>
                  <a:cubicBezTo>
                    <a:pt x="10522" y="51901"/>
                    <a:pt x="9099" y="51862"/>
                    <a:pt x="8154" y="51862"/>
                  </a:cubicBezTo>
                  <a:cubicBezTo>
                    <a:pt x="7359" y="51862"/>
                    <a:pt x="6159" y="51901"/>
                    <a:pt x="4546" y="51973"/>
                  </a:cubicBezTo>
                  <a:cubicBezTo>
                    <a:pt x="2932" y="52044"/>
                    <a:pt x="1748" y="52084"/>
                    <a:pt x="1009" y="52084"/>
                  </a:cubicBezTo>
                  <a:cubicBezTo>
                    <a:pt x="715" y="52084"/>
                    <a:pt x="477" y="52012"/>
                    <a:pt x="302" y="51862"/>
                  </a:cubicBezTo>
                  <a:cubicBezTo>
                    <a:pt x="127" y="51710"/>
                    <a:pt x="40" y="51567"/>
                    <a:pt x="40" y="51416"/>
                  </a:cubicBezTo>
                  <a:lnTo>
                    <a:pt x="0" y="51226"/>
                  </a:lnTo>
                  <a:cubicBezTo>
                    <a:pt x="0" y="50884"/>
                    <a:pt x="24" y="50606"/>
                    <a:pt x="79" y="50407"/>
                  </a:cubicBezTo>
                  <a:cubicBezTo>
                    <a:pt x="151" y="50209"/>
                    <a:pt x="286" y="50066"/>
                    <a:pt x="485" y="49962"/>
                  </a:cubicBezTo>
                  <a:cubicBezTo>
                    <a:pt x="715" y="49859"/>
                    <a:pt x="874" y="49811"/>
                    <a:pt x="969" y="49811"/>
                  </a:cubicBezTo>
                  <a:cubicBezTo>
                    <a:pt x="1073" y="49787"/>
                    <a:pt x="1303" y="49764"/>
                    <a:pt x="1677" y="49740"/>
                  </a:cubicBezTo>
                  <a:cubicBezTo>
                    <a:pt x="3783" y="49612"/>
                    <a:pt x="5738" y="49144"/>
                    <a:pt x="7526" y="48325"/>
                  </a:cubicBezTo>
                  <a:cubicBezTo>
                    <a:pt x="9338" y="47507"/>
                    <a:pt x="11126" y="46140"/>
                    <a:pt x="12882" y="44225"/>
                  </a:cubicBezTo>
                  <a:cubicBezTo>
                    <a:pt x="13033" y="44105"/>
                    <a:pt x="13192" y="43970"/>
                    <a:pt x="13367" y="43819"/>
                  </a:cubicBezTo>
                  <a:cubicBezTo>
                    <a:pt x="13565" y="43668"/>
                    <a:pt x="13740" y="43533"/>
                    <a:pt x="13891" y="43406"/>
                  </a:cubicBezTo>
                  <a:lnTo>
                    <a:pt x="29968" y="26098"/>
                  </a:lnTo>
                  <a:lnTo>
                    <a:pt x="20964" y="4808"/>
                  </a:lnTo>
                  <a:cubicBezTo>
                    <a:pt x="20686" y="4164"/>
                    <a:pt x="20424" y="3703"/>
                    <a:pt x="20177" y="3425"/>
                  </a:cubicBezTo>
                  <a:cubicBezTo>
                    <a:pt x="19931" y="3131"/>
                    <a:pt x="19422" y="2885"/>
                    <a:pt x="18651" y="2686"/>
                  </a:cubicBezTo>
                  <a:cubicBezTo>
                    <a:pt x="17881" y="2487"/>
                    <a:pt x="16752" y="2384"/>
                    <a:pt x="15266" y="2384"/>
                  </a:cubicBezTo>
                  <a:cubicBezTo>
                    <a:pt x="14845" y="2384"/>
                    <a:pt x="14535" y="2368"/>
                    <a:pt x="14336" y="2344"/>
                  </a:cubicBezTo>
                  <a:cubicBezTo>
                    <a:pt x="14138" y="2320"/>
                    <a:pt x="13955" y="2249"/>
                    <a:pt x="13780" y="2122"/>
                  </a:cubicBezTo>
                  <a:cubicBezTo>
                    <a:pt x="13605" y="2003"/>
                    <a:pt x="13518" y="1804"/>
                    <a:pt x="13518" y="1526"/>
                  </a:cubicBezTo>
                  <a:cubicBezTo>
                    <a:pt x="13518" y="1057"/>
                    <a:pt x="13605" y="707"/>
                    <a:pt x="13780" y="485"/>
                  </a:cubicBezTo>
                  <a:cubicBezTo>
                    <a:pt x="13979" y="238"/>
                    <a:pt x="14146" y="103"/>
                    <a:pt x="14296" y="79"/>
                  </a:cubicBezTo>
                  <a:cubicBezTo>
                    <a:pt x="14471" y="24"/>
                    <a:pt x="14670" y="0"/>
                    <a:pt x="14892" y="0"/>
                  </a:cubicBezTo>
                  <a:cubicBezTo>
                    <a:pt x="15512" y="0"/>
                    <a:pt x="16927" y="40"/>
                    <a:pt x="19136" y="111"/>
                  </a:cubicBezTo>
                  <a:cubicBezTo>
                    <a:pt x="21345" y="183"/>
                    <a:pt x="22776" y="223"/>
                    <a:pt x="23420" y="223"/>
                  </a:cubicBezTo>
                  <a:cubicBezTo>
                    <a:pt x="24484" y="223"/>
                    <a:pt x="26082" y="183"/>
                    <a:pt x="28219" y="111"/>
                  </a:cubicBezTo>
                  <a:cubicBezTo>
                    <a:pt x="30381" y="40"/>
                    <a:pt x="31986" y="0"/>
                    <a:pt x="33027" y="0"/>
                  </a:cubicBezTo>
                  <a:cubicBezTo>
                    <a:pt x="33798" y="0"/>
                    <a:pt x="34180" y="310"/>
                    <a:pt x="34180" y="930"/>
                  </a:cubicBezTo>
                  <a:cubicBezTo>
                    <a:pt x="34180" y="1327"/>
                    <a:pt x="34092" y="1637"/>
                    <a:pt x="33917" y="1868"/>
                  </a:cubicBezTo>
                  <a:cubicBezTo>
                    <a:pt x="33743" y="2090"/>
                    <a:pt x="33568" y="2225"/>
                    <a:pt x="33393" y="2273"/>
                  </a:cubicBezTo>
                  <a:cubicBezTo>
                    <a:pt x="33226" y="2320"/>
                    <a:pt x="32980" y="2360"/>
                    <a:pt x="32654" y="2384"/>
                  </a:cubicBezTo>
                  <a:cubicBezTo>
                    <a:pt x="31684" y="2487"/>
                    <a:pt x="30826" y="2694"/>
                    <a:pt x="30087" y="3020"/>
                  </a:cubicBezTo>
                  <a:cubicBezTo>
                    <a:pt x="29364" y="3314"/>
                    <a:pt x="28855" y="3616"/>
                    <a:pt x="28553" y="3910"/>
                  </a:cubicBezTo>
                  <a:cubicBezTo>
                    <a:pt x="28283" y="4188"/>
                    <a:pt x="28148" y="4410"/>
                    <a:pt x="28148" y="4577"/>
                  </a:cubicBezTo>
                  <a:lnTo>
                    <a:pt x="28521" y="5587"/>
                  </a:lnTo>
                  <a:lnTo>
                    <a:pt x="34927" y="20741"/>
                  </a:lnTo>
                  <a:lnTo>
                    <a:pt x="47284" y="7486"/>
                  </a:lnTo>
                  <a:cubicBezTo>
                    <a:pt x="48246" y="6397"/>
                    <a:pt x="48730" y="5475"/>
                    <a:pt x="48730" y="4728"/>
                  </a:cubicBezTo>
                  <a:cubicBezTo>
                    <a:pt x="48730" y="3385"/>
                    <a:pt x="47713" y="2607"/>
                    <a:pt x="45679" y="2384"/>
                  </a:cubicBezTo>
                  <a:cubicBezTo>
                    <a:pt x="45059" y="2281"/>
                    <a:pt x="44749" y="1995"/>
                    <a:pt x="44749" y="1526"/>
                  </a:cubicBezTo>
                  <a:cubicBezTo>
                    <a:pt x="44749" y="1057"/>
                    <a:pt x="44852" y="707"/>
                    <a:pt x="45051" y="485"/>
                  </a:cubicBezTo>
                  <a:cubicBezTo>
                    <a:pt x="45250" y="238"/>
                    <a:pt x="45417" y="103"/>
                    <a:pt x="45568" y="79"/>
                  </a:cubicBezTo>
                  <a:cubicBezTo>
                    <a:pt x="45742" y="24"/>
                    <a:pt x="45957" y="0"/>
                    <a:pt x="46203" y="0"/>
                  </a:cubicBezTo>
                  <a:cubicBezTo>
                    <a:pt x="47117" y="0"/>
                    <a:pt x="48524" y="40"/>
                    <a:pt x="50407" y="111"/>
                  </a:cubicBezTo>
                  <a:cubicBezTo>
                    <a:pt x="52322" y="183"/>
                    <a:pt x="53745" y="223"/>
                    <a:pt x="54691" y="223"/>
                  </a:cubicBezTo>
                  <a:cubicBezTo>
                    <a:pt x="55485" y="223"/>
                    <a:pt x="56685" y="183"/>
                    <a:pt x="58299" y="111"/>
                  </a:cubicBezTo>
                  <a:cubicBezTo>
                    <a:pt x="59912" y="40"/>
                    <a:pt x="61096" y="0"/>
                    <a:pt x="61835" y="0"/>
                  </a:cubicBezTo>
                  <a:cubicBezTo>
                    <a:pt x="62137" y="0"/>
                    <a:pt x="62375" y="71"/>
                    <a:pt x="62542" y="223"/>
                  </a:cubicBezTo>
                  <a:cubicBezTo>
                    <a:pt x="62717" y="350"/>
                    <a:pt x="62804" y="485"/>
                    <a:pt x="62804" y="636"/>
                  </a:cubicBezTo>
                  <a:lnTo>
                    <a:pt x="62844" y="858"/>
                  </a:lnTo>
                  <a:close/>
                </a:path>
              </a:pathLst>
            </a:custGeom>
            <a:solidFill>
              <a:srgbClr val="000000"/>
            </a:solidFill>
            <a:ln w="794"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BACA1E15-A19C-6116-08B0-9837AF971CE8}"/>
                </a:ext>
              </a:extLst>
            </p:cNvPr>
            <p:cNvSpPr/>
            <p:nvPr/>
          </p:nvSpPr>
          <p:spPr>
            <a:xfrm>
              <a:off x="8189922" y="4981438"/>
              <a:ext cx="17610" cy="35546"/>
            </a:xfrm>
            <a:custGeom>
              <a:avLst/>
              <a:gdLst>
                <a:gd name="connsiteX0" fmla="*/ 0 w 17610"/>
                <a:gd name="connsiteY0" fmla="*/ 5078 h 35546"/>
                <a:gd name="connsiteX1" fmla="*/ 0 w 17610"/>
                <a:gd name="connsiteY1" fmla="*/ 3417 h 35546"/>
                <a:gd name="connsiteX2" fmla="*/ 9719 w 17610"/>
                <a:gd name="connsiteY2" fmla="*/ 0 h 35546"/>
                <a:gd name="connsiteX3" fmla="*/ 10784 w 17610"/>
                <a:gd name="connsiteY3" fmla="*/ 207 h 35546"/>
                <a:gd name="connsiteX4" fmla="*/ 10943 w 17610"/>
                <a:gd name="connsiteY4" fmla="*/ 1383 h 35546"/>
                <a:gd name="connsiteX5" fmla="*/ 10943 w 17610"/>
                <a:gd name="connsiteY5" fmla="*/ 31319 h 35546"/>
                <a:gd name="connsiteX6" fmla="*/ 11722 w 17610"/>
                <a:gd name="connsiteY6" fmla="*/ 33409 h 35546"/>
                <a:gd name="connsiteX7" fmla="*/ 15918 w 17610"/>
                <a:gd name="connsiteY7" fmla="*/ 33901 h 35546"/>
                <a:gd name="connsiteX8" fmla="*/ 17610 w 17610"/>
                <a:gd name="connsiteY8" fmla="*/ 33901 h 35546"/>
                <a:gd name="connsiteX9" fmla="*/ 17610 w 17610"/>
                <a:gd name="connsiteY9" fmla="*/ 35546 h 35546"/>
                <a:gd name="connsiteX10" fmla="*/ 8964 w 17610"/>
                <a:gd name="connsiteY10" fmla="*/ 35388 h 35546"/>
                <a:gd name="connsiteX11" fmla="*/ 334 w 17610"/>
                <a:gd name="connsiteY11" fmla="*/ 35546 h 35546"/>
                <a:gd name="connsiteX12" fmla="*/ 334 w 17610"/>
                <a:gd name="connsiteY12" fmla="*/ 33901 h 35546"/>
                <a:gd name="connsiteX13" fmla="*/ 2026 w 17610"/>
                <a:gd name="connsiteY13" fmla="*/ 33901 h 35546"/>
                <a:gd name="connsiteX14" fmla="*/ 6199 w 17610"/>
                <a:gd name="connsiteY14" fmla="*/ 33433 h 35546"/>
                <a:gd name="connsiteX15" fmla="*/ 7009 w 17610"/>
                <a:gd name="connsiteY15" fmla="*/ 31319 h 35546"/>
                <a:gd name="connsiteX16" fmla="*/ 7009 w 17610"/>
                <a:gd name="connsiteY16" fmla="*/ 3671 h 35546"/>
                <a:gd name="connsiteX17" fmla="*/ 0 w 17610"/>
                <a:gd name="connsiteY17" fmla="*/ 5078 h 3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10" h="35546">
                  <a:moveTo>
                    <a:pt x="0" y="5078"/>
                  </a:moveTo>
                  <a:lnTo>
                    <a:pt x="0" y="3417"/>
                  </a:lnTo>
                  <a:cubicBezTo>
                    <a:pt x="4267" y="3417"/>
                    <a:pt x="7510" y="2281"/>
                    <a:pt x="9719" y="0"/>
                  </a:cubicBezTo>
                  <a:cubicBezTo>
                    <a:pt x="10331" y="0"/>
                    <a:pt x="10681" y="71"/>
                    <a:pt x="10784" y="207"/>
                  </a:cubicBezTo>
                  <a:cubicBezTo>
                    <a:pt x="10887" y="342"/>
                    <a:pt x="10943" y="739"/>
                    <a:pt x="10943" y="1383"/>
                  </a:cubicBezTo>
                  <a:lnTo>
                    <a:pt x="10943" y="31319"/>
                  </a:lnTo>
                  <a:cubicBezTo>
                    <a:pt x="10943" y="32384"/>
                    <a:pt x="11205" y="33083"/>
                    <a:pt x="11722" y="33409"/>
                  </a:cubicBezTo>
                  <a:cubicBezTo>
                    <a:pt x="12246" y="33735"/>
                    <a:pt x="13645" y="33901"/>
                    <a:pt x="15918" y="33901"/>
                  </a:cubicBezTo>
                  <a:lnTo>
                    <a:pt x="17610" y="33901"/>
                  </a:lnTo>
                  <a:lnTo>
                    <a:pt x="17610" y="35546"/>
                  </a:lnTo>
                  <a:cubicBezTo>
                    <a:pt x="16363" y="35443"/>
                    <a:pt x="13478" y="35388"/>
                    <a:pt x="8964" y="35388"/>
                  </a:cubicBezTo>
                  <a:cubicBezTo>
                    <a:pt x="4442" y="35388"/>
                    <a:pt x="1566" y="35443"/>
                    <a:pt x="334" y="35546"/>
                  </a:cubicBezTo>
                  <a:lnTo>
                    <a:pt x="334" y="33901"/>
                  </a:lnTo>
                  <a:lnTo>
                    <a:pt x="2026" y="33901"/>
                  </a:lnTo>
                  <a:cubicBezTo>
                    <a:pt x="4275" y="33901"/>
                    <a:pt x="5666" y="33743"/>
                    <a:pt x="6199" y="33433"/>
                  </a:cubicBezTo>
                  <a:cubicBezTo>
                    <a:pt x="6739" y="33107"/>
                    <a:pt x="7009" y="32400"/>
                    <a:pt x="7009" y="31319"/>
                  </a:cubicBezTo>
                  <a:lnTo>
                    <a:pt x="7009" y="3671"/>
                  </a:lnTo>
                  <a:cubicBezTo>
                    <a:pt x="5150" y="4609"/>
                    <a:pt x="2813" y="5078"/>
                    <a:pt x="0" y="5078"/>
                  </a:cubicBezTo>
                  <a:close/>
                </a:path>
              </a:pathLst>
            </a:custGeom>
            <a:solidFill>
              <a:srgbClr val="000000"/>
            </a:solidFill>
            <a:ln w="794"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045D1812-BCD9-C31E-6104-FCD74A23B13D}"/>
                </a:ext>
              </a:extLst>
            </p:cNvPr>
            <p:cNvSpPr/>
            <p:nvPr/>
          </p:nvSpPr>
          <p:spPr>
            <a:xfrm>
              <a:off x="8215503" y="4987780"/>
              <a:ext cx="8932" cy="22783"/>
            </a:xfrm>
            <a:custGeom>
              <a:avLst/>
              <a:gdLst>
                <a:gd name="connsiteX0" fmla="*/ 1081 w 8932"/>
                <a:gd name="connsiteY0" fmla="*/ 6850 h 22783"/>
                <a:gd name="connsiteX1" fmla="*/ 0 w 8932"/>
                <a:gd name="connsiteY1" fmla="*/ 4021 h 22783"/>
                <a:gd name="connsiteX2" fmla="*/ 1041 w 8932"/>
                <a:gd name="connsiteY2" fmla="*/ 1232 h 22783"/>
                <a:gd name="connsiteX3" fmla="*/ 4053 w 8932"/>
                <a:gd name="connsiteY3" fmla="*/ 0 h 22783"/>
                <a:gd name="connsiteX4" fmla="*/ 7629 w 8932"/>
                <a:gd name="connsiteY4" fmla="*/ 2201 h 22783"/>
                <a:gd name="connsiteX5" fmla="*/ 8932 w 8932"/>
                <a:gd name="connsiteY5" fmla="*/ 8010 h 22783"/>
                <a:gd name="connsiteX6" fmla="*/ 7335 w 8932"/>
                <a:gd name="connsiteY6" fmla="*/ 15600 h 22783"/>
                <a:gd name="connsiteX7" fmla="*/ 4172 w 8932"/>
                <a:gd name="connsiteY7" fmla="*/ 21035 h 22783"/>
                <a:gd name="connsiteX8" fmla="*/ 1971 w 8932"/>
                <a:gd name="connsiteY8" fmla="*/ 22784 h 22783"/>
                <a:gd name="connsiteX9" fmla="*/ 1224 w 8932"/>
                <a:gd name="connsiteY9" fmla="*/ 21965 h 22783"/>
                <a:gd name="connsiteX10" fmla="*/ 1748 w 8932"/>
                <a:gd name="connsiteY10" fmla="*/ 21107 h 22783"/>
                <a:gd name="connsiteX11" fmla="*/ 7256 w 8932"/>
                <a:gd name="connsiteY11" fmla="*/ 8010 h 22783"/>
                <a:gd name="connsiteX12" fmla="*/ 7112 w 8932"/>
                <a:gd name="connsiteY12" fmla="*/ 6850 h 22783"/>
                <a:gd name="connsiteX13" fmla="*/ 6922 w 8932"/>
                <a:gd name="connsiteY13" fmla="*/ 7001 h 22783"/>
                <a:gd name="connsiteX14" fmla="*/ 4053 w 8932"/>
                <a:gd name="connsiteY14" fmla="*/ 8082 h 22783"/>
                <a:gd name="connsiteX15" fmla="*/ 1081 w 8932"/>
                <a:gd name="connsiteY15" fmla="*/ 6850 h 2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32" h="22783">
                  <a:moveTo>
                    <a:pt x="1081" y="6850"/>
                  </a:moveTo>
                  <a:cubicBezTo>
                    <a:pt x="358" y="6032"/>
                    <a:pt x="0" y="5094"/>
                    <a:pt x="0" y="4021"/>
                  </a:cubicBezTo>
                  <a:cubicBezTo>
                    <a:pt x="0" y="2956"/>
                    <a:pt x="350" y="2026"/>
                    <a:pt x="1041" y="1232"/>
                  </a:cubicBezTo>
                  <a:cubicBezTo>
                    <a:pt x="1764" y="413"/>
                    <a:pt x="2766" y="0"/>
                    <a:pt x="4053" y="0"/>
                  </a:cubicBezTo>
                  <a:cubicBezTo>
                    <a:pt x="5571" y="0"/>
                    <a:pt x="6763" y="731"/>
                    <a:pt x="7629" y="2201"/>
                  </a:cubicBezTo>
                  <a:cubicBezTo>
                    <a:pt x="8495" y="3640"/>
                    <a:pt x="8932" y="5571"/>
                    <a:pt x="8932" y="8010"/>
                  </a:cubicBezTo>
                  <a:cubicBezTo>
                    <a:pt x="8932" y="10641"/>
                    <a:pt x="8400" y="13168"/>
                    <a:pt x="7335" y="15600"/>
                  </a:cubicBezTo>
                  <a:cubicBezTo>
                    <a:pt x="6262" y="18055"/>
                    <a:pt x="5213" y="19867"/>
                    <a:pt x="4172" y="21035"/>
                  </a:cubicBezTo>
                  <a:cubicBezTo>
                    <a:pt x="3131" y="22204"/>
                    <a:pt x="2392" y="22784"/>
                    <a:pt x="1971" y="22784"/>
                  </a:cubicBezTo>
                  <a:cubicBezTo>
                    <a:pt x="1470" y="22784"/>
                    <a:pt x="1224" y="22514"/>
                    <a:pt x="1224" y="21965"/>
                  </a:cubicBezTo>
                  <a:cubicBezTo>
                    <a:pt x="1224" y="21767"/>
                    <a:pt x="1399" y="21481"/>
                    <a:pt x="1748" y="21107"/>
                  </a:cubicBezTo>
                  <a:cubicBezTo>
                    <a:pt x="5396" y="17189"/>
                    <a:pt x="7232" y="12818"/>
                    <a:pt x="7256" y="8010"/>
                  </a:cubicBezTo>
                  <a:cubicBezTo>
                    <a:pt x="7256" y="7240"/>
                    <a:pt x="7208" y="6850"/>
                    <a:pt x="7112" y="6850"/>
                  </a:cubicBezTo>
                  <a:lnTo>
                    <a:pt x="6922" y="7001"/>
                  </a:lnTo>
                  <a:cubicBezTo>
                    <a:pt x="6056" y="7724"/>
                    <a:pt x="5094" y="8082"/>
                    <a:pt x="4053" y="8082"/>
                  </a:cubicBezTo>
                  <a:cubicBezTo>
                    <a:pt x="2789" y="8082"/>
                    <a:pt x="1804" y="7669"/>
                    <a:pt x="1081" y="6850"/>
                  </a:cubicBezTo>
                  <a:close/>
                </a:path>
              </a:pathLst>
            </a:custGeom>
            <a:solidFill>
              <a:srgbClr val="000000"/>
            </a:solidFill>
            <a:ln w="794"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A13FD19A-9639-CE20-0EF7-3E9117AA8FDE}"/>
                </a:ext>
              </a:extLst>
            </p:cNvPr>
            <p:cNvSpPr/>
            <p:nvPr/>
          </p:nvSpPr>
          <p:spPr>
            <a:xfrm>
              <a:off x="8248490" y="4987859"/>
              <a:ext cx="50407" cy="8002"/>
            </a:xfrm>
            <a:custGeom>
              <a:avLst/>
              <a:gdLst>
                <a:gd name="connsiteX0" fmla="*/ 1152 w 50407"/>
                <a:gd name="connsiteY0" fmla="*/ 6771 h 8002"/>
                <a:gd name="connsiteX1" fmla="*/ 0 w 50407"/>
                <a:gd name="connsiteY1" fmla="*/ 3942 h 8002"/>
                <a:gd name="connsiteX2" fmla="*/ 1152 w 50407"/>
                <a:gd name="connsiteY2" fmla="*/ 1192 h 8002"/>
                <a:gd name="connsiteX3" fmla="*/ 4061 w 50407"/>
                <a:gd name="connsiteY3" fmla="*/ 0 h 8002"/>
                <a:gd name="connsiteX4" fmla="*/ 6850 w 50407"/>
                <a:gd name="connsiteY4" fmla="*/ 1113 h 8002"/>
                <a:gd name="connsiteX5" fmla="*/ 8002 w 50407"/>
                <a:gd name="connsiteY5" fmla="*/ 3981 h 8002"/>
                <a:gd name="connsiteX6" fmla="*/ 6779 w 50407"/>
                <a:gd name="connsiteY6" fmla="*/ 6882 h 8002"/>
                <a:gd name="connsiteX7" fmla="*/ 4061 w 50407"/>
                <a:gd name="connsiteY7" fmla="*/ 8002 h 8002"/>
                <a:gd name="connsiteX8" fmla="*/ 1152 w 50407"/>
                <a:gd name="connsiteY8" fmla="*/ 6771 h 8002"/>
                <a:gd name="connsiteX9" fmla="*/ 22339 w 50407"/>
                <a:gd name="connsiteY9" fmla="*/ 6771 h 8002"/>
                <a:gd name="connsiteX10" fmla="*/ 21186 w 50407"/>
                <a:gd name="connsiteY10" fmla="*/ 3942 h 8002"/>
                <a:gd name="connsiteX11" fmla="*/ 22339 w 50407"/>
                <a:gd name="connsiteY11" fmla="*/ 1192 h 8002"/>
                <a:gd name="connsiteX12" fmla="*/ 25239 w 50407"/>
                <a:gd name="connsiteY12" fmla="*/ 0 h 8002"/>
                <a:gd name="connsiteX13" fmla="*/ 28037 w 50407"/>
                <a:gd name="connsiteY13" fmla="*/ 1113 h 8002"/>
                <a:gd name="connsiteX14" fmla="*/ 29189 w 50407"/>
                <a:gd name="connsiteY14" fmla="*/ 3981 h 8002"/>
                <a:gd name="connsiteX15" fmla="*/ 27957 w 50407"/>
                <a:gd name="connsiteY15" fmla="*/ 6882 h 8002"/>
                <a:gd name="connsiteX16" fmla="*/ 25239 w 50407"/>
                <a:gd name="connsiteY16" fmla="*/ 8002 h 8002"/>
                <a:gd name="connsiteX17" fmla="*/ 22339 w 50407"/>
                <a:gd name="connsiteY17" fmla="*/ 6771 h 8002"/>
                <a:gd name="connsiteX18" fmla="*/ 43557 w 50407"/>
                <a:gd name="connsiteY18" fmla="*/ 6771 h 8002"/>
                <a:gd name="connsiteX19" fmla="*/ 42405 w 50407"/>
                <a:gd name="connsiteY19" fmla="*/ 3942 h 8002"/>
                <a:gd name="connsiteX20" fmla="*/ 43557 w 50407"/>
                <a:gd name="connsiteY20" fmla="*/ 1192 h 8002"/>
                <a:gd name="connsiteX21" fmla="*/ 46458 w 50407"/>
                <a:gd name="connsiteY21" fmla="*/ 0 h 8002"/>
                <a:gd name="connsiteX22" fmla="*/ 49255 w 50407"/>
                <a:gd name="connsiteY22" fmla="*/ 1113 h 8002"/>
                <a:gd name="connsiteX23" fmla="*/ 50407 w 50407"/>
                <a:gd name="connsiteY23" fmla="*/ 3981 h 8002"/>
                <a:gd name="connsiteX24" fmla="*/ 49175 w 50407"/>
                <a:gd name="connsiteY24" fmla="*/ 6882 h 8002"/>
                <a:gd name="connsiteX25" fmla="*/ 46458 w 50407"/>
                <a:gd name="connsiteY25" fmla="*/ 8002 h 8002"/>
                <a:gd name="connsiteX26" fmla="*/ 43557 w 50407"/>
                <a:gd name="connsiteY26" fmla="*/ 6771 h 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407" h="8002">
                  <a:moveTo>
                    <a:pt x="1152" y="6771"/>
                  </a:moveTo>
                  <a:cubicBezTo>
                    <a:pt x="381" y="5952"/>
                    <a:pt x="0" y="5015"/>
                    <a:pt x="0" y="3942"/>
                  </a:cubicBezTo>
                  <a:cubicBezTo>
                    <a:pt x="0" y="2877"/>
                    <a:pt x="381" y="1963"/>
                    <a:pt x="1152" y="1192"/>
                  </a:cubicBezTo>
                  <a:cubicBezTo>
                    <a:pt x="1923" y="397"/>
                    <a:pt x="2893" y="0"/>
                    <a:pt x="4061" y="0"/>
                  </a:cubicBezTo>
                  <a:cubicBezTo>
                    <a:pt x="5181" y="0"/>
                    <a:pt x="6111" y="373"/>
                    <a:pt x="6850" y="1113"/>
                  </a:cubicBezTo>
                  <a:cubicBezTo>
                    <a:pt x="7621" y="1836"/>
                    <a:pt x="8002" y="2789"/>
                    <a:pt x="8002" y="3981"/>
                  </a:cubicBezTo>
                  <a:cubicBezTo>
                    <a:pt x="8002" y="5150"/>
                    <a:pt x="7597" y="6111"/>
                    <a:pt x="6779" y="6882"/>
                  </a:cubicBezTo>
                  <a:cubicBezTo>
                    <a:pt x="5984" y="7629"/>
                    <a:pt x="5078" y="8002"/>
                    <a:pt x="4061" y="8002"/>
                  </a:cubicBezTo>
                  <a:cubicBezTo>
                    <a:pt x="2893" y="8002"/>
                    <a:pt x="1923" y="7589"/>
                    <a:pt x="1152" y="6771"/>
                  </a:cubicBezTo>
                  <a:moveTo>
                    <a:pt x="22339" y="6771"/>
                  </a:moveTo>
                  <a:cubicBezTo>
                    <a:pt x="21568" y="5952"/>
                    <a:pt x="21186" y="5015"/>
                    <a:pt x="21186" y="3942"/>
                  </a:cubicBezTo>
                  <a:cubicBezTo>
                    <a:pt x="21186" y="2877"/>
                    <a:pt x="21568" y="1963"/>
                    <a:pt x="22339" y="1192"/>
                  </a:cubicBezTo>
                  <a:cubicBezTo>
                    <a:pt x="23110" y="397"/>
                    <a:pt x="24071" y="0"/>
                    <a:pt x="25239" y="0"/>
                  </a:cubicBezTo>
                  <a:cubicBezTo>
                    <a:pt x="26360" y="0"/>
                    <a:pt x="27290" y="373"/>
                    <a:pt x="28037" y="1113"/>
                  </a:cubicBezTo>
                  <a:cubicBezTo>
                    <a:pt x="28808" y="1836"/>
                    <a:pt x="29189" y="2789"/>
                    <a:pt x="29189" y="3981"/>
                  </a:cubicBezTo>
                  <a:cubicBezTo>
                    <a:pt x="29189" y="5150"/>
                    <a:pt x="28776" y="6111"/>
                    <a:pt x="27957" y="6882"/>
                  </a:cubicBezTo>
                  <a:cubicBezTo>
                    <a:pt x="27163" y="7629"/>
                    <a:pt x="26257" y="8002"/>
                    <a:pt x="25239" y="8002"/>
                  </a:cubicBezTo>
                  <a:cubicBezTo>
                    <a:pt x="24071" y="8002"/>
                    <a:pt x="23110" y="7589"/>
                    <a:pt x="22339" y="6771"/>
                  </a:cubicBezTo>
                  <a:moveTo>
                    <a:pt x="43557" y="6771"/>
                  </a:moveTo>
                  <a:cubicBezTo>
                    <a:pt x="42786" y="5952"/>
                    <a:pt x="42405" y="5015"/>
                    <a:pt x="42405" y="3942"/>
                  </a:cubicBezTo>
                  <a:cubicBezTo>
                    <a:pt x="42405" y="2877"/>
                    <a:pt x="42786" y="1963"/>
                    <a:pt x="43557" y="1192"/>
                  </a:cubicBezTo>
                  <a:cubicBezTo>
                    <a:pt x="44328" y="397"/>
                    <a:pt x="45289" y="0"/>
                    <a:pt x="46458" y="0"/>
                  </a:cubicBezTo>
                  <a:cubicBezTo>
                    <a:pt x="47578" y="0"/>
                    <a:pt x="48508" y="373"/>
                    <a:pt x="49255" y="1113"/>
                  </a:cubicBezTo>
                  <a:cubicBezTo>
                    <a:pt x="50026" y="1836"/>
                    <a:pt x="50407" y="2789"/>
                    <a:pt x="50407" y="3981"/>
                  </a:cubicBezTo>
                  <a:cubicBezTo>
                    <a:pt x="50407" y="5150"/>
                    <a:pt x="49994" y="6111"/>
                    <a:pt x="49175" y="6882"/>
                  </a:cubicBezTo>
                  <a:cubicBezTo>
                    <a:pt x="48389" y="7629"/>
                    <a:pt x="47483" y="8002"/>
                    <a:pt x="46458" y="8002"/>
                  </a:cubicBezTo>
                  <a:cubicBezTo>
                    <a:pt x="45289" y="8002"/>
                    <a:pt x="44328" y="7589"/>
                    <a:pt x="43557" y="6771"/>
                  </a:cubicBezTo>
                  <a:close/>
                </a:path>
              </a:pathLst>
            </a:custGeom>
            <a:solidFill>
              <a:srgbClr val="000000"/>
            </a:solidFill>
            <a:ln w="794"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8EBE9270-3C41-1D12-B2C9-E32C80C73B3C}"/>
                </a:ext>
              </a:extLst>
            </p:cNvPr>
            <p:cNvSpPr/>
            <p:nvPr/>
          </p:nvSpPr>
          <p:spPr>
            <a:xfrm>
              <a:off x="8311462" y="4987780"/>
              <a:ext cx="8940" cy="22783"/>
            </a:xfrm>
            <a:custGeom>
              <a:avLst/>
              <a:gdLst>
                <a:gd name="connsiteX0" fmla="*/ 1081 w 8940"/>
                <a:gd name="connsiteY0" fmla="*/ 6850 h 22783"/>
                <a:gd name="connsiteX1" fmla="*/ 0 w 8940"/>
                <a:gd name="connsiteY1" fmla="*/ 4021 h 22783"/>
                <a:gd name="connsiteX2" fmla="*/ 1049 w 8940"/>
                <a:gd name="connsiteY2" fmla="*/ 1232 h 22783"/>
                <a:gd name="connsiteX3" fmla="*/ 4061 w 8940"/>
                <a:gd name="connsiteY3" fmla="*/ 0 h 22783"/>
                <a:gd name="connsiteX4" fmla="*/ 7637 w 8940"/>
                <a:gd name="connsiteY4" fmla="*/ 2201 h 22783"/>
                <a:gd name="connsiteX5" fmla="*/ 8940 w 8940"/>
                <a:gd name="connsiteY5" fmla="*/ 8010 h 22783"/>
                <a:gd name="connsiteX6" fmla="*/ 7335 w 8940"/>
                <a:gd name="connsiteY6" fmla="*/ 15600 h 22783"/>
                <a:gd name="connsiteX7" fmla="*/ 4172 w 8940"/>
                <a:gd name="connsiteY7" fmla="*/ 21035 h 22783"/>
                <a:gd name="connsiteX8" fmla="*/ 1979 w 8940"/>
                <a:gd name="connsiteY8" fmla="*/ 22784 h 22783"/>
                <a:gd name="connsiteX9" fmla="*/ 1232 w 8940"/>
                <a:gd name="connsiteY9" fmla="*/ 21965 h 22783"/>
                <a:gd name="connsiteX10" fmla="*/ 1756 w 8940"/>
                <a:gd name="connsiteY10" fmla="*/ 21107 h 22783"/>
                <a:gd name="connsiteX11" fmla="*/ 7263 w 8940"/>
                <a:gd name="connsiteY11" fmla="*/ 8010 h 22783"/>
                <a:gd name="connsiteX12" fmla="*/ 7112 w 8940"/>
                <a:gd name="connsiteY12" fmla="*/ 6850 h 22783"/>
                <a:gd name="connsiteX13" fmla="*/ 6930 w 8940"/>
                <a:gd name="connsiteY13" fmla="*/ 7001 h 22783"/>
                <a:gd name="connsiteX14" fmla="*/ 4061 w 8940"/>
                <a:gd name="connsiteY14" fmla="*/ 8082 h 22783"/>
                <a:gd name="connsiteX15" fmla="*/ 1081 w 8940"/>
                <a:gd name="connsiteY15" fmla="*/ 6850 h 2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40" h="22783">
                  <a:moveTo>
                    <a:pt x="1081" y="6850"/>
                  </a:moveTo>
                  <a:cubicBezTo>
                    <a:pt x="358" y="6032"/>
                    <a:pt x="0" y="5094"/>
                    <a:pt x="0" y="4021"/>
                  </a:cubicBezTo>
                  <a:cubicBezTo>
                    <a:pt x="0" y="2956"/>
                    <a:pt x="350" y="2026"/>
                    <a:pt x="1049" y="1232"/>
                  </a:cubicBezTo>
                  <a:cubicBezTo>
                    <a:pt x="1764" y="413"/>
                    <a:pt x="2766" y="0"/>
                    <a:pt x="4061" y="0"/>
                  </a:cubicBezTo>
                  <a:cubicBezTo>
                    <a:pt x="5579" y="0"/>
                    <a:pt x="6771" y="731"/>
                    <a:pt x="7637" y="2201"/>
                  </a:cubicBezTo>
                  <a:cubicBezTo>
                    <a:pt x="8503" y="3640"/>
                    <a:pt x="8940" y="5571"/>
                    <a:pt x="8940" y="8010"/>
                  </a:cubicBezTo>
                  <a:cubicBezTo>
                    <a:pt x="8940" y="10641"/>
                    <a:pt x="8408" y="13168"/>
                    <a:pt x="7335" y="15600"/>
                  </a:cubicBezTo>
                  <a:cubicBezTo>
                    <a:pt x="6270" y="18055"/>
                    <a:pt x="5213" y="19867"/>
                    <a:pt x="4172" y="21035"/>
                  </a:cubicBezTo>
                  <a:cubicBezTo>
                    <a:pt x="3131" y="22204"/>
                    <a:pt x="2400" y="22784"/>
                    <a:pt x="1979" y="22784"/>
                  </a:cubicBezTo>
                  <a:cubicBezTo>
                    <a:pt x="1478" y="22784"/>
                    <a:pt x="1232" y="22514"/>
                    <a:pt x="1232" y="21965"/>
                  </a:cubicBezTo>
                  <a:cubicBezTo>
                    <a:pt x="1232" y="21767"/>
                    <a:pt x="1407" y="21481"/>
                    <a:pt x="1756" y="21107"/>
                  </a:cubicBezTo>
                  <a:cubicBezTo>
                    <a:pt x="5404" y="17189"/>
                    <a:pt x="7240" y="12818"/>
                    <a:pt x="7263" y="8010"/>
                  </a:cubicBezTo>
                  <a:cubicBezTo>
                    <a:pt x="7263" y="7240"/>
                    <a:pt x="7216" y="6850"/>
                    <a:pt x="7112" y="6850"/>
                  </a:cubicBezTo>
                  <a:lnTo>
                    <a:pt x="6930" y="7001"/>
                  </a:lnTo>
                  <a:cubicBezTo>
                    <a:pt x="6063" y="7724"/>
                    <a:pt x="5102" y="8082"/>
                    <a:pt x="4061" y="8082"/>
                  </a:cubicBezTo>
                  <a:cubicBezTo>
                    <a:pt x="2797" y="8082"/>
                    <a:pt x="1804" y="7669"/>
                    <a:pt x="1081" y="6850"/>
                  </a:cubicBezTo>
                  <a:close/>
                </a:path>
              </a:pathLst>
            </a:custGeom>
            <a:solidFill>
              <a:srgbClr val="000000"/>
            </a:solidFill>
            <a:ln w="794"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ABA7EC7A-5BD0-4E66-BC42-B26594EF2738}"/>
                </a:ext>
              </a:extLst>
            </p:cNvPr>
            <p:cNvSpPr/>
            <p:nvPr/>
          </p:nvSpPr>
          <p:spPr>
            <a:xfrm>
              <a:off x="8344457" y="4943778"/>
              <a:ext cx="62836" cy="52083"/>
            </a:xfrm>
            <a:custGeom>
              <a:avLst/>
              <a:gdLst>
                <a:gd name="connsiteX0" fmla="*/ 62836 w 62836"/>
                <a:gd name="connsiteY0" fmla="*/ 858 h 52083"/>
                <a:gd name="connsiteX1" fmla="*/ 62574 w 62836"/>
                <a:gd name="connsiteY1" fmla="*/ 1899 h 52083"/>
                <a:gd name="connsiteX2" fmla="*/ 62089 w 62836"/>
                <a:gd name="connsiteY2" fmla="*/ 2313 h 52083"/>
                <a:gd name="connsiteX3" fmla="*/ 61159 w 62836"/>
                <a:gd name="connsiteY3" fmla="*/ 2384 h 52083"/>
                <a:gd name="connsiteX4" fmla="*/ 51480 w 62836"/>
                <a:gd name="connsiteY4" fmla="*/ 6254 h 52083"/>
                <a:gd name="connsiteX5" fmla="*/ 47689 w 62836"/>
                <a:gd name="connsiteY5" fmla="*/ 10093 h 52083"/>
                <a:gd name="connsiteX6" fmla="*/ 41435 w 62836"/>
                <a:gd name="connsiteY6" fmla="*/ 16863 h 52083"/>
                <a:gd name="connsiteX7" fmla="*/ 35848 w 62836"/>
                <a:gd name="connsiteY7" fmla="*/ 22823 h 52083"/>
                <a:gd name="connsiteX8" fmla="*/ 45679 w 62836"/>
                <a:gd name="connsiteY8" fmla="*/ 46346 h 52083"/>
                <a:gd name="connsiteX9" fmla="*/ 46235 w 62836"/>
                <a:gd name="connsiteY9" fmla="*/ 47689 h 52083"/>
                <a:gd name="connsiteX10" fmla="*/ 46791 w 62836"/>
                <a:gd name="connsiteY10" fmla="*/ 48548 h 52083"/>
                <a:gd name="connsiteX11" fmla="*/ 47499 w 62836"/>
                <a:gd name="connsiteY11" fmla="*/ 49183 h 52083"/>
                <a:gd name="connsiteX12" fmla="*/ 48540 w 62836"/>
                <a:gd name="connsiteY12" fmla="*/ 49517 h 52083"/>
                <a:gd name="connsiteX13" fmla="*/ 50034 w 62836"/>
                <a:gd name="connsiteY13" fmla="*/ 49700 h 52083"/>
                <a:gd name="connsiteX14" fmla="*/ 52227 w 62836"/>
                <a:gd name="connsiteY14" fmla="*/ 49740 h 52083"/>
                <a:gd name="connsiteX15" fmla="*/ 52863 w 62836"/>
                <a:gd name="connsiteY15" fmla="*/ 49771 h 52083"/>
                <a:gd name="connsiteX16" fmla="*/ 53348 w 62836"/>
                <a:gd name="connsiteY16" fmla="*/ 50002 h 52083"/>
                <a:gd name="connsiteX17" fmla="*/ 53602 w 62836"/>
                <a:gd name="connsiteY17" fmla="*/ 50630 h 52083"/>
                <a:gd name="connsiteX18" fmla="*/ 53308 w 62836"/>
                <a:gd name="connsiteY18" fmla="*/ 51671 h 52083"/>
                <a:gd name="connsiteX19" fmla="*/ 52783 w 62836"/>
                <a:gd name="connsiteY19" fmla="*/ 52044 h 52083"/>
                <a:gd name="connsiteX20" fmla="*/ 52156 w 62836"/>
                <a:gd name="connsiteY20" fmla="*/ 52084 h 52083"/>
                <a:gd name="connsiteX21" fmla="*/ 47912 w 62836"/>
                <a:gd name="connsiteY21" fmla="*/ 51973 h 52083"/>
                <a:gd name="connsiteX22" fmla="*/ 43700 w 62836"/>
                <a:gd name="connsiteY22" fmla="*/ 51862 h 52083"/>
                <a:gd name="connsiteX23" fmla="*/ 34100 w 62836"/>
                <a:gd name="connsiteY23" fmla="*/ 52084 h 52083"/>
                <a:gd name="connsiteX24" fmla="*/ 32948 w 62836"/>
                <a:gd name="connsiteY24" fmla="*/ 51154 h 52083"/>
                <a:gd name="connsiteX25" fmla="*/ 33019 w 62836"/>
                <a:gd name="connsiteY25" fmla="*/ 50407 h 52083"/>
                <a:gd name="connsiteX26" fmla="*/ 33393 w 62836"/>
                <a:gd name="connsiteY26" fmla="*/ 50002 h 52083"/>
                <a:gd name="connsiteX27" fmla="*/ 33838 w 62836"/>
                <a:gd name="connsiteY27" fmla="*/ 49811 h 52083"/>
                <a:gd name="connsiteX28" fmla="*/ 34474 w 62836"/>
                <a:gd name="connsiteY28" fmla="*/ 49740 h 52083"/>
                <a:gd name="connsiteX29" fmla="*/ 36890 w 62836"/>
                <a:gd name="connsiteY29" fmla="*/ 49183 h 52083"/>
                <a:gd name="connsiteX30" fmla="*/ 38415 w 62836"/>
                <a:gd name="connsiteY30" fmla="*/ 48285 h 52083"/>
                <a:gd name="connsiteX31" fmla="*/ 38900 w 62836"/>
                <a:gd name="connsiteY31" fmla="*/ 47507 h 52083"/>
                <a:gd name="connsiteX32" fmla="*/ 38527 w 62836"/>
                <a:gd name="connsiteY32" fmla="*/ 46426 h 52083"/>
                <a:gd name="connsiteX33" fmla="*/ 30826 w 62836"/>
                <a:gd name="connsiteY33" fmla="*/ 28219 h 52083"/>
                <a:gd name="connsiteX34" fmla="*/ 23936 w 62836"/>
                <a:gd name="connsiteY34" fmla="*/ 35705 h 52083"/>
                <a:gd name="connsiteX35" fmla="*/ 16156 w 62836"/>
                <a:gd name="connsiteY35" fmla="*/ 43931 h 52083"/>
                <a:gd name="connsiteX36" fmla="*/ 14106 w 62836"/>
                <a:gd name="connsiteY36" fmla="*/ 47356 h 52083"/>
                <a:gd name="connsiteX37" fmla="*/ 17157 w 62836"/>
                <a:gd name="connsiteY37" fmla="*/ 49740 h 52083"/>
                <a:gd name="connsiteX38" fmla="*/ 18087 w 62836"/>
                <a:gd name="connsiteY38" fmla="*/ 50558 h 52083"/>
                <a:gd name="connsiteX39" fmla="*/ 17793 w 62836"/>
                <a:gd name="connsiteY39" fmla="*/ 51639 h 52083"/>
                <a:gd name="connsiteX40" fmla="*/ 17269 w 62836"/>
                <a:gd name="connsiteY40" fmla="*/ 52044 h 52083"/>
                <a:gd name="connsiteX41" fmla="*/ 16712 w 62836"/>
                <a:gd name="connsiteY41" fmla="*/ 52084 h 52083"/>
                <a:gd name="connsiteX42" fmla="*/ 12429 w 62836"/>
                <a:gd name="connsiteY42" fmla="*/ 51973 h 52083"/>
                <a:gd name="connsiteX43" fmla="*/ 8154 w 62836"/>
                <a:gd name="connsiteY43" fmla="*/ 51862 h 52083"/>
                <a:gd name="connsiteX44" fmla="*/ 4538 w 62836"/>
                <a:gd name="connsiteY44" fmla="*/ 51973 h 52083"/>
                <a:gd name="connsiteX45" fmla="*/ 1001 w 62836"/>
                <a:gd name="connsiteY45" fmla="*/ 52084 h 52083"/>
                <a:gd name="connsiteX46" fmla="*/ 294 w 62836"/>
                <a:gd name="connsiteY46" fmla="*/ 51862 h 52083"/>
                <a:gd name="connsiteX47" fmla="*/ 32 w 62836"/>
                <a:gd name="connsiteY47" fmla="*/ 51416 h 52083"/>
                <a:gd name="connsiteX48" fmla="*/ 0 w 62836"/>
                <a:gd name="connsiteY48" fmla="*/ 51226 h 52083"/>
                <a:gd name="connsiteX49" fmla="*/ 71 w 62836"/>
                <a:gd name="connsiteY49" fmla="*/ 50407 h 52083"/>
                <a:gd name="connsiteX50" fmla="*/ 485 w 62836"/>
                <a:gd name="connsiteY50" fmla="*/ 49962 h 52083"/>
                <a:gd name="connsiteX51" fmla="*/ 969 w 62836"/>
                <a:gd name="connsiteY51" fmla="*/ 49811 h 52083"/>
                <a:gd name="connsiteX52" fmla="*/ 1677 w 62836"/>
                <a:gd name="connsiteY52" fmla="*/ 49740 h 52083"/>
                <a:gd name="connsiteX53" fmla="*/ 7518 w 62836"/>
                <a:gd name="connsiteY53" fmla="*/ 48325 h 52083"/>
                <a:gd name="connsiteX54" fmla="*/ 12882 w 62836"/>
                <a:gd name="connsiteY54" fmla="*/ 44225 h 52083"/>
                <a:gd name="connsiteX55" fmla="*/ 13359 w 62836"/>
                <a:gd name="connsiteY55" fmla="*/ 43819 h 52083"/>
                <a:gd name="connsiteX56" fmla="*/ 13883 w 62836"/>
                <a:gd name="connsiteY56" fmla="*/ 43406 h 52083"/>
                <a:gd name="connsiteX57" fmla="*/ 29968 w 62836"/>
                <a:gd name="connsiteY57" fmla="*/ 26098 h 52083"/>
                <a:gd name="connsiteX58" fmla="*/ 20956 w 62836"/>
                <a:gd name="connsiteY58" fmla="*/ 4808 h 52083"/>
                <a:gd name="connsiteX59" fmla="*/ 20177 w 62836"/>
                <a:gd name="connsiteY59" fmla="*/ 3425 h 52083"/>
                <a:gd name="connsiteX60" fmla="*/ 18651 w 62836"/>
                <a:gd name="connsiteY60" fmla="*/ 2686 h 52083"/>
                <a:gd name="connsiteX61" fmla="*/ 15258 w 62836"/>
                <a:gd name="connsiteY61" fmla="*/ 2384 h 52083"/>
                <a:gd name="connsiteX62" fmla="*/ 14328 w 62836"/>
                <a:gd name="connsiteY62" fmla="*/ 2344 h 52083"/>
                <a:gd name="connsiteX63" fmla="*/ 13772 w 62836"/>
                <a:gd name="connsiteY63" fmla="*/ 2122 h 52083"/>
                <a:gd name="connsiteX64" fmla="*/ 13510 w 62836"/>
                <a:gd name="connsiteY64" fmla="*/ 1526 h 52083"/>
                <a:gd name="connsiteX65" fmla="*/ 13772 w 62836"/>
                <a:gd name="connsiteY65" fmla="*/ 485 h 52083"/>
                <a:gd name="connsiteX66" fmla="*/ 14296 w 62836"/>
                <a:gd name="connsiteY66" fmla="*/ 79 h 52083"/>
                <a:gd name="connsiteX67" fmla="*/ 14892 w 62836"/>
                <a:gd name="connsiteY67" fmla="*/ 0 h 52083"/>
                <a:gd name="connsiteX68" fmla="*/ 19136 w 62836"/>
                <a:gd name="connsiteY68" fmla="*/ 111 h 52083"/>
                <a:gd name="connsiteX69" fmla="*/ 23412 w 62836"/>
                <a:gd name="connsiteY69" fmla="*/ 223 h 52083"/>
                <a:gd name="connsiteX70" fmla="*/ 28219 w 62836"/>
                <a:gd name="connsiteY70" fmla="*/ 111 h 52083"/>
                <a:gd name="connsiteX71" fmla="*/ 33019 w 62836"/>
                <a:gd name="connsiteY71" fmla="*/ 0 h 52083"/>
                <a:gd name="connsiteX72" fmla="*/ 34172 w 62836"/>
                <a:gd name="connsiteY72" fmla="*/ 930 h 52083"/>
                <a:gd name="connsiteX73" fmla="*/ 33909 w 62836"/>
                <a:gd name="connsiteY73" fmla="*/ 1868 h 52083"/>
                <a:gd name="connsiteX74" fmla="*/ 33393 w 62836"/>
                <a:gd name="connsiteY74" fmla="*/ 2273 h 52083"/>
                <a:gd name="connsiteX75" fmla="*/ 32646 w 62836"/>
                <a:gd name="connsiteY75" fmla="*/ 2384 h 52083"/>
                <a:gd name="connsiteX76" fmla="*/ 30079 w 62836"/>
                <a:gd name="connsiteY76" fmla="*/ 3020 h 52083"/>
                <a:gd name="connsiteX77" fmla="*/ 28553 w 62836"/>
                <a:gd name="connsiteY77" fmla="*/ 3910 h 52083"/>
                <a:gd name="connsiteX78" fmla="*/ 28140 w 62836"/>
                <a:gd name="connsiteY78" fmla="*/ 4577 h 52083"/>
                <a:gd name="connsiteX79" fmla="*/ 28514 w 62836"/>
                <a:gd name="connsiteY79" fmla="*/ 5587 h 52083"/>
                <a:gd name="connsiteX80" fmla="*/ 34919 w 62836"/>
                <a:gd name="connsiteY80" fmla="*/ 20741 h 52083"/>
                <a:gd name="connsiteX81" fmla="*/ 47276 w 62836"/>
                <a:gd name="connsiteY81" fmla="*/ 7486 h 52083"/>
                <a:gd name="connsiteX82" fmla="*/ 48730 w 62836"/>
                <a:gd name="connsiteY82" fmla="*/ 4728 h 52083"/>
                <a:gd name="connsiteX83" fmla="*/ 45679 w 62836"/>
                <a:gd name="connsiteY83" fmla="*/ 2384 h 52083"/>
                <a:gd name="connsiteX84" fmla="*/ 44741 w 62836"/>
                <a:gd name="connsiteY84" fmla="*/ 1526 h 52083"/>
                <a:gd name="connsiteX85" fmla="*/ 45043 w 62836"/>
                <a:gd name="connsiteY85" fmla="*/ 485 h 52083"/>
                <a:gd name="connsiteX86" fmla="*/ 45568 w 62836"/>
                <a:gd name="connsiteY86" fmla="*/ 79 h 52083"/>
                <a:gd name="connsiteX87" fmla="*/ 46195 w 62836"/>
                <a:gd name="connsiteY87" fmla="*/ 0 h 52083"/>
                <a:gd name="connsiteX88" fmla="*/ 50407 w 62836"/>
                <a:gd name="connsiteY88" fmla="*/ 111 h 52083"/>
                <a:gd name="connsiteX89" fmla="*/ 54683 w 62836"/>
                <a:gd name="connsiteY89" fmla="*/ 223 h 52083"/>
                <a:gd name="connsiteX90" fmla="*/ 58299 w 62836"/>
                <a:gd name="connsiteY90" fmla="*/ 111 h 52083"/>
                <a:gd name="connsiteX91" fmla="*/ 61835 w 62836"/>
                <a:gd name="connsiteY91" fmla="*/ 0 h 52083"/>
                <a:gd name="connsiteX92" fmla="*/ 62542 w 62836"/>
                <a:gd name="connsiteY92" fmla="*/ 223 h 52083"/>
                <a:gd name="connsiteX93" fmla="*/ 62796 w 62836"/>
                <a:gd name="connsiteY93" fmla="*/ 636 h 52083"/>
                <a:gd name="connsiteX94" fmla="*/ 62836 w 62836"/>
                <a:gd name="connsiteY94" fmla="*/ 858 h 5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2836" h="52083">
                  <a:moveTo>
                    <a:pt x="62836" y="858"/>
                  </a:moveTo>
                  <a:cubicBezTo>
                    <a:pt x="62836" y="1303"/>
                    <a:pt x="62749" y="1653"/>
                    <a:pt x="62574" y="1899"/>
                  </a:cubicBezTo>
                  <a:cubicBezTo>
                    <a:pt x="62423" y="2122"/>
                    <a:pt x="62264" y="2257"/>
                    <a:pt x="62089" y="2313"/>
                  </a:cubicBezTo>
                  <a:cubicBezTo>
                    <a:pt x="61922" y="2336"/>
                    <a:pt x="61612" y="2360"/>
                    <a:pt x="61159" y="2384"/>
                  </a:cubicBezTo>
                  <a:cubicBezTo>
                    <a:pt x="57607" y="2559"/>
                    <a:pt x="54381" y="3846"/>
                    <a:pt x="51480" y="6254"/>
                  </a:cubicBezTo>
                  <a:cubicBezTo>
                    <a:pt x="50765" y="6874"/>
                    <a:pt x="49501" y="8154"/>
                    <a:pt x="47689" y="10093"/>
                  </a:cubicBezTo>
                  <a:cubicBezTo>
                    <a:pt x="45901" y="12024"/>
                    <a:pt x="43811" y="14281"/>
                    <a:pt x="41435" y="16863"/>
                  </a:cubicBezTo>
                  <a:cubicBezTo>
                    <a:pt x="39075" y="19446"/>
                    <a:pt x="37215" y="21433"/>
                    <a:pt x="35848" y="22823"/>
                  </a:cubicBezTo>
                  <a:lnTo>
                    <a:pt x="45679" y="46346"/>
                  </a:lnTo>
                  <a:cubicBezTo>
                    <a:pt x="45949" y="46974"/>
                    <a:pt x="46132" y="47419"/>
                    <a:pt x="46235" y="47689"/>
                  </a:cubicBezTo>
                  <a:cubicBezTo>
                    <a:pt x="46354" y="47936"/>
                    <a:pt x="46545" y="48222"/>
                    <a:pt x="46791" y="48548"/>
                  </a:cubicBezTo>
                  <a:cubicBezTo>
                    <a:pt x="47070" y="48873"/>
                    <a:pt x="47300" y="49080"/>
                    <a:pt x="47499" y="49183"/>
                  </a:cubicBezTo>
                  <a:cubicBezTo>
                    <a:pt x="47721" y="49279"/>
                    <a:pt x="48071" y="49390"/>
                    <a:pt x="48540" y="49517"/>
                  </a:cubicBezTo>
                  <a:cubicBezTo>
                    <a:pt x="49040" y="49612"/>
                    <a:pt x="49533" y="49676"/>
                    <a:pt x="50034" y="49700"/>
                  </a:cubicBezTo>
                  <a:cubicBezTo>
                    <a:pt x="50550" y="49700"/>
                    <a:pt x="51281" y="49716"/>
                    <a:pt x="52227" y="49740"/>
                  </a:cubicBezTo>
                  <a:cubicBezTo>
                    <a:pt x="52521" y="49740"/>
                    <a:pt x="52736" y="49748"/>
                    <a:pt x="52863" y="49771"/>
                  </a:cubicBezTo>
                  <a:cubicBezTo>
                    <a:pt x="53014" y="49771"/>
                    <a:pt x="53173" y="49851"/>
                    <a:pt x="53348" y="50002"/>
                  </a:cubicBezTo>
                  <a:cubicBezTo>
                    <a:pt x="53514" y="50121"/>
                    <a:pt x="53602" y="50336"/>
                    <a:pt x="53602" y="50630"/>
                  </a:cubicBezTo>
                  <a:cubicBezTo>
                    <a:pt x="53602" y="51083"/>
                    <a:pt x="53507" y="51424"/>
                    <a:pt x="53308" y="51671"/>
                  </a:cubicBezTo>
                  <a:cubicBezTo>
                    <a:pt x="53133" y="51901"/>
                    <a:pt x="52958" y="52020"/>
                    <a:pt x="52783" y="52044"/>
                  </a:cubicBezTo>
                  <a:cubicBezTo>
                    <a:pt x="52632" y="52068"/>
                    <a:pt x="52426" y="52084"/>
                    <a:pt x="52156" y="52084"/>
                  </a:cubicBezTo>
                  <a:cubicBezTo>
                    <a:pt x="51512" y="52084"/>
                    <a:pt x="50097" y="52044"/>
                    <a:pt x="47912" y="51973"/>
                  </a:cubicBezTo>
                  <a:cubicBezTo>
                    <a:pt x="45727" y="51901"/>
                    <a:pt x="44320" y="51862"/>
                    <a:pt x="43700" y="51862"/>
                  </a:cubicBezTo>
                  <a:lnTo>
                    <a:pt x="34100" y="52084"/>
                  </a:lnTo>
                  <a:cubicBezTo>
                    <a:pt x="33329" y="52084"/>
                    <a:pt x="32948" y="51774"/>
                    <a:pt x="32948" y="51154"/>
                  </a:cubicBezTo>
                  <a:cubicBezTo>
                    <a:pt x="32948" y="50828"/>
                    <a:pt x="32972" y="50582"/>
                    <a:pt x="33019" y="50407"/>
                  </a:cubicBezTo>
                  <a:cubicBezTo>
                    <a:pt x="33091" y="50209"/>
                    <a:pt x="33218" y="50073"/>
                    <a:pt x="33393" y="50002"/>
                  </a:cubicBezTo>
                  <a:cubicBezTo>
                    <a:pt x="33568" y="49899"/>
                    <a:pt x="33719" y="49835"/>
                    <a:pt x="33838" y="49811"/>
                  </a:cubicBezTo>
                  <a:cubicBezTo>
                    <a:pt x="33957" y="49787"/>
                    <a:pt x="34172" y="49764"/>
                    <a:pt x="34474" y="49740"/>
                  </a:cubicBezTo>
                  <a:cubicBezTo>
                    <a:pt x="35388" y="49636"/>
                    <a:pt x="36198" y="49454"/>
                    <a:pt x="36890" y="49183"/>
                  </a:cubicBezTo>
                  <a:cubicBezTo>
                    <a:pt x="37613" y="48881"/>
                    <a:pt x="38121" y="48579"/>
                    <a:pt x="38415" y="48285"/>
                  </a:cubicBezTo>
                  <a:cubicBezTo>
                    <a:pt x="38741" y="47991"/>
                    <a:pt x="38900" y="47729"/>
                    <a:pt x="38900" y="47507"/>
                  </a:cubicBezTo>
                  <a:lnTo>
                    <a:pt x="38527" y="46426"/>
                  </a:lnTo>
                  <a:lnTo>
                    <a:pt x="30826" y="28219"/>
                  </a:lnTo>
                  <a:lnTo>
                    <a:pt x="23936" y="35705"/>
                  </a:lnTo>
                  <a:lnTo>
                    <a:pt x="16156" y="43931"/>
                  </a:lnTo>
                  <a:cubicBezTo>
                    <a:pt x="14789" y="45393"/>
                    <a:pt x="14106" y="46537"/>
                    <a:pt x="14106" y="47356"/>
                  </a:cubicBezTo>
                  <a:cubicBezTo>
                    <a:pt x="14106" y="48722"/>
                    <a:pt x="15123" y="49517"/>
                    <a:pt x="17157" y="49740"/>
                  </a:cubicBezTo>
                  <a:cubicBezTo>
                    <a:pt x="17777" y="49787"/>
                    <a:pt x="18087" y="50058"/>
                    <a:pt x="18087" y="50558"/>
                  </a:cubicBezTo>
                  <a:cubicBezTo>
                    <a:pt x="18087" y="51027"/>
                    <a:pt x="17992" y="51393"/>
                    <a:pt x="17793" y="51639"/>
                  </a:cubicBezTo>
                  <a:cubicBezTo>
                    <a:pt x="17618" y="51862"/>
                    <a:pt x="17443" y="51997"/>
                    <a:pt x="17269" y="52044"/>
                  </a:cubicBezTo>
                  <a:cubicBezTo>
                    <a:pt x="17118" y="52068"/>
                    <a:pt x="16935" y="52084"/>
                    <a:pt x="16712" y="52084"/>
                  </a:cubicBezTo>
                  <a:cubicBezTo>
                    <a:pt x="15798" y="52084"/>
                    <a:pt x="14368" y="52044"/>
                    <a:pt x="12429" y="51973"/>
                  </a:cubicBezTo>
                  <a:cubicBezTo>
                    <a:pt x="10522" y="51901"/>
                    <a:pt x="9099" y="51862"/>
                    <a:pt x="8154" y="51862"/>
                  </a:cubicBezTo>
                  <a:cubicBezTo>
                    <a:pt x="7359" y="51862"/>
                    <a:pt x="6151" y="51901"/>
                    <a:pt x="4538" y="51973"/>
                  </a:cubicBezTo>
                  <a:cubicBezTo>
                    <a:pt x="2924" y="52044"/>
                    <a:pt x="1748" y="52084"/>
                    <a:pt x="1001" y="52084"/>
                  </a:cubicBezTo>
                  <a:cubicBezTo>
                    <a:pt x="707" y="52084"/>
                    <a:pt x="469" y="52012"/>
                    <a:pt x="294" y="51862"/>
                  </a:cubicBezTo>
                  <a:cubicBezTo>
                    <a:pt x="119" y="51710"/>
                    <a:pt x="32" y="51567"/>
                    <a:pt x="32" y="51416"/>
                  </a:cubicBezTo>
                  <a:lnTo>
                    <a:pt x="0" y="51226"/>
                  </a:lnTo>
                  <a:cubicBezTo>
                    <a:pt x="0" y="50884"/>
                    <a:pt x="24" y="50606"/>
                    <a:pt x="71" y="50407"/>
                  </a:cubicBezTo>
                  <a:cubicBezTo>
                    <a:pt x="143" y="50209"/>
                    <a:pt x="286" y="50066"/>
                    <a:pt x="485" y="49962"/>
                  </a:cubicBezTo>
                  <a:cubicBezTo>
                    <a:pt x="707" y="49859"/>
                    <a:pt x="866" y="49811"/>
                    <a:pt x="969" y="49811"/>
                  </a:cubicBezTo>
                  <a:cubicBezTo>
                    <a:pt x="1065" y="49787"/>
                    <a:pt x="1303" y="49764"/>
                    <a:pt x="1677" y="49740"/>
                  </a:cubicBezTo>
                  <a:cubicBezTo>
                    <a:pt x="3783" y="49612"/>
                    <a:pt x="5730" y="49144"/>
                    <a:pt x="7518" y="48325"/>
                  </a:cubicBezTo>
                  <a:cubicBezTo>
                    <a:pt x="9330" y="47507"/>
                    <a:pt x="11118" y="46140"/>
                    <a:pt x="12882" y="44225"/>
                  </a:cubicBezTo>
                  <a:cubicBezTo>
                    <a:pt x="13033" y="44105"/>
                    <a:pt x="13192" y="43970"/>
                    <a:pt x="13359" y="43819"/>
                  </a:cubicBezTo>
                  <a:cubicBezTo>
                    <a:pt x="13557" y="43668"/>
                    <a:pt x="13732" y="43533"/>
                    <a:pt x="13883" y="43406"/>
                  </a:cubicBezTo>
                  <a:lnTo>
                    <a:pt x="29968" y="26098"/>
                  </a:lnTo>
                  <a:lnTo>
                    <a:pt x="20956" y="4808"/>
                  </a:lnTo>
                  <a:cubicBezTo>
                    <a:pt x="20686" y="4164"/>
                    <a:pt x="20424" y="3703"/>
                    <a:pt x="20177" y="3425"/>
                  </a:cubicBezTo>
                  <a:cubicBezTo>
                    <a:pt x="19931" y="3131"/>
                    <a:pt x="19422" y="2885"/>
                    <a:pt x="18651" y="2686"/>
                  </a:cubicBezTo>
                  <a:cubicBezTo>
                    <a:pt x="17881" y="2487"/>
                    <a:pt x="16744" y="2384"/>
                    <a:pt x="15258" y="2384"/>
                  </a:cubicBezTo>
                  <a:cubicBezTo>
                    <a:pt x="14837" y="2384"/>
                    <a:pt x="14527" y="2368"/>
                    <a:pt x="14328" y="2344"/>
                  </a:cubicBezTo>
                  <a:cubicBezTo>
                    <a:pt x="14130" y="2320"/>
                    <a:pt x="13947" y="2249"/>
                    <a:pt x="13772" y="2122"/>
                  </a:cubicBezTo>
                  <a:cubicBezTo>
                    <a:pt x="13597" y="2003"/>
                    <a:pt x="13510" y="1804"/>
                    <a:pt x="13510" y="1526"/>
                  </a:cubicBezTo>
                  <a:cubicBezTo>
                    <a:pt x="13510" y="1057"/>
                    <a:pt x="13597" y="707"/>
                    <a:pt x="13772" y="485"/>
                  </a:cubicBezTo>
                  <a:cubicBezTo>
                    <a:pt x="13971" y="238"/>
                    <a:pt x="14145" y="103"/>
                    <a:pt x="14296" y="79"/>
                  </a:cubicBezTo>
                  <a:cubicBezTo>
                    <a:pt x="14463" y="24"/>
                    <a:pt x="14662" y="0"/>
                    <a:pt x="14892" y="0"/>
                  </a:cubicBezTo>
                  <a:cubicBezTo>
                    <a:pt x="15512" y="0"/>
                    <a:pt x="16927" y="40"/>
                    <a:pt x="19136" y="111"/>
                  </a:cubicBezTo>
                  <a:cubicBezTo>
                    <a:pt x="21337" y="183"/>
                    <a:pt x="22768" y="223"/>
                    <a:pt x="23412" y="223"/>
                  </a:cubicBezTo>
                  <a:cubicBezTo>
                    <a:pt x="24484" y="223"/>
                    <a:pt x="26082" y="183"/>
                    <a:pt x="28219" y="111"/>
                  </a:cubicBezTo>
                  <a:cubicBezTo>
                    <a:pt x="30373" y="40"/>
                    <a:pt x="31978" y="0"/>
                    <a:pt x="33019" y="0"/>
                  </a:cubicBezTo>
                  <a:cubicBezTo>
                    <a:pt x="33790" y="0"/>
                    <a:pt x="34172" y="310"/>
                    <a:pt x="34172" y="930"/>
                  </a:cubicBezTo>
                  <a:cubicBezTo>
                    <a:pt x="34172" y="1327"/>
                    <a:pt x="34084" y="1637"/>
                    <a:pt x="33909" y="1868"/>
                  </a:cubicBezTo>
                  <a:cubicBezTo>
                    <a:pt x="33743" y="2090"/>
                    <a:pt x="33568" y="2225"/>
                    <a:pt x="33393" y="2273"/>
                  </a:cubicBezTo>
                  <a:cubicBezTo>
                    <a:pt x="33218" y="2320"/>
                    <a:pt x="32972" y="2360"/>
                    <a:pt x="32646" y="2384"/>
                  </a:cubicBezTo>
                  <a:cubicBezTo>
                    <a:pt x="31676" y="2487"/>
                    <a:pt x="30818" y="2694"/>
                    <a:pt x="30079" y="3020"/>
                  </a:cubicBezTo>
                  <a:cubicBezTo>
                    <a:pt x="29356" y="3314"/>
                    <a:pt x="28847" y="3616"/>
                    <a:pt x="28553" y="3910"/>
                  </a:cubicBezTo>
                  <a:cubicBezTo>
                    <a:pt x="28275" y="4188"/>
                    <a:pt x="28140" y="4410"/>
                    <a:pt x="28140" y="4577"/>
                  </a:cubicBezTo>
                  <a:lnTo>
                    <a:pt x="28514" y="5587"/>
                  </a:lnTo>
                  <a:lnTo>
                    <a:pt x="34919" y="20741"/>
                  </a:lnTo>
                  <a:lnTo>
                    <a:pt x="47276" y="7486"/>
                  </a:lnTo>
                  <a:cubicBezTo>
                    <a:pt x="48246" y="6397"/>
                    <a:pt x="48730" y="5475"/>
                    <a:pt x="48730" y="4728"/>
                  </a:cubicBezTo>
                  <a:cubicBezTo>
                    <a:pt x="48730" y="3385"/>
                    <a:pt x="47713" y="2607"/>
                    <a:pt x="45679" y="2384"/>
                  </a:cubicBezTo>
                  <a:cubicBezTo>
                    <a:pt x="45051" y="2281"/>
                    <a:pt x="44741" y="1995"/>
                    <a:pt x="44741" y="1526"/>
                  </a:cubicBezTo>
                  <a:cubicBezTo>
                    <a:pt x="44741" y="1057"/>
                    <a:pt x="44844" y="707"/>
                    <a:pt x="45043" y="485"/>
                  </a:cubicBezTo>
                  <a:cubicBezTo>
                    <a:pt x="45242" y="238"/>
                    <a:pt x="45417" y="103"/>
                    <a:pt x="45568" y="79"/>
                  </a:cubicBezTo>
                  <a:cubicBezTo>
                    <a:pt x="45734" y="24"/>
                    <a:pt x="45949" y="0"/>
                    <a:pt x="46195" y="0"/>
                  </a:cubicBezTo>
                  <a:cubicBezTo>
                    <a:pt x="47117" y="0"/>
                    <a:pt x="48524" y="40"/>
                    <a:pt x="50407" y="111"/>
                  </a:cubicBezTo>
                  <a:cubicBezTo>
                    <a:pt x="52314" y="183"/>
                    <a:pt x="53737" y="223"/>
                    <a:pt x="54683" y="223"/>
                  </a:cubicBezTo>
                  <a:cubicBezTo>
                    <a:pt x="55477" y="223"/>
                    <a:pt x="56685" y="183"/>
                    <a:pt x="58299" y="111"/>
                  </a:cubicBezTo>
                  <a:cubicBezTo>
                    <a:pt x="59912" y="40"/>
                    <a:pt x="61088" y="0"/>
                    <a:pt x="61835" y="0"/>
                  </a:cubicBezTo>
                  <a:cubicBezTo>
                    <a:pt x="62129" y="0"/>
                    <a:pt x="62367" y="71"/>
                    <a:pt x="62542" y="223"/>
                  </a:cubicBezTo>
                  <a:cubicBezTo>
                    <a:pt x="62709" y="350"/>
                    <a:pt x="62796" y="485"/>
                    <a:pt x="62796" y="636"/>
                  </a:cubicBezTo>
                  <a:lnTo>
                    <a:pt x="62836" y="858"/>
                  </a:lnTo>
                  <a:close/>
                </a:path>
              </a:pathLst>
            </a:custGeom>
            <a:solidFill>
              <a:srgbClr val="000000"/>
            </a:solidFill>
            <a:ln w="794"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39ED1137-4C78-4471-2803-71CB28D89256}"/>
                </a:ext>
              </a:extLst>
            </p:cNvPr>
            <p:cNvSpPr/>
            <p:nvPr/>
          </p:nvSpPr>
          <p:spPr>
            <a:xfrm>
              <a:off x="8414827" y="4986294"/>
              <a:ext cx="28926" cy="24182"/>
            </a:xfrm>
            <a:custGeom>
              <a:avLst/>
              <a:gdLst>
                <a:gd name="connsiteX0" fmla="*/ 28927 w 28926"/>
                <a:gd name="connsiteY0" fmla="*/ 15941 h 24182"/>
                <a:gd name="connsiteX1" fmla="*/ 28688 w 28926"/>
                <a:gd name="connsiteY1" fmla="*/ 16959 h 24182"/>
                <a:gd name="connsiteX2" fmla="*/ 27886 w 28926"/>
                <a:gd name="connsiteY2" fmla="*/ 19017 h 24182"/>
                <a:gd name="connsiteX3" fmla="*/ 26582 w 28926"/>
                <a:gd name="connsiteY3" fmla="*/ 21417 h 24182"/>
                <a:gd name="connsiteX4" fmla="*/ 24572 w 28926"/>
                <a:gd name="connsiteY4" fmla="*/ 23372 h 24182"/>
                <a:gd name="connsiteX5" fmla="*/ 21942 w 28926"/>
                <a:gd name="connsiteY5" fmla="*/ 24182 h 24182"/>
                <a:gd name="connsiteX6" fmla="*/ 18818 w 28926"/>
                <a:gd name="connsiteY6" fmla="*/ 22927 h 24182"/>
                <a:gd name="connsiteX7" fmla="*/ 17563 w 28926"/>
                <a:gd name="connsiteY7" fmla="*/ 19804 h 24182"/>
                <a:gd name="connsiteX8" fmla="*/ 18111 w 28926"/>
                <a:gd name="connsiteY8" fmla="*/ 17324 h 24182"/>
                <a:gd name="connsiteX9" fmla="*/ 21576 w 28926"/>
                <a:gd name="connsiteY9" fmla="*/ 4895 h 24182"/>
                <a:gd name="connsiteX10" fmla="*/ 18683 w 28926"/>
                <a:gd name="connsiteY10" fmla="*/ 1168 h 24182"/>
                <a:gd name="connsiteX11" fmla="*/ 15894 w 28926"/>
                <a:gd name="connsiteY11" fmla="*/ 1717 h 24182"/>
                <a:gd name="connsiteX12" fmla="*/ 13653 w 28926"/>
                <a:gd name="connsiteY12" fmla="*/ 2964 h 24182"/>
                <a:gd name="connsiteX13" fmla="*/ 11913 w 28926"/>
                <a:gd name="connsiteY13" fmla="*/ 4712 h 24182"/>
                <a:gd name="connsiteX14" fmla="*/ 10681 w 28926"/>
                <a:gd name="connsiteY14" fmla="*/ 6381 h 24182"/>
                <a:gd name="connsiteX15" fmla="*/ 9981 w 28926"/>
                <a:gd name="connsiteY15" fmla="*/ 7685 h 24182"/>
                <a:gd name="connsiteX16" fmla="*/ 9306 w 28926"/>
                <a:gd name="connsiteY16" fmla="*/ 10339 h 24182"/>
                <a:gd name="connsiteX17" fmla="*/ 8392 w 28926"/>
                <a:gd name="connsiteY17" fmla="*/ 13915 h 24182"/>
                <a:gd name="connsiteX18" fmla="*/ 7216 w 28926"/>
                <a:gd name="connsiteY18" fmla="*/ 18731 h 24182"/>
                <a:gd name="connsiteX19" fmla="*/ 6199 w 28926"/>
                <a:gd name="connsiteY19" fmla="*/ 22665 h 24182"/>
                <a:gd name="connsiteX20" fmla="*/ 5364 w 28926"/>
                <a:gd name="connsiteY20" fmla="*/ 23785 h 24182"/>
                <a:gd name="connsiteX21" fmla="*/ 4220 w 28926"/>
                <a:gd name="connsiteY21" fmla="*/ 24182 h 24182"/>
                <a:gd name="connsiteX22" fmla="*/ 3123 w 28926"/>
                <a:gd name="connsiteY22" fmla="*/ 23785 h 24182"/>
                <a:gd name="connsiteX23" fmla="*/ 2686 w 28926"/>
                <a:gd name="connsiteY23" fmla="*/ 22720 h 24182"/>
                <a:gd name="connsiteX24" fmla="*/ 2766 w 28926"/>
                <a:gd name="connsiteY24" fmla="*/ 22227 h 24182"/>
                <a:gd name="connsiteX25" fmla="*/ 2972 w 28926"/>
                <a:gd name="connsiteY25" fmla="*/ 21290 h 24182"/>
                <a:gd name="connsiteX26" fmla="*/ 3155 w 28926"/>
                <a:gd name="connsiteY26" fmla="*/ 20424 h 24182"/>
                <a:gd name="connsiteX27" fmla="*/ 6254 w 28926"/>
                <a:gd name="connsiteY27" fmla="*/ 8098 h 24182"/>
                <a:gd name="connsiteX28" fmla="*/ 6961 w 28926"/>
                <a:gd name="connsiteY28" fmla="*/ 5158 h 24182"/>
                <a:gd name="connsiteX29" fmla="*/ 7113 w 28926"/>
                <a:gd name="connsiteY29" fmla="*/ 3616 h 24182"/>
                <a:gd name="connsiteX30" fmla="*/ 5444 w 28926"/>
                <a:gd name="connsiteY30" fmla="*/ 1168 h 24182"/>
                <a:gd name="connsiteX31" fmla="*/ 3203 w 28926"/>
                <a:gd name="connsiteY31" fmla="*/ 2781 h 24182"/>
                <a:gd name="connsiteX32" fmla="*/ 1566 w 28926"/>
                <a:gd name="connsiteY32" fmla="*/ 7526 h 24182"/>
                <a:gd name="connsiteX33" fmla="*/ 1176 w 28926"/>
                <a:gd name="connsiteY33" fmla="*/ 8567 h 24182"/>
                <a:gd name="connsiteX34" fmla="*/ 652 w 28926"/>
                <a:gd name="connsiteY34" fmla="*/ 8750 h 24182"/>
                <a:gd name="connsiteX35" fmla="*/ 0 w 28926"/>
                <a:gd name="connsiteY35" fmla="*/ 8209 h 24182"/>
                <a:gd name="connsiteX36" fmla="*/ 207 w 28926"/>
                <a:gd name="connsiteY36" fmla="*/ 7216 h 24182"/>
                <a:gd name="connsiteX37" fmla="*/ 811 w 28926"/>
                <a:gd name="connsiteY37" fmla="*/ 5134 h 24182"/>
                <a:gd name="connsiteX38" fmla="*/ 1613 w 28926"/>
                <a:gd name="connsiteY38" fmla="*/ 3044 h 24182"/>
                <a:gd name="connsiteX39" fmla="*/ 2138 w 28926"/>
                <a:gd name="connsiteY39" fmla="*/ 2138 h 24182"/>
                <a:gd name="connsiteX40" fmla="*/ 2837 w 28926"/>
                <a:gd name="connsiteY40" fmla="*/ 1224 h 24182"/>
                <a:gd name="connsiteX41" fmla="*/ 4037 w 28926"/>
                <a:gd name="connsiteY41" fmla="*/ 310 h 24182"/>
                <a:gd name="connsiteX42" fmla="*/ 5603 w 28926"/>
                <a:gd name="connsiteY42" fmla="*/ 0 h 24182"/>
                <a:gd name="connsiteX43" fmla="*/ 8940 w 28926"/>
                <a:gd name="connsiteY43" fmla="*/ 1248 h 24182"/>
                <a:gd name="connsiteX44" fmla="*/ 10530 w 28926"/>
                <a:gd name="connsiteY44" fmla="*/ 4633 h 24182"/>
                <a:gd name="connsiteX45" fmla="*/ 18842 w 28926"/>
                <a:gd name="connsiteY45" fmla="*/ 0 h 24182"/>
                <a:gd name="connsiteX46" fmla="*/ 23348 w 28926"/>
                <a:gd name="connsiteY46" fmla="*/ 1510 h 24182"/>
                <a:gd name="connsiteX47" fmla="*/ 24993 w 28926"/>
                <a:gd name="connsiteY47" fmla="*/ 5706 h 24182"/>
                <a:gd name="connsiteX48" fmla="*/ 24858 w 28926"/>
                <a:gd name="connsiteY48" fmla="*/ 7136 h 24182"/>
                <a:gd name="connsiteX49" fmla="*/ 24492 w 28926"/>
                <a:gd name="connsiteY49" fmla="*/ 8908 h 24182"/>
                <a:gd name="connsiteX50" fmla="*/ 24055 w 28926"/>
                <a:gd name="connsiteY50" fmla="*/ 10657 h 24182"/>
                <a:gd name="connsiteX51" fmla="*/ 23428 w 28926"/>
                <a:gd name="connsiteY51" fmla="*/ 12636 h 24182"/>
                <a:gd name="connsiteX52" fmla="*/ 22832 w 28926"/>
                <a:gd name="connsiteY52" fmla="*/ 14352 h 24182"/>
                <a:gd name="connsiteX53" fmla="*/ 22204 w 28926"/>
                <a:gd name="connsiteY53" fmla="*/ 16100 h 24182"/>
                <a:gd name="connsiteX54" fmla="*/ 21735 w 28926"/>
                <a:gd name="connsiteY54" fmla="*/ 17428 h 24182"/>
                <a:gd name="connsiteX55" fmla="*/ 20765 w 28926"/>
                <a:gd name="connsiteY55" fmla="*/ 21234 h 24182"/>
                <a:gd name="connsiteX56" fmla="*/ 21059 w 28926"/>
                <a:gd name="connsiteY56" fmla="*/ 22561 h 24182"/>
                <a:gd name="connsiteX57" fmla="*/ 22045 w 28926"/>
                <a:gd name="connsiteY57" fmla="*/ 22982 h 24182"/>
                <a:gd name="connsiteX58" fmla="*/ 25224 w 28926"/>
                <a:gd name="connsiteY58" fmla="*/ 21186 h 24182"/>
                <a:gd name="connsiteX59" fmla="*/ 27488 w 28926"/>
                <a:gd name="connsiteY59" fmla="*/ 16387 h 24182"/>
                <a:gd name="connsiteX60" fmla="*/ 27806 w 28926"/>
                <a:gd name="connsiteY60" fmla="*/ 15584 h 24182"/>
                <a:gd name="connsiteX61" fmla="*/ 28299 w 28926"/>
                <a:gd name="connsiteY61" fmla="*/ 15425 h 24182"/>
                <a:gd name="connsiteX62" fmla="*/ 28927 w 28926"/>
                <a:gd name="connsiteY62" fmla="*/ 15941 h 2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926" h="24182">
                  <a:moveTo>
                    <a:pt x="28927" y="15941"/>
                  </a:moveTo>
                  <a:cubicBezTo>
                    <a:pt x="28927" y="16085"/>
                    <a:pt x="28847" y="16426"/>
                    <a:pt x="28688" y="16959"/>
                  </a:cubicBezTo>
                  <a:cubicBezTo>
                    <a:pt x="28537" y="17499"/>
                    <a:pt x="28267" y="18183"/>
                    <a:pt x="27886" y="19017"/>
                  </a:cubicBezTo>
                  <a:cubicBezTo>
                    <a:pt x="27520" y="19851"/>
                    <a:pt x="27083" y="20654"/>
                    <a:pt x="26582" y="21417"/>
                  </a:cubicBezTo>
                  <a:cubicBezTo>
                    <a:pt x="26082" y="22164"/>
                    <a:pt x="25406" y="22816"/>
                    <a:pt x="24572" y="23372"/>
                  </a:cubicBezTo>
                  <a:cubicBezTo>
                    <a:pt x="23753" y="23912"/>
                    <a:pt x="22879" y="24182"/>
                    <a:pt x="21942" y="24182"/>
                  </a:cubicBezTo>
                  <a:cubicBezTo>
                    <a:pt x="20694" y="24182"/>
                    <a:pt x="19653" y="23761"/>
                    <a:pt x="18818" y="22927"/>
                  </a:cubicBezTo>
                  <a:cubicBezTo>
                    <a:pt x="17984" y="22092"/>
                    <a:pt x="17563" y="21051"/>
                    <a:pt x="17563" y="19804"/>
                  </a:cubicBezTo>
                  <a:cubicBezTo>
                    <a:pt x="17563" y="19112"/>
                    <a:pt x="17746" y="18286"/>
                    <a:pt x="18111" y="17324"/>
                  </a:cubicBezTo>
                  <a:cubicBezTo>
                    <a:pt x="20424" y="11157"/>
                    <a:pt x="21576" y="7017"/>
                    <a:pt x="21576" y="4895"/>
                  </a:cubicBezTo>
                  <a:cubicBezTo>
                    <a:pt x="21576" y="2408"/>
                    <a:pt x="20614" y="1168"/>
                    <a:pt x="18683" y="1168"/>
                  </a:cubicBezTo>
                  <a:cubicBezTo>
                    <a:pt x="17730" y="1168"/>
                    <a:pt x="16800" y="1351"/>
                    <a:pt x="15894" y="1717"/>
                  </a:cubicBezTo>
                  <a:cubicBezTo>
                    <a:pt x="15012" y="2066"/>
                    <a:pt x="14265" y="2479"/>
                    <a:pt x="13653" y="2964"/>
                  </a:cubicBezTo>
                  <a:cubicBezTo>
                    <a:pt x="13041" y="3449"/>
                    <a:pt x="12461" y="4037"/>
                    <a:pt x="11913" y="4712"/>
                  </a:cubicBezTo>
                  <a:cubicBezTo>
                    <a:pt x="11372" y="5372"/>
                    <a:pt x="10959" y="5928"/>
                    <a:pt x="10681" y="6381"/>
                  </a:cubicBezTo>
                  <a:cubicBezTo>
                    <a:pt x="10418" y="6818"/>
                    <a:pt x="10188" y="7248"/>
                    <a:pt x="9981" y="7685"/>
                  </a:cubicBezTo>
                  <a:lnTo>
                    <a:pt x="9306" y="10339"/>
                  </a:lnTo>
                  <a:cubicBezTo>
                    <a:pt x="9203" y="10824"/>
                    <a:pt x="8893" y="12016"/>
                    <a:pt x="8392" y="13915"/>
                  </a:cubicBezTo>
                  <a:lnTo>
                    <a:pt x="7216" y="18731"/>
                  </a:lnTo>
                  <a:cubicBezTo>
                    <a:pt x="6660" y="21131"/>
                    <a:pt x="6318" y="22442"/>
                    <a:pt x="6199" y="22665"/>
                  </a:cubicBezTo>
                  <a:cubicBezTo>
                    <a:pt x="6032" y="23149"/>
                    <a:pt x="5754" y="23523"/>
                    <a:pt x="5364" y="23785"/>
                  </a:cubicBezTo>
                  <a:cubicBezTo>
                    <a:pt x="4983" y="24047"/>
                    <a:pt x="4601" y="24182"/>
                    <a:pt x="4220" y="24182"/>
                  </a:cubicBezTo>
                  <a:cubicBezTo>
                    <a:pt x="3783" y="24182"/>
                    <a:pt x="3417" y="24047"/>
                    <a:pt x="3123" y="23785"/>
                  </a:cubicBezTo>
                  <a:cubicBezTo>
                    <a:pt x="2829" y="23523"/>
                    <a:pt x="2686" y="23173"/>
                    <a:pt x="2686" y="22720"/>
                  </a:cubicBezTo>
                  <a:cubicBezTo>
                    <a:pt x="2686" y="22649"/>
                    <a:pt x="2710" y="22490"/>
                    <a:pt x="2766" y="22227"/>
                  </a:cubicBezTo>
                  <a:cubicBezTo>
                    <a:pt x="2813" y="21965"/>
                    <a:pt x="2885" y="21655"/>
                    <a:pt x="2972" y="21290"/>
                  </a:cubicBezTo>
                  <a:cubicBezTo>
                    <a:pt x="3060" y="20924"/>
                    <a:pt x="3115" y="20638"/>
                    <a:pt x="3155" y="20424"/>
                  </a:cubicBezTo>
                  <a:lnTo>
                    <a:pt x="6254" y="8098"/>
                  </a:lnTo>
                  <a:cubicBezTo>
                    <a:pt x="6636" y="6604"/>
                    <a:pt x="6874" y="5626"/>
                    <a:pt x="6961" y="5158"/>
                  </a:cubicBezTo>
                  <a:cubicBezTo>
                    <a:pt x="7065" y="4673"/>
                    <a:pt x="7113" y="4156"/>
                    <a:pt x="7113" y="3616"/>
                  </a:cubicBezTo>
                  <a:cubicBezTo>
                    <a:pt x="7113" y="1987"/>
                    <a:pt x="6556" y="1168"/>
                    <a:pt x="5444" y="1168"/>
                  </a:cubicBezTo>
                  <a:cubicBezTo>
                    <a:pt x="4546" y="1168"/>
                    <a:pt x="3799" y="1709"/>
                    <a:pt x="3203" y="2781"/>
                  </a:cubicBezTo>
                  <a:cubicBezTo>
                    <a:pt x="2615" y="3862"/>
                    <a:pt x="2066" y="5444"/>
                    <a:pt x="1566" y="7526"/>
                  </a:cubicBezTo>
                  <a:cubicBezTo>
                    <a:pt x="1407" y="8106"/>
                    <a:pt x="1280" y="8448"/>
                    <a:pt x="1176" y="8567"/>
                  </a:cubicBezTo>
                  <a:cubicBezTo>
                    <a:pt x="1089" y="8686"/>
                    <a:pt x="914" y="8750"/>
                    <a:pt x="652" y="8750"/>
                  </a:cubicBezTo>
                  <a:cubicBezTo>
                    <a:pt x="215" y="8734"/>
                    <a:pt x="0" y="8551"/>
                    <a:pt x="0" y="8209"/>
                  </a:cubicBezTo>
                  <a:cubicBezTo>
                    <a:pt x="0" y="8122"/>
                    <a:pt x="72" y="7788"/>
                    <a:pt x="207" y="7216"/>
                  </a:cubicBezTo>
                  <a:cubicBezTo>
                    <a:pt x="342" y="6644"/>
                    <a:pt x="548" y="5952"/>
                    <a:pt x="811" y="5134"/>
                  </a:cubicBezTo>
                  <a:cubicBezTo>
                    <a:pt x="1089" y="4299"/>
                    <a:pt x="1351" y="3600"/>
                    <a:pt x="1613" y="3044"/>
                  </a:cubicBezTo>
                  <a:cubicBezTo>
                    <a:pt x="1844" y="2630"/>
                    <a:pt x="2019" y="2328"/>
                    <a:pt x="2138" y="2138"/>
                  </a:cubicBezTo>
                  <a:cubicBezTo>
                    <a:pt x="2273" y="1923"/>
                    <a:pt x="2511" y="1621"/>
                    <a:pt x="2837" y="1224"/>
                  </a:cubicBezTo>
                  <a:cubicBezTo>
                    <a:pt x="3187" y="803"/>
                    <a:pt x="3584" y="501"/>
                    <a:pt x="4037" y="310"/>
                  </a:cubicBezTo>
                  <a:cubicBezTo>
                    <a:pt x="4506" y="103"/>
                    <a:pt x="5030" y="0"/>
                    <a:pt x="5603" y="0"/>
                  </a:cubicBezTo>
                  <a:cubicBezTo>
                    <a:pt x="6890" y="0"/>
                    <a:pt x="8003" y="413"/>
                    <a:pt x="8940" y="1248"/>
                  </a:cubicBezTo>
                  <a:cubicBezTo>
                    <a:pt x="9878" y="2066"/>
                    <a:pt x="10411" y="3195"/>
                    <a:pt x="10530" y="4633"/>
                  </a:cubicBezTo>
                  <a:cubicBezTo>
                    <a:pt x="12842" y="1542"/>
                    <a:pt x="15608" y="0"/>
                    <a:pt x="18842" y="0"/>
                  </a:cubicBezTo>
                  <a:cubicBezTo>
                    <a:pt x="20757" y="0"/>
                    <a:pt x="22259" y="501"/>
                    <a:pt x="23348" y="1510"/>
                  </a:cubicBezTo>
                  <a:cubicBezTo>
                    <a:pt x="24445" y="2519"/>
                    <a:pt x="24993" y="3918"/>
                    <a:pt x="24993" y="5706"/>
                  </a:cubicBezTo>
                  <a:cubicBezTo>
                    <a:pt x="24993" y="6119"/>
                    <a:pt x="24945" y="6596"/>
                    <a:pt x="24858" y="7136"/>
                  </a:cubicBezTo>
                  <a:cubicBezTo>
                    <a:pt x="24786" y="7653"/>
                    <a:pt x="24667" y="8249"/>
                    <a:pt x="24492" y="8908"/>
                  </a:cubicBezTo>
                  <a:cubicBezTo>
                    <a:pt x="24341" y="9568"/>
                    <a:pt x="24190" y="10156"/>
                    <a:pt x="24055" y="10657"/>
                  </a:cubicBezTo>
                  <a:cubicBezTo>
                    <a:pt x="23912" y="11157"/>
                    <a:pt x="23706" y="11817"/>
                    <a:pt x="23428" y="12636"/>
                  </a:cubicBezTo>
                  <a:cubicBezTo>
                    <a:pt x="23149" y="13438"/>
                    <a:pt x="22951" y="14010"/>
                    <a:pt x="22832" y="14352"/>
                  </a:cubicBezTo>
                  <a:cubicBezTo>
                    <a:pt x="22712" y="14702"/>
                    <a:pt x="22498" y="15282"/>
                    <a:pt x="22204" y="16100"/>
                  </a:cubicBezTo>
                  <a:cubicBezTo>
                    <a:pt x="21926" y="16903"/>
                    <a:pt x="21767" y="17340"/>
                    <a:pt x="21735" y="17428"/>
                  </a:cubicBezTo>
                  <a:cubicBezTo>
                    <a:pt x="21091" y="19041"/>
                    <a:pt x="20765" y="20312"/>
                    <a:pt x="20765" y="21234"/>
                  </a:cubicBezTo>
                  <a:cubicBezTo>
                    <a:pt x="20765" y="21846"/>
                    <a:pt x="20861" y="22283"/>
                    <a:pt x="21059" y="22561"/>
                  </a:cubicBezTo>
                  <a:cubicBezTo>
                    <a:pt x="21266" y="22839"/>
                    <a:pt x="21592" y="22982"/>
                    <a:pt x="22045" y="22982"/>
                  </a:cubicBezTo>
                  <a:cubicBezTo>
                    <a:pt x="23261" y="22982"/>
                    <a:pt x="24326" y="22386"/>
                    <a:pt x="25224" y="21186"/>
                  </a:cubicBezTo>
                  <a:cubicBezTo>
                    <a:pt x="26145" y="19971"/>
                    <a:pt x="26900" y="18365"/>
                    <a:pt x="27488" y="16387"/>
                  </a:cubicBezTo>
                  <a:cubicBezTo>
                    <a:pt x="27631" y="15949"/>
                    <a:pt x="27735" y="15687"/>
                    <a:pt x="27806" y="15584"/>
                  </a:cubicBezTo>
                  <a:cubicBezTo>
                    <a:pt x="27894" y="15481"/>
                    <a:pt x="28053" y="15425"/>
                    <a:pt x="28299" y="15425"/>
                  </a:cubicBezTo>
                  <a:cubicBezTo>
                    <a:pt x="28720" y="15425"/>
                    <a:pt x="28927" y="15600"/>
                    <a:pt x="28927" y="15941"/>
                  </a:cubicBezTo>
                  <a:close/>
                </a:path>
              </a:pathLst>
            </a:custGeom>
            <a:solidFill>
              <a:srgbClr val="000000"/>
            </a:solidFill>
            <a:ln w="794"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99168768-F859-C5BE-D2B2-C52EB80DD198}"/>
                </a:ext>
              </a:extLst>
            </p:cNvPr>
            <p:cNvSpPr/>
            <p:nvPr/>
          </p:nvSpPr>
          <p:spPr>
            <a:xfrm>
              <a:off x="8451605" y="4938684"/>
              <a:ext cx="11499" cy="76234"/>
            </a:xfrm>
            <a:custGeom>
              <a:avLst/>
              <a:gdLst>
                <a:gd name="connsiteX0" fmla="*/ 0 w 11499"/>
                <a:gd name="connsiteY0" fmla="*/ 74486 h 76234"/>
                <a:gd name="connsiteX1" fmla="*/ 6405 w 11499"/>
                <a:gd name="connsiteY1" fmla="*/ 74486 h 76234"/>
                <a:gd name="connsiteX2" fmla="*/ 6405 w 11499"/>
                <a:gd name="connsiteY2" fmla="*/ 1748 h 76234"/>
                <a:gd name="connsiteX3" fmla="*/ 0 w 11499"/>
                <a:gd name="connsiteY3" fmla="*/ 1748 h 76234"/>
                <a:gd name="connsiteX4" fmla="*/ 0 w 11499"/>
                <a:gd name="connsiteY4" fmla="*/ 0 h 76234"/>
                <a:gd name="connsiteX5" fmla="*/ 11499 w 11499"/>
                <a:gd name="connsiteY5" fmla="*/ 0 h 76234"/>
                <a:gd name="connsiteX6" fmla="*/ 11499 w 11499"/>
                <a:gd name="connsiteY6" fmla="*/ 76235 h 76234"/>
                <a:gd name="connsiteX7" fmla="*/ 0 w 11499"/>
                <a:gd name="connsiteY7" fmla="*/ 76235 h 76234"/>
                <a:gd name="connsiteX8" fmla="*/ 0 w 11499"/>
                <a:gd name="connsiteY8" fmla="*/ 74486 h 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9" h="76234">
                  <a:moveTo>
                    <a:pt x="0" y="74486"/>
                  </a:moveTo>
                  <a:lnTo>
                    <a:pt x="6405" y="74486"/>
                  </a:lnTo>
                  <a:lnTo>
                    <a:pt x="6405" y="1748"/>
                  </a:lnTo>
                  <a:lnTo>
                    <a:pt x="0" y="1748"/>
                  </a:lnTo>
                  <a:lnTo>
                    <a:pt x="0" y="0"/>
                  </a:lnTo>
                  <a:lnTo>
                    <a:pt x="11499" y="0"/>
                  </a:lnTo>
                  <a:lnTo>
                    <a:pt x="11499" y="76235"/>
                  </a:lnTo>
                  <a:lnTo>
                    <a:pt x="0" y="76235"/>
                  </a:lnTo>
                  <a:lnTo>
                    <a:pt x="0" y="74486"/>
                  </a:lnTo>
                  <a:close/>
                </a:path>
              </a:pathLst>
            </a:custGeom>
            <a:solidFill>
              <a:srgbClr val="000000"/>
            </a:solidFill>
            <a:ln w="794"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3A395835-1306-A759-7241-07E24B3E2462}"/>
                </a:ext>
              </a:extLst>
            </p:cNvPr>
            <p:cNvSpPr/>
            <p:nvPr/>
          </p:nvSpPr>
          <p:spPr>
            <a:xfrm>
              <a:off x="7461129" y="4806773"/>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4" name="Freeform 313">
              <a:extLst>
                <a:ext uri="{FF2B5EF4-FFF2-40B4-BE49-F238E27FC236}">
                  <a16:creationId xmlns:a16="http://schemas.microsoft.com/office/drawing/2014/main" id="{359AFB15-2C5B-757C-B679-7D5FE00B5331}"/>
                </a:ext>
              </a:extLst>
            </p:cNvPr>
            <p:cNvSpPr/>
            <p:nvPr/>
          </p:nvSpPr>
          <p:spPr>
            <a:xfrm>
              <a:off x="7461129" y="4558766"/>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5" name="Freeform 314">
              <a:extLst>
                <a:ext uri="{FF2B5EF4-FFF2-40B4-BE49-F238E27FC236}">
                  <a16:creationId xmlns:a16="http://schemas.microsoft.com/office/drawing/2014/main" id="{CA7705A9-5C70-0AEB-B0F4-689E7FCF1928}"/>
                </a:ext>
              </a:extLst>
            </p:cNvPr>
            <p:cNvSpPr/>
            <p:nvPr/>
          </p:nvSpPr>
          <p:spPr>
            <a:xfrm>
              <a:off x="7461129" y="4310762"/>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6" name="Freeform 315">
              <a:extLst>
                <a:ext uri="{FF2B5EF4-FFF2-40B4-BE49-F238E27FC236}">
                  <a16:creationId xmlns:a16="http://schemas.microsoft.com/office/drawing/2014/main" id="{6D6323CA-3F21-ACD9-ABC1-8F299445D7FE}"/>
                </a:ext>
              </a:extLst>
            </p:cNvPr>
            <p:cNvSpPr/>
            <p:nvPr/>
          </p:nvSpPr>
          <p:spPr>
            <a:xfrm>
              <a:off x="7461129" y="4062759"/>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7" name="Freeform 316">
              <a:extLst>
                <a:ext uri="{FF2B5EF4-FFF2-40B4-BE49-F238E27FC236}">
                  <a16:creationId xmlns:a16="http://schemas.microsoft.com/office/drawing/2014/main" id="{55FCFE4A-6B5E-19C4-F027-F84D70DC510B}"/>
                </a:ext>
              </a:extLst>
            </p:cNvPr>
            <p:cNvSpPr/>
            <p:nvPr/>
          </p:nvSpPr>
          <p:spPr>
            <a:xfrm>
              <a:off x="7461129" y="3814755"/>
              <a:ext cx="1595069" cy="794"/>
            </a:xfrm>
            <a:custGeom>
              <a:avLst/>
              <a:gdLst>
                <a:gd name="connsiteX0" fmla="*/ 0 w 1595069"/>
                <a:gd name="connsiteY0" fmla="*/ 0 h 794"/>
                <a:gd name="connsiteX1" fmla="*/ 1595069 w 1595069"/>
                <a:gd name="connsiteY1" fmla="*/ 0 h 794"/>
              </a:gdLst>
              <a:ahLst/>
              <a:cxnLst>
                <a:cxn ang="0">
                  <a:pos x="connsiteX0" y="connsiteY0"/>
                </a:cxn>
                <a:cxn ang="0">
                  <a:pos x="connsiteX1" y="connsiteY1"/>
                </a:cxn>
              </a:cxnLst>
              <a:rect l="l" t="t" r="r" b="b"/>
              <a:pathLst>
                <a:path w="1595069" h="794">
                  <a:moveTo>
                    <a:pt x="0" y="0"/>
                  </a:moveTo>
                  <a:lnTo>
                    <a:pt x="1595069" y="0"/>
                  </a:lnTo>
                </a:path>
              </a:pathLst>
            </a:custGeom>
            <a:noFill/>
            <a:ln w="1588" cap="rnd">
              <a:solidFill>
                <a:srgbClr val="000000">
                  <a:alpha val="10000"/>
                </a:srgbClr>
              </a:solidFill>
              <a:prstDash val="solid"/>
              <a:round/>
            </a:ln>
          </p:spPr>
          <p:txBody>
            <a:bodyPr rtlCol="0" anchor="ctr"/>
            <a:lstStyle/>
            <a:p>
              <a:endParaRPr lang="en-DE"/>
            </a:p>
          </p:txBody>
        </p:sp>
        <p:sp>
          <p:nvSpPr>
            <p:cNvPr id="318" name="Freeform 317">
              <a:extLst>
                <a:ext uri="{FF2B5EF4-FFF2-40B4-BE49-F238E27FC236}">
                  <a16:creationId xmlns:a16="http://schemas.microsoft.com/office/drawing/2014/main" id="{0C5DBF33-01D7-8DF8-9C6E-2853ED279D8A}"/>
                </a:ext>
              </a:extLst>
            </p:cNvPr>
            <p:cNvSpPr/>
            <p:nvPr/>
          </p:nvSpPr>
          <p:spPr>
            <a:xfrm>
              <a:off x="7461129" y="3784995"/>
              <a:ext cx="794" cy="1051531"/>
            </a:xfrm>
            <a:custGeom>
              <a:avLst/>
              <a:gdLst>
                <a:gd name="connsiteX0" fmla="*/ 0 w 794"/>
                <a:gd name="connsiteY0" fmla="*/ 1051531 h 1051531"/>
                <a:gd name="connsiteX1" fmla="*/ 0 w 794"/>
                <a:gd name="connsiteY1" fmla="*/ 0 h 1051531"/>
              </a:gdLst>
              <a:ahLst/>
              <a:cxnLst>
                <a:cxn ang="0">
                  <a:pos x="connsiteX0" y="connsiteY0"/>
                </a:cxn>
                <a:cxn ang="0">
                  <a:pos x="connsiteX1" y="connsiteY1"/>
                </a:cxn>
              </a:cxnLst>
              <a:rect l="l" t="t" r="r" b="b"/>
              <a:pathLst>
                <a:path w="794" h="1051531">
                  <a:moveTo>
                    <a:pt x="0" y="1051531"/>
                  </a:moveTo>
                  <a:lnTo>
                    <a:pt x="0" y="0"/>
                  </a:lnTo>
                </a:path>
              </a:pathLst>
            </a:custGeom>
            <a:noFill/>
            <a:ln w="3175" cap="rnd">
              <a:solidFill>
                <a:srgbClr val="000000"/>
              </a:solidFill>
              <a:prstDash val="solid"/>
              <a:round/>
            </a:ln>
          </p:spPr>
          <p:txBody>
            <a:bodyPr rtlCol="0" anchor="ctr"/>
            <a:lstStyle/>
            <a:p>
              <a:endParaRPr lang="en-DE"/>
            </a:p>
          </p:txBody>
        </p:sp>
        <p:sp>
          <p:nvSpPr>
            <p:cNvPr id="319" name="Freeform 318">
              <a:extLst>
                <a:ext uri="{FF2B5EF4-FFF2-40B4-BE49-F238E27FC236}">
                  <a16:creationId xmlns:a16="http://schemas.microsoft.com/office/drawing/2014/main" id="{7DE87EC1-BB62-B371-D10B-5AC7262C451F}"/>
                </a:ext>
              </a:extLst>
            </p:cNvPr>
            <p:cNvSpPr/>
            <p:nvPr/>
          </p:nvSpPr>
          <p:spPr>
            <a:xfrm>
              <a:off x="7461129" y="4806773"/>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0" name="Freeform 319">
              <a:extLst>
                <a:ext uri="{FF2B5EF4-FFF2-40B4-BE49-F238E27FC236}">
                  <a16:creationId xmlns:a16="http://schemas.microsoft.com/office/drawing/2014/main" id="{A4E49F7D-52C2-AC4B-230F-BEE5F3ACECB5}"/>
                </a:ext>
              </a:extLst>
            </p:cNvPr>
            <p:cNvSpPr/>
            <p:nvPr/>
          </p:nvSpPr>
          <p:spPr>
            <a:xfrm>
              <a:off x="7461129" y="4558766"/>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1" name="Freeform 320">
              <a:extLst>
                <a:ext uri="{FF2B5EF4-FFF2-40B4-BE49-F238E27FC236}">
                  <a16:creationId xmlns:a16="http://schemas.microsoft.com/office/drawing/2014/main" id="{BBE6B289-C2D6-696B-53B9-6043BF1741DF}"/>
                </a:ext>
              </a:extLst>
            </p:cNvPr>
            <p:cNvSpPr/>
            <p:nvPr/>
          </p:nvSpPr>
          <p:spPr>
            <a:xfrm>
              <a:off x="7461129" y="4310762"/>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2" name="Freeform 321">
              <a:extLst>
                <a:ext uri="{FF2B5EF4-FFF2-40B4-BE49-F238E27FC236}">
                  <a16:creationId xmlns:a16="http://schemas.microsoft.com/office/drawing/2014/main" id="{5E374E6D-EFEA-0945-4587-EFBDA7E51650}"/>
                </a:ext>
              </a:extLst>
            </p:cNvPr>
            <p:cNvSpPr/>
            <p:nvPr/>
          </p:nvSpPr>
          <p:spPr>
            <a:xfrm>
              <a:off x="7461129" y="4062759"/>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3" name="Freeform 322">
              <a:extLst>
                <a:ext uri="{FF2B5EF4-FFF2-40B4-BE49-F238E27FC236}">
                  <a16:creationId xmlns:a16="http://schemas.microsoft.com/office/drawing/2014/main" id="{85BCCFD4-3090-E081-7051-89E8C527C004}"/>
                </a:ext>
              </a:extLst>
            </p:cNvPr>
            <p:cNvSpPr/>
            <p:nvPr/>
          </p:nvSpPr>
          <p:spPr>
            <a:xfrm>
              <a:off x="7461129" y="3814755"/>
              <a:ext cx="15018" cy="794"/>
            </a:xfrm>
            <a:custGeom>
              <a:avLst/>
              <a:gdLst>
                <a:gd name="connsiteX0" fmla="*/ 0 w 15018"/>
                <a:gd name="connsiteY0" fmla="*/ 0 h 794"/>
                <a:gd name="connsiteX1" fmla="*/ 15018 w 15018"/>
                <a:gd name="connsiteY1" fmla="*/ 0 h 794"/>
              </a:gdLst>
              <a:ahLst/>
              <a:cxnLst>
                <a:cxn ang="0">
                  <a:pos x="connsiteX0" y="connsiteY0"/>
                </a:cxn>
                <a:cxn ang="0">
                  <a:pos x="connsiteX1" y="connsiteY1"/>
                </a:cxn>
              </a:cxnLst>
              <a:rect l="l" t="t" r="r" b="b"/>
              <a:pathLst>
                <a:path w="15018" h="794">
                  <a:moveTo>
                    <a:pt x="0" y="0"/>
                  </a:moveTo>
                  <a:lnTo>
                    <a:pt x="15018" y="0"/>
                  </a:lnTo>
                </a:path>
              </a:pathLst>
            </a:custGeom>
            <a:noFill/>
            <a:ln w="3175" cap="rnd">
              <a:solidFill>
                <a:srgbClr val="000000"/>
              </a:solidFill>
              <a:prstDash val="solid"/>
              <a:round/>
            </a:ln>
          </p:spPr>
          <p:txBody>
            <a:bodyPr rtlCol="0" anchor="ctr"/>
            <a:lstStyle/>
            <a:p>
              <a:endParaRPr lang="en-DE"/>
            </a:p>
          </p:txBody>
        </p:sp>
        <p:sp>
          <p:nvSpPr>
            <p:cNvPr id="324" name="Freeform 323">
              <a:extLst>
                <a:ext uri="{FF2B5EF4-FFF2-40B4-BE49-F238E27FC236}">
                  <a16:creationId xmlns:a16="http://schemas.microsoft.com/office/drawing/2014/main" id="{603C4A6F-CE7B-6BEF-5B06-688BC66EDB05}"/>
                </a:ext>
              </a:extLst>
            </p:cNvPr>
            <p:cNvSpPr/>
            <p:nvPr/>
          </p:nvSpPr>
          <p:spPr>
            <a:xfrm>
              <a:off x="7294448"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20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2 w 33222"/>
                <a:gd name="connsiteY11" fmla="*/ 24953 h 49866"/>
                <a:gd name="connsiteX12" fmla="*/ 28941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1" y="44717"/>
                    <a:pt x="22502" y="43072"/>
                    <a:pt x="24176" y="39790"/>
                  </a:cubicBezTo>
                  <a:cubicBezTo>
                    <a:pt x="25872" y="36484"/>
                    <a:pt x="26720" y="31541"/>
                    <a:pt x="26720" y="24953"/>
                  </a:cubicBezTo>
                  <a:cubicBezTo>
                    <a:pt x="26720" y="18341"/>
                    <a:pt x="25872" y="13391"/>
                    <a:pt x="24176" y="10108"/>
                  </a:cubicBezTo>
                  <a:cubicBezTo>
                    <a:pt x="22502" y="6803"/>
                    <a:pt x="19981" y="5150"/>
                    <a:pt x="16611" y="5150"/>
                  </a:cubicBezTo>
                  <a:moveTo>
                    <a:pt x="16611" y="0"/>
                  </a:moveTo>
                  <a:cubicBezTo>
                    <a:pt x="21999" y="0"/>
                    <a:pt x="26108" y="2138"/>
                    <a:pt x="28941" y="6405"/>
                  </a:cubicBezTo>
                  <a:cubicBezTo>
                    <a:pt x="31795" y="10657"/>
                    <a:pt x="33222" y="16839"/>
                    <a:pt x="33222" y="24953"/>
                  </a:cubicBezTo>
                  <a:cubicBezTo>
                    <a:pt x="33222" y="33043"/>
                    <a:pt x="31795" y="39226"/>
                    <a:pt x="28941" y="43493"/>
                  </a:cubicBezTo>
                  <a:cubicBezTo>
                    <a:pt x="26108" y="47745"/>
                    <a:pt x="21999"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93DE4F74-45FF-FF40-6366-8E01C47215E3}"/>
                </a:ext>
              </a:extLst>
            </p:cNvPr>
            <p:cNvSpPr/>
            <p:nvPr/>
          </p:nvSpPr>
          <p:spPr>
            <a:xfrm>
              <a:off x="7339099" y="4822627"/>
              <a:ext cx="6793" cy="8177"/>
            </a:xfrm>
            <a:custGeom>
              <a:avLst/>
              <a:gdLst>
                <a:gd name="connsiteX0" fmla="*/ 0 w 6793"/>
                <a:gd name="connsiteY0" fmla="*/ 0 h 8177"/>
                <a:gd name="connsiteX1" fmla="*/ 6793 w 6793"/>
                <a:gd name="connsiteY1" fmla="*/ 0 h 8177"/>
                <a:gd name="connsiteX2" fmla="*/ 6793 w 6793"/>
                <a:gd name="connsiteY2" fmla="*/ 8177 h 8177"/>
                <a:gd name="connsiteX3" fmla="*/ 0 w 6793"/>
                <a:gd name="connsiteY3" fmla="*/ 8177 h 8177"/>
                <a:gd name="connsiteX4" fmla="*/ 0 w 6793"/>
                <a:gd name="connsiteY4" fmla="*/ 0 h 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7">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A17CF07C-B436-072E-D706-F46EA0F8C73B}"/>
                </a:ext>
              </a:extLst>
            </p:cNvPr>
            <p:cNvSpPr/>
            <p:nvPr/>
          </p:nvSpPr>
          <p:spPr>
            <a:xfrm>
              <a:off x="7357352"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19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0 w 33222"/>
                <a:gd name="connsiteY10" fmla="*/ 6405 h 49866"/>
                <a:gd name="connsiteX11" fmla="*/ 33222 w 33222"/>
                <a:gd name="connsiteY11" fmla="*/ 24953 h 49866"/>
                <a:gd name="connsiteX12" fmla="*/ 28940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0" y="44717"/>
                    <a:pt x="22502" y="43072"/>
                    <a:pt x="24176" y="39790"/>
                  </a:cubicBezTo>
                  <a:cubicBezTo>
                    <a:pt x="25871" y="36484"/>
                    <a:pt x="26719" y="31541"/>
                    <a:pt x="26719" y="24953"/>
                  </a:cubicBezTo>
                  <a:cubicBezTo>
                    <a:pt x="26719" y="18341"/>
                    <a:pt x="25871" y="13391"/>
                    <a:pt x="24176" y="10108"/>
                  </a:cubicBezTo>
                  <a:cubicBezTo>
                    <a:pt x="22502" y="6803"/>
                    <a:pt x="19980" y="5150"/>
                    <a:pt x="16611" y="5150"/>
                  </a:cubicBezTo>
                  <a:moveTo>
                    <a:pt x="16611" y="0"/>
                  </a:moveTo>
                  <a:cubicBezTo>
                    <a:pt x="21998" y="0"/>
                    <a:pt x="26107" y="2138"/>
                    <a:pt x="28940" y="6405"/>
                  </a:cubicBezTo>
                  <a:cubicBezTo>
                    <a:pt x="31795" y="10657"/>
                    <a:pt x="33222" y="16839"/>
                    <a:pt x="33222" y="24953"/>
                  </a:cubicBezTo>
                  <a:cubicBezTo>
                    <a:pt x="33222" y="33043"/>
                    <a:pt x="31795" y="39226"/>
                    <a:pt x="28940" y="43493"/>
                  </a:cubicBezTo>
                  <a:cubicBezTo>
                    <a:pt x="26107" y="47745"/>
                    <a:pt x="21998"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D6DAF0AE-3C4C-443F-A00C-2DA840E1DAFF}"/>
                </a:ext>
              </a:extLst>
            </p:cNvPr>
            <p:cNvSpPr/>
            <p:nvPr/>
          </p:nvSpPr>
          <p:spPr>
            <a:xfrm>
              <a:off x="7399298" y="4781868"/>
              <a:ext cx="33222" cy="49866"/>
            </a:xfrm>
            <a:custGeom>
              <a:avLst/>
              <a:gdLst>
                <a:gd name="connsiteX0" fmla="*/ 16611 w 33222"/>
                <a:gd name="connsiteY0" fmla="*/ 5150 h 49866"/>
                <a:gd name="connsiteX1" fmla="*/ 9046 w 33222"/>
                <a:gd name="connsiteY1" fmla="*/ 10108 h 49866"/>
                <a:gd name="connsiteX2" fmla="*/ 6535 w 33222"/>
                <a:gd name="connsiteY2" fmla="*/ 24953 h 49866"/>
                <a:gd name="connsiteX3" fmla="*/ 9046 w 33222"/>
                <a:gd name="connsiteY3" fmla="*/ 39790 h 49866"/>
                <a:gd name="connsiteX4" fmla="*/ 16611 w 33222"/>
                <a:gd name="connsiteY4" fmla="*/ 44717 h 49866"/>
                <a:gd name="connsiteX5" fmla="*/ 24176 w 33222"/>
                <a:gd name="connsiteY5" fmla="*/ 39790 h 49866"/>
                <a:gd name="connsiteX6" fmla="*/ 26720 w 33222"/>
                <a:gd name="connsiteY6" fmla="*/ 24953 h 49866"/>
                <a:gd name="connsiteX7" fmla="*/ 24176 w 33222"/>
                <a:gd name="connsiteY7" fmla="*/ 10108 h 49866"/>
                <a:gd name="connsiteX8" fmla="*/ 16611 w 33222"/>
                <a:gd name="connsiteY8" fmla="*/ 5150 h 49866"/>
                <a:gd name="connsiteX9" fmla="*/ 16611 w 33222"/>
                <a:gd name="connsiteY9" fmla="*/ 0 h 49866"/>
                <a:gd name="connsiteX10" fmla="*/ 28941 w 33222"/>
                <a:gd name="connsiteY10" fmla="*/ 6405 h 49866"/>
                <a:gd name="connsiteX11" fmla="*/ 33222 w 33222"/>
                <a:gd name="connsiteY11" fmla="*/ 24953 h 49866"/>
                <a:gd name="connsiteX12" fmla="*/ 28941 w 33222"/>
                <a:gd name="connsiteY12" fmla="*/ 43493 h 49866"/>
                <a:gd name="connsiteX13" fmla="*/ 16611 w 33222"/>
                <a:gd name="connsiteY13" fmla="*/ 49867 h 49866"/>
                <a:gd name="connsiteX14" fmla="*/ 4249 w 33222"/>
                <a:gd name="connsiteY14" fmla="*/ 43493 h 49866"/>
                <a:gd name="connsiteX15" fmla="*/ 0 w 33222"/>
                <a:gd name="connsiteY15" fmla="*/ 24953 h 49866"/>
                <a:gd name="connsiteX16" fmla="*/ 4249 w 33222"/>
                <a:gd name="connsiteY16" fmla="*/ 6405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0"/>
                  </a:moveTo>
                  <a:cubicBezTo>
                    <a:pt x="13263" y="5150"/>
                    <a:pt x="10741" y="6803"/>
                    <a:pt x="9046" y="10108"/>
                  </a:cubicBezTo>
                  <a:cubicBezTo>
                    <a:pt x="7372" y="13391"/>
                    <a:pt x="6535" y="18341"/>
                    <a:pt x="6535" y="24953"/>
                  </a:cubicBezTo>
                  <a:cubicBezTo>
                    <a:pt x="6535" y="31541"/>
                    <a:pt x="7372" y="36484"/>
                    <a:pt x="9046" y="39790"/>
                  </a:cubicBezTo>
                  <a:cubicBezTo>
                    <a:pt x="10741" y="43072"/>
                    <a:pt x="13263" y="44717"/>
                    <a:pt x="16611" y="44717"/>
                  </a:cubicBezTo>
                  <a:cubicBezTo>
                    <a:pt x="19981" y="44717"/>
                    <a:pt x="22502" y="43072"/>
                    <a:pt x="24176" y="39790"/>
                  </a:cubicBezTo>
                  <a:cubicBezTo>
                    <a:pt x="25872" y="36484"/>
                    <a:pt x="26720" y="31541"/>
                    <a:pt x="26720" y="24953"/>
                  </a:cubicBezTo>
                  <a:cubicBezTo>
                    <a:pt x="26720" y="18341"/>
                    <a:pt x="25872" y="13391"/>
                    <a:pt x="24176" y="10108"/>
                  </a:cubicBezTo>
                  <a:cubicBezTo>
                    <a:pt x="22502" y="6803"/>
                    <a:pt x="19981" y="5150"/>
                    <a:pt x="16611" y="5150"/>
                  </a:cubicBezTo>
                  <a:moveTo>
                    <a:pt x="16611" y="0"/>
                  </a:moveTo>
                  <a:cubicBezTo>
                    <a:pt x="21999" y="0"/>
                    <a:pt x="26108" y="2138"/>
                    <a:pt x="28941" y="6405"/>
                  </a:cubicBezTo>
                  <a:cubicBezTo>
                    <a:pt x="31795" y="10657"/>
                    <a:pt x="33222" y="16839"/>
                    <a:pt x="33222" y="24953"/>
                  </a:cubicBezTo>
                  <a:cubicBezTo>
                    <a:pt x="33222" y="33043"/>
                    <a:pt x="31795" y="39226"/>
                    <a:pt x="28941" y="43493"/>
                  </a:cubicBezTo>
                  <a:cubicBezTo>
                    <a:pt x="26108" y="47745"/>
                    <a:pt x="21999" y="49867"/>
                    <a:pt x="16611" y="49867"/>
                  </a:cubicBezTo>
                  <a:cubicBezTo>
                    <a:pt x="11224" y="49867"/>
                    <a:pt x="7104" y="47745"/>
                    <a:pt x="4249" y="43493"/>
                  </a:cubicBezTo>
                  <a:cubicBezTo>
                    <a:pt x="1416" y="39226"/>
                    <a:pt x="0" y="33043"/>
                    <a:pt x="0" y="24953"/>
                  </a:cubicBezTo>
                  <a:cubicBezTo>
                    <a:pt x="0" y="16839"/>
                    <a:pt x="1416" y="10657"/>
                    <a:pt x="4249" y="6405"/>
                  </a:cubicBezTo>
                  <a:cubicBezTo>
                    <a:pt x="7104" y="2138"/>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3BDDEDF0-817B-A6DB-72F0-F59EC5DDE8A3}"/>
                </a:ext>
              </a:extLst>
            </p:cNvPr>
            <p:cNvSpPr/>
            <p:nvPr/>
          </p:nvSpPr>
          <p:spPr>
            <a:xfrm>
              <a:off x="7295833" y="4533865"/>
              <a:ext cx="33222" cy="49862"/>
            </a:xfrm>
            <a:custGeom>
              <a:avLst/>
              <a:gdLst>
                <a:gd name="connsiteX0" fmla="*/ 16611 w 33222"/>
                <a:gd name="connsiteY0" fmla="*/ 5151 h 49862"/>
                <a:gd name="connsiteX1" fmla="*/ 9046 w 33222"/>
                <a:gd name="connsiteY1" fmla="*/ 10112 h 49862"/>
                <a:gd name="connsiteX2" fmla="*/ 6535 w 33222"/>
                <a:gd name="connsiteY2" fmla="*/ 24949 h 49862"/>
                <a:gd name="connsiteX3" fmla="*/ 9046 w 33222"/>
                <a:gd name="connsiteY3" fmla="*/ 39793 h 49862"/>
                <a:gd name="connsiteX4" fmla="*/ 16611 w 33222"/>
                <a:gd name="connsiteY4" fmla="*/ 44712 h 49862"/>
                <a:gd name="connsiteX5" fmla="*/ 24176 w 33222"/>
                <a:gd name="connsiteY5" fmla="*/ 39793 h 49862"/>
                <a:gd name="connsiteX6" fmla="*/ 26720 w 33222"/>
                <a:gd name="connsiteY6" fmla="*/ 24949 h 49862"/>
                <a:gd name="connsiteX7" fmla="*/ 24176 w 33222"/>
                <a:gd name="connsiteY7" fmla="*/ 10112 h 49862"/>
                <a:gd name="connsiteX8" fmla="*/ 16611 w 33222"/>
                <a:gd name="connsiteY8" fmla="*/ 5151 h 49862"/>
                <a:gd name="connsiteX9" fmla="*/ 16611 w 33222"/>
                <a:gd name="connsiteY9" fmla="*/ 0 h 49862"/>
                <a:gd name="connsiteX10" fmla="*/ 28941 w 33222"/>
                <a:gd name="connsiteY10" fmla="*/ 6407 h 49862"/>
                <a:gd name="connsiteX11" fmla="*/ 33222 w 33222"/>
                <a:gd name="connsiteY11" fmla="*/ 24949 h 49862"/>
                <a:gd name="connsiteX12" fmla="*/ 28941 w 33222"/>
                <a:gd name="connsiteY12" fmla="*/ 43489 h 49862"/>
                <a:gd name="connsiteX13" fmla="*/ 16611 w 33222"/>
                <a:gd name="connsiteY13" fmla="*/ 49862 h 49862"/>
                <a:gd name="connsiteX14" fmla="*/ 4249 w 33222"/>
                <a:gd name="connsiteY14" fmla="*/ 43489 h 49862"/>
                <a:gd name="connsiteX15" fmla="*/ 0 w 33222"/>
                <a:gd name="connsiteY15" fmla="*/ 24949 h 49862"/>
                <a:gd name="connsiteX16" fmla="*/ 4249 w 33222"/>
                <a:gd name="connsiteY16" fmla="*/ 6407 h 49862"/>
                <a:gd name="connsiteX17" fmla="*/ 16611 w 33222"/>
                <a:gd name="connsiteY17" fmla="*/ 0 h 4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2">
                  <a:moveTo>
                    <a:pt x="16611" y="5151"/>
                  </a:moveTo>
                  <a:cubicBezTo>
                    <a:pt x="13263" y="5151"/>
                    <a:pt x="10741" y="6805"/>
                    <a:pt x="9046" y="10112"/>
                  </a:cubicBezTo>
                  <a:cubicBezTo>
                    <a:pt x="7372" y="13394"/>
                    <a:pt x="6535" y="18337"/>
                    <a:pt x="6535" y="24949"/>
                  </a:cubicBezTo>
                  <a:cubicBezTo>
                    <a:pt x="6535" y="31537"/>
                    <a:pt x="7372" y="36487"/>
                    <a:pt x="9046" y="39793"/>
                  </a:cubicBezTo>
                  <a:cubicBezTo>
                    <a:pt x="10741" y="43075"/>
                    <a:pt x="13263" y="44712"/>
                    <a:pt x="16611" y="44712"/>
                  </a:cubicBezTo>
                  <a:cubicBezTo>
                    <a:pt x="19981" y="44712"/>
                    <a:pt x="22502" y="43075"/>
                    <a:pt x="24176" y="39793"/>
                  </a:cubicBezTo>
                  <a:cubicBezTo>
                    <a:pt x="25872" y="36487"/>
                    <a:pt x="26720" y="31537"/>
                    <a:pt x="26720" y="24949"/>
                  </a:cubicBezTo>
                  <a:cubicBezTo>
                    <a:pt x="26720" y="18337"/>
                    <a:pt x="25872" y="13394"/>
                    <a:pt x="24176" y="10112"/>
                  </a:cubicBezTo>
                  <a:cubicBezTo>
                    <a:pt x="22502" y="6805"/>
                    <a:pt x="19981" y="5151"/>
                    <a:pt x="16611" y="5151"/>
                  </a:cubicBezTo>
                  <a:moveTo>
                    <a:pt x="16611" y="0"/>
                  </a:moveTo>
                  <a:cubicBezTo>
                    <a:pt x="21998" y="0"/>
                    <a:pt x="26108" y="2135"/>
                    <a:pt x="28941" y="6407"/>
                  </a:cubicBezTo>
                  <a:cubicBezTo>
                    <a:pt x="31795" y="10660"/>
                    <a:pt x="33222" y="16835"/>
                    <a:pt x="33222" y="24949"/>
                  </a:cubicBezTo>
                  <a:cubicBezTo>
                    <a:pt x="33222" y="33038"/>
                    <a:pt x="31795" y="39221"/>
                    <a:pt x="28941" y="43489"/>
                  </a:cubicBezTo>
                  <a:cubicBezTo>
                    <a:pt x="26108" y="47740"/>
                    <a:pt x="21998" y="49862"/>
                    <a:pt x="16611" y="49862"/>
                  </a:cubicBezTo>
                  <a:cubicBezTo>
                    <a:pt x="11224" y="49862"/>
                    <a:pt x="7104" y="47740"/>
                    <a:pt x="4249" y="43489"/>
                  </a:cubicBezTo>
                  <a:cubicBezTo>
                    <a:pt x="1416" y="39221"/>
                    <a:pt x="0" y="33038"/>
                    <a:pt x="0" y="24949"/>
                  </a:cubicBezTo>
                  <a:cubicBezTo>
                    <a:pt x="0" y="16835"/>
                    <a:pt x="1416" y="10660"/>
                    <a:pt x="4249" y="6407"/>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F068AEC2-14E0-C30F-98AD-80067DAB6BE9}"/>
                </a:ext>
              </a:extLst>
            </p:cNvPr>
            <p:cNvSpPr/>
            <p:nvPr/>
          </p:nvSpPr>
          <p:spPr>
            <a:xfrm>
              <a:off x="7340483" y="4574620"/>
              <a:ext cx="6792" cy="8177"/>
            </a:xfrm>
            <a:custGeom>
              <a:avLst/>
              <a:gdLst>
                <a:gd name="connsiteX0" fmla="*/ 0 w 6792"/>
                <a:gd name="connsiteY0" fmla="*/ 0 h 8177"/>
                <a:gd name="connsiteX1" fmla="*/ 6792 w 6792"/>
                <a:gd name="connsiteY1" fmla="*/ 0 h 8177"/>
                <a:gd name="connsiteX2" fmla="*/ 6792 w 6792"/>
                <a:gd name="connsiteY2" fmla="*/ 8177 h 8177"/>
                <a:gd name="connsiteX3" fmla="*/ 0 w 6792"/>
                <a:gd name="connsiteY3" fmla="*/ 8177 h 8177"/>
                <a:gd name="connsiteX4" fmla="*/ 0 w 6792"/>
                <a:gd name="connsiteY4" fmla="*/ 0 h 8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77">
                  <a:moveTo>
                    <a:pt x="0" y="0"/>
                  </a:moveTo>
                  <a:lnTo>
                    <a:pt x="6792" y="0"/>
                  </a:lnTo>
                  <a:lnTo>
                    <a:pt x="6792"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1A4D02D2-B6AE-5F55-C42A-C738980C3124}"/>
                </a:ext>
              </a:extLst>
            </p:cNvPr>
            <p:cNvSpPr/>
            <p:nvPr/>
          </p:nvSpPr>
          <p:spPr>
            <a:xfrm>
              <a:off x="7359219" y="4533865"/>
              <a:ext cx="30518" cy="48932"/>
            </a:xfrm>
            <a:custGeom>
              <a:avLst/>
              <a:gdLst>
                <a:gd name="connsiteX0" fmla="*/ 7823 w 30518"/>
                <a:gd name="connsiteY0" fmla="*/ 43457 h 48932"/>
                <a:gd name="connsiteX1" fmla="*/ 30519 w 30518"/>
                <a:gd name="connsiteY1" fmla="*/ 43457 h 48932"/>
                <a:gd name="connsiteX2" fmla="*/ 30519 w 30518"/>
                <a:gd name="connsiteY2" fmla="*/ 48932 h 48932"/>
                <a:gd name="connsiteX3" fmla="*/ 0 w 30518"/>
                <a:gd name="connsiteY3" fmla="*/ 48932 h 48932"/>
                <a:gd name="connsiteX4" fmla="*/ 0 w 30518"/>
                <a:gd name="connsiteY4" fmla="*/ 43457 h 48932"/>
                <a:gd name="connsiteX5" fmla="*/ 10077 w 30518"/>
                <a:gd name="connsiteY5" fmla="*/ 33189 h 48932"/>
                <a:gd name="connsiteX6" fmla="*/ 18125 w 30518"/>
                <a:gd name="connsiteY6" fmla="*/ 24853 h 48932"/>
                <a:gd name="connsiteX7" fmla="*/ 22471 w 30518"/>
                <a:gd name="connsiteY7" fmla="*/ 18933 h 48932"/>
                <a:gd name="connsiteX8" fmla="*/ 23726 w 30518"/>
                <a:gd name="connsiteY8" fmla="*/ 14133 h 48932"/>
                <a:gd name="connsiteX9" fmla="*/ 21022 w 30518"/>
                <a:gd name="connsiteY9" fmla="*/ 7887 h 48932"/>
                <a:gd name="connsiteX10" fmla="*/ 14036 w 30518"/>
                <a:gd name="connsiteY10" fmla="*/ 5473 h 48932"/>
                <a:gd name="connsiteX11" fmla="*/ 7565 w 30518"/>
                <a:gd name="connsiteY11" fmla="*/ 6536 h 48932"/>
                <a:gd name="connsiteX12" fmla="*/ 322 w 30518"/>
                <a:gd name="connsiteY12" fmla="*/ 9754 h 48932"/>
                <a:gd name="connsiteX13" fmla="*/ 322 w 30518"/>
                <a:gd name="connsiteY13" fmla="*/ 3187 h 48932"/>
                <a:gd name="connsiteX14" fmla="*/ 7662 w 30518"/>
                <a:gd name="connsiteY14" fmla="*/ 805 h 48932"/>
                <a:gd name="connsiteX15" fmla="*/ 13907 w 30518"/>
                <a:gd name="connsiteY15" fmla="*/ 0 h 48932"/>
                <a:gd name="connsiteX16" fmla="*/ 25819 w 30518"/>
                <a:gd name="connsiteY16" fmla="*/ 3734 h 48932"/>
                <a:gd name="connsiteX17" fmla="*/ 30261 w 30518"/>
                <a:gd name="connsiteY17" fmla="*/ 13712 h 48932"/>
                <a:gd name="connsiteX18" fmla="*/ 29134 w 30518"/>
                <a:gd name="connsiteY18" fmla="*/ 19346 h 48932"/>
                <a:gd name="connsiteX19" fmla="*/ 25110 w 30518"/>
                <a:gd name="connsiteY19" fmla="*/ 25592 h 48932"/>
                <a:gd name="connsiteX20" fmla="*/ 19991 w 30518"/>
                <a:gd name="connsiteY20" fmla="*/ 31004 h 48932"/>
                <a:gd name="connsiteX21" fmla="*/ 7823 w 30518"/>
                <a:gd name="connsiteY21" fmla="*/ 43457 h 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518" h="48932">
                  <a:moveTo>
                    <a:pt x="7823" y="43457"/>
                  </a:moveTo>
                  <a:lnTo>
                    <a:pt x="30519" y="43457"/>
                  </a:lnTo>
                  <a:lnTo>
                    <a:pt x="30519" y="48932"/>
                  </a:lnTo>
                  <a:lnTo>
                    <a:pt x="0" y="48932"/>
                  </a:lnTo>
                  <a:lnTo>
                    <a:pt x="0" y="43457"/>
                  </a:lnTo>
                  <a:cubicBezTo>
                    <a:pt x="2468" y="40906"/>
                    <a:pt x="5827" y="37481"/>
                    <a:pt x="10077" y="33189"/>
                  </a:cubicBezTo>
                  <a:cubicBezTo>
                    <a:pt x="14347" y="28874"/>
                    <a:pt x="17030" y="26101"/>
                    <a:pt x="18125" y="24853"/>
                  </a:cubicBezTo>
                  <a:cubicBezTo>
                    <a:pt x="20206" y="22509"/>
                    <a:pt x="21655" y="20538"/>
                    <a:pt x="22471" y="18933"/>
                  </a:cubicBezTo>
                  <a:cubicBezTo>
                    <a:pt x="23307" y="17304"/>
                    <a:pt x="23726" y="15698"/>
                    <a:pt x="23726" y="14133"/>
                  </a:cubicBezTo>
                  <a:cubicBezTo>
                    <a:pt x="23726" y="11582"/>
                    <a:pt x="22825" y="9500"/>
                    <a:pt x="21022" y="7887"/>
                  </a:cubicBezTo>
                  <a:cubicBezTo>
                    <a:pt x="19241" y="6278"/>
                    <a:pt x="16912" y="5473"/>
                    <a:pt x="14036" y="5473"/>
                  </a:cubicBezTo>
                  <a:cubicBezTo>
                    <a:pt x="11997" y="5473"/>
                    <a:pt x="9841" y="5827"/>
                    <a:pt x="7565" y="6536"/>
                  </a:cubicBezTo>
                  <a:cubicBezTo>
                    <a:pt x="5313" y="7244"/>
                    <a:pt x="2897" y="8316"/>
                    <a:pt x="322" y="9754"/>
                  </a:cubicBezTo>
                  <a:lnTo>
                    <a:pt x="322" y="3187"/>
                  </a:lnTo>
                  <a:cubicBezTo>
                    <a:pt x="2940" y="2136"/>
                    <a:pt x="5387" y="1341"/>
                    <a:pt x="7662" y="805"/>
                  </a:cubicBezTo>
                  <a:cubicBezTo>
                    <a:pt x="9937" y="269"/>
                    <a:pt x="12018" y="0"/>
                    <a:pt x="13907" y="0"/>
                  </a:cubicBezTo>
                  <a:cubicBezTo>
                    <a:pt x="18886" y="0"/>
                    <a:pt x="22857" y="1244"/>
                    <a:pt x="25819" y="3734"/>
                  </a:cubicBezTo>
                  <a:cubicBezTo>
                    <a:pt x="28781" y="6224"/>
                    <a:pt x="30261" y="9547"/>
                    <a:pt x="30261" y="13712"/>
                  </a:cubicBezTo>
                  <a:cubicBezTo>
                    <a:pt x="30261" y="15690"/>
                    <a:pt x="29885" y="17566"/>
                    <a:pt x="29134" y="19346"/>
                  </a:cubicBezTo>
                  <a:cubicBezTo>
                    <a:pt x="28405" y="21102"/>
                    <a:pt x="27063" y="23184"/>
                    <a:pt x="25110" y="25592"/>
                  </a:cubicBezTo>
                  <a:cubicBezTo>
                    <a:pt x="24573" y="26220"/>
                    <a:pt x="22867" y="28024"/>
                    <a:pt x="19991" y="31004"/>
                  </a:cubicBezTo>
                  <a:cubicBezTo>
                    <a:pt x="17115" y="33968"/>
                    <a:pt x="13059" y="38117"/>
                    <a:pt x="7823" y="43457"/>
                  </a:cubicBezTo>
                  <a:close/>
                </a:path>
              </a:pathLst>
            </a:custGeom>
            <a:solidFill>
              <a:srgbClr val="000000"/>
            </a:solidFill>
            <a:ln w="794"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7BF07285-1134-CB0D-4A33-EFB81A034D12}"/>
                </a:ext>
              </a:extLst>
            </p:cNvPr>
            <p:cNvSpPr/>
            <p:nvPr/>
          </p:nvSpPr>
          <p:spPr>
            <a:xfrm>
              <a:off x="7401423" y="4534735"/>
              <a:ext cx="31097" cy="48992"/>
            </a:xfrm>
            <a:custGeom>
              <a:avLst/>
              <a:gdLst>
                <a:gd name="connsiteX0" fmla="*/ 2028 w 31097"/>
                <a:gd name="connsiteY0" fmla="*/ 0 h 48992"/>
                <a:gd name="connsiteX1" fmla="*/ 27556 w 31097"/>
                <a:gd name="connsiteY1" fmla="*/ 0 h 48992"/>
                <a:gd name="connsiteX2" fmla="*/ 27556 w 31097"/>
                <a:gd name="connsiteY2" fmla="*/ 5473 h 48992"/>
                <a:gd name="connsiteX3" fmla="*/ 7983 w 31097"/>
                <a:gd name="connsiteY3" fmla="*/ 5473 h 48992"/>
                <a:gd name="connsiteX4" fmla="*/ 7983 w 31097"/>
                <a:gd name="connsiteY4" fmla="*/ 17253 h 48992"/>
                <a:gd name="connsiteX5" fmla="*/ 10817 w 31097"/>
                <a:gd name="connsiteY5" fmla="*/ 16545 h 48992"/>
                <a:gd name="connsiteX6" fmla="*/ 13650 w 31097"/>
                <a:gd name="connsiteY6" fmla="*/ 16291 h 48992"/>
                <a:gd name="connsiteX7" fmla="*/ 26397 w 31097"/>
                <a:gd name="connsiteY7" fmla="*/ 20702 h 48992"/>
                <a:gd name="connsiteX8" fmla="*/ 31097 w 31097"/>
                <a:gd name="connsiteY8" fmla="*/ 32646 h 48992"/>
                <a:gd name="connsiteX9" fmla="*/ 26269 w 31097"/>
                <a:gd name="connsiteY9" fmla="*/ 44717 h 48992"/>
                <a:gd name="connsiteX10" fmla="*/ 12651 w 31097"/>
                <a:gd name="connsiteY10" fmla="*/ 48993 h 48992"/>
                <a:gd name="connsiteX11" fmla="*/ 6470 w 31097"/>
                <a:gd name="connsiteY11" fmla="*/ 48484 h 48992"/>
                <a:gd name="connsiteX12" fmla="*/ 0 w 31097"/>
                <a:gd name="connsiteY12" fmla="*/ 46934 h 48992"/>
                <a:gd name="connsiteX13" fmla="*/ 0 w 31097"/>
                <a:gd name="connsiteY13" fmla="*/ 40402 h 48992"/>
                <a:gd name="connsiteX14" fmla="*/ 5987 w 31097"/>
                <a:gd name="connsiteY14" fmla="*/ 42754 h 48992"/>
                <a:gd name="connsiteX15" fmla="*/ 12523 w 31097"/>
                <a:gd name="connsiteY15" fmla="*/ 43525 h 48992"/>
                <a:gd name="connsiteX16" fmla="*/ 21343 w 31097"/>
                <a:gd name="connsiteY16" fmla="*/ 40593 h 48992"/>
                <a:gd name="connsiteX17" fmla="*/ 24595 w 31097"/>
                <a:gd name="connsiteY17" fmla="*/ 32646 h 48992"/>
                <a:gd name="connsiteX18" fmla="*/ 21343 w 31097"/>
                <a:gd name="connsiteY18" fmla="*/ 24691 h 48992"/>
                <a:gd name="connsiteX19" fmla="*/ 12523 w 31097"/>
                <a:gd name="connsiteY19" fmla="*/ 21759 h 48992"/>
                <a:gd name="connsiteX20" fmla="*/ 7307 w 31097"/>
                <a:gd name="connsiteY20" fmla="*/ 22339 h 48992"/>
                <a:gd name="connsiteX21" fmla="*/ 2028 w 31097"/>
                <a:gd name="connsiteY21" fmla="*/ 24143 h 48992"/>
                <a:gd name="connsiteX22" fmla="*/ 2028 w 31097"/>
                <a:gd name="connsiteY22" fmla="*/ 0 h 4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2">
                  <a:moveTo>
                    <a:pt x="2028" y="0"/>
                  </a:moveTo>
                  <a:lnTo>
                    <a:pt x="27556" y="0"/>
                  </a:lnTo>
                  <a:lnTo>
                    <a:pt x="27556" y="5473"/>
                  </a:lnTo>
                  <a:lnTo>
                    <a:pt x="7983" y="5473"/>
                  </a:lnTo>
                  <a:lnTo>
                    <a:pt x="7983" y="17253"/>
                  </a:lnTo>
                  <a:cubicBezTo>
                    <a:pt x="8928" y="16935"/>
                    <a:pt x="9872" y="16696"/>
                    <a:pt x="10817" y="16545"/>
                  </a:cubicBezTo>
                  <a:cubicBezTo>
                    <a:pt x="11761" y="16379"/>
                    <a:pt x="12705" y="16291"/>
                    <a:pt x="13650" y="16291"/>
                  </a:cubicBezTo>
                  <a:cubicBezTo>
                    <a:pt x="19015" y="16291"/>
                    <a:pt x="23264" y="17761"/>
                    <a:pt x="26397" y="20702"/>
                  </a:cubicBezTo>
                  <a:cubicBezTo>
                    <a:pt x="29531" y="23642"/>
                    <a:pt x="31097" y="27623"/>
                    <a:pt x="31097" y="32646"/>
                  </a:cubicBezTo>
                  <a:cubicBezTo>
                    <a:pt x="31097" y="37819"/>
                    <a:pt x="29488" y="41840"/>
                    <a:pt x="26269" y="44717"/>
                  </a:cubicBezTo>
                  <a:cubicBezTo>
                    <a:pt x="23049" y="47570"/>
                    <a:pt x="18511" y="48993"/>
                    <a:pt x="12651" y="48993"/>
                  </a:cubicBezTo>
                  <a:cubicBezTo>
                    <a:pt x="10634" y="48993"/>
                    <a:pt x="8574" y="48826"/>
                    <a:pt x="6470" y="48484"/>
                  </a:cubicBezTo>
                  <a:cubicBezTo>
                    <a:pt x="4389" y="48142"/>
                    <a:pt x="2232" y="47626"/>
                    <a:pt x="0" y="46934"/>
                  </a:cubicBezTo>
                  <a:lnTo>
                    <a:pt x="0" y="40402"/>
                  </a:lnTo>
                  <a:cubicBezTo>
                    <a:pt x="1932" y="41451"/>
                    <a:pt x="3927" y="42238"/>
                    <a:pt x="5987" y="42754"/>
                  </a:cubicBezTo>
                  <a:cubicBezTo>
                    <a:pt x="8048" y="43271"/>
                    <a:pt x="10226" y="43525"/>
                    <a:pt x="12523" y="43525"/>
                  </a:cubicBezTo>
                  <a:cubicBezTo>
                    <a:pt x="16236" y="43525"/>
                    <a:pt x="19176" y="42548"/>
                    <a:pt x="21343" y="40593"/>
                  </a:cubicBezTo>
                  <a:cubicBezTo>
                    <a:pt x="23511" y="38646"/>
                    <a:pt x="24595" y="35992"/>
                    <a:pt x="24595" y="32646"/>
                  </a:cubicBezTo>
                  <a:cubicBezTo>
                    <a:pt x="24595" y="29300"/>
                    <a:pt x="23511" y="26646"/>
                    <a:pt x="21343" y="24691"/>
                  </a:cubicBezTo>
                  <a:cubicBezTo>
                    <a:pt x="19176" y="22736"/>
                    <a:pt x="16236" y="21759"/>
                    <a:pt x="12523" y="21759"/>
                  </a:cubicBezTo>
                  <a:cubicBezTo>
                    <a:pt x="10784" y="21759"/>
                    <a:pt x="9045" y="21949"/>
                    <a:pt x="7307" y="22339"/>
                  </a:cubicBezTo>
                  <a:cubicBezTo>
                    <a:pt x="5591" y="22728"/>
                    <a:pt x="3831" y="23324"/>
                    <a:pt x="2028" y="24143"/>
                  </a:cubicBezTo>
                  <a:lnTo>
                    <a:pt x="2028" y="0"/>
                  </a:lnTo>
                  <a:close/>
                </a:path>
              </a:pathLst>
            </a:custGeom>
            <a:solidFill>
              <a:srgbClr val="000000"/>
            </a:solidFill>
            <a:ln w="794"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6F708CB3-BC8F-8DA4-DE79-FB6BF1445AFE}"/>
                </a:ext>
              </a:extLst>
            </p:cNvPr>
            <p:cNvSpPr/>
            <p:nvPr/>
          </p:nvSpPr>
          <p:spPr>
            <a:xfrm>
              <a:off x="7294448" y="4285862"/>
              <a:ext cx="33222" cy="49865"/>
            </a:xfrm>
            <a:custGeom>
              <a:avLst/>
              <a:gdLst>
                <a:gd name="connsiteX0" fmla="*/ 16611 w 33222"/>
                <a:gd name="connsiteY0" fmla="*/ 5150 h 49865"/>
                <a:gd name="connsiteX1" fmla="*/ 9046 w 33222"/>
                <a:gd name="connsiteY1" fmla="*/ 10108 h 49865"/>
                <a:gd name="connsiteX2" fmla="*/ 6535 w 33222"/>
                <a:gd name="connsiteY2" fmla="*/ 24949 h 49865"/>
                <a:gd name="connsiteX3" fmla="*/ 9046 w 33222"/>
                <a:gd name="connsiteY3" fmla="*/ 39789 h 49865"/>
                <a:gd name="connsiteX4" fmla="*/ 16611 w 33222"/>
                <a:gd name="connsiteY4" fmla="*/ 44715 h 49865"/>
                <a:gd name="connsiteX5" fmla="*/ 24176 w 33222"/>
                <a:gd name="connsiteY5" fmla="*/ 39789 h 49865"/>
                <a:gd name="connsiteX6" fmla="*/ 26720 w 33222"/>
                <a:gd name="connsiteY6" fmla="*/ 24949 h 49865"/>
                <a:gd name="connsiteX7" fmla="*/ 24176 w 33222"/>
                <a:gd name="connsiteY7" fmla="*/ 10108 h 49865"/>
                <a:gd name="connsiteX8" fmla="*/ 16611 w 33222"/>
                <a:gd name="connsiteY8" fmla="*/ 5150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1 h 49865"/>
                <a:gd name="connsiteX13" fmla="*/ 16611 w 33222"/>
                <a:gd name="connsiteY13" fmla="*/ 49865 h 49865"/>
                <a:gd name="connsiteX14" fmla="*/ 4249 w 33222"/>
                <a:gd name="connsiteY14" fmla="*/ 43491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0"/>
                  </a:moveTo>
                  <a:cubicBezTo>
                    <a:pt x="13263" y="5150"/>
                    <a:pt x="10741" y="6803"/>
                    <a:pt x="9046" y="10108"/>
                  </a:cubicBezTo>
                  <a:cubicBezTo>
                    <a:pt x="7372" y="13391"/>
                    <a:pt x="6535" y="18338"/>
                    <a:pt x="6535" y="24949"/>
                  </a:cubicBezTo>
                  <a:cubicBezTo>
                    <a:pt x="6535" y="31537"/>
                    <a:pt x="7372" y="36484"/>
                    <a:pt x="9046" y="39789"/>
                  </a:cubicBezTo>
                  <a:cubicBezTo>
                    <a:pt x="10741" y="43073"/>
                    <a:pt x="13263" y="44715"/>
                    <a:pt x="16611" y="44715"/>
                  </a:cubicBezTo>
                  <a:cubicBezTo>
                    <a:pt x="19981" y="44715"/>
                    <a:pt x="22502" y="43073"/>
                    <a:pt x="24176" y="39789"/>
                  </a:cubicBezTo>
                  <a:cubicBezTo>
                    <a:pt x="25872" y="36484"/>
                    <a:pt x="26720" y="31537"/>
                    <a:pt x="26720" y="24949"/>
                  </a:cubicBezTo>
                  <a:cubicBezTo>
                    <a:pt x="26720" y="18338"/>
                    <a:pt x="25872" y="13391"/>
                    <a:pt x="24176" y="10108"/>
                  </a:cubicBezTo>
                  <a:cubicBezTo>
                    <a:pt x="22502" y="6803"/>
                    <a:pt x="19981" y="5150"/>
                    <a:pt x="16611" y="5150"/>
                  </a:cubicBezTo>
                  <a:moveTo>
                    <a:pt x="16611" y="0"/>
                  </a:moveTo>
                  <a:cubicBezTo>
                    <a:pt x="21999" y="0"/>
                    <a:pt x="26108" y="2135"/>
                    <a:pt x="28941" y="6406"/>
                  </a:cubicBezTo>
                  <a:cubicBezTo>
                    <a:pt x="31795" y="10655"/>
                    <a:pt x="33222" y="16836"/>
                    <a:pt x="33222" y="24949"/>
                  </a:cubicBezTo>
                  <a:cubicBezTo>
                    <a:pt x="33222" y="33039"/>
                    <a:pt x="31795" y="39220"/>
                    <a:pt x="28941" y="43491"/>
                  </a:cubicBezTo>
                  <a:cubicBezTo>
                    <a:pt x="26108" y="47740"/>
                    <a:pt x="21999" y="49865"/>
                    <a:pt x="16611" y="49865"/>
                  </a:cubicBezTo>
                  <a:cubicBezTo>
                    <a:pt x="11224" y="49865"/>
                    <a:pt x="7104" y="47740"/>
                    <a:pt x="4249" y="43491"/>
                  </a:cubicBezTo>
                  <a:cubicBezTo>
                    <a:pt x="1416" y="39220"/>
                    <a:pt x="0" y="33039"/>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A7F73392-C243-692F-6474-4879A7876C27}"/>
                </a:ext>
              </a:extLst>
            </p:cNvPr>
            <p:cNvSpPr/>
            <p:nvPr/>
          </p:nvSpPr>
          <p:spPr>
            <a:xfrm>
              <a:off x="7339099" y="4326617"/>
              <a:ext cx="6793" cy="8176"/>
            </a:xfrm>
            <a:custGeom>
              <a:avLst/>
              <a:gdLst>
                <a:gd name="connsiteX0" fmla="*/ 0 w 6793"/>
                <a:gd name="connsiteY0" fmla="*/ 0 h 8176"/>
                <a:gd name="connsiteX1" fmla="*/ 6793 w 6793"/>
                <a:gd name="connsiteY1" fmla="*/ 0 h 8176"/>
                <a:gd name="connsiteX2" fmla="*/ 6793 w 6793"/>
                <a:gd name="connsiteY2" fmla="*/ 8177 h 8176"/>
                <a:gd name="connsiteX3" fmla="*/ 0 w 6793"/>
                <a:gd name="connsiteY3" fmla="*/ 8177 h 8176"/>
                <a:gd name="connsiteX4" fmla="*/ 0 w 6793"/>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6">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3E76354F-0A2A-3036-91AA-7CC29BE070D6}"/>
                </a:ext>
              </a:extLst>
            </p:cNvPr>
            <p:cNvSpPr/>
            <p:nvPr/>
          </p:nvSpPr>
          <p:spPr>
            <a:xfrm>
              <a:off x="7358093" y="4286731"/>
              <a:ext cx="31097" cy="48996"/>
            </a:xfrm>
            <a:custGeom>
              <a:avLst/>
              <a:gdLst>
                <a:gd name="connsiteX0" fmla="*/ 2028 w 31097"/>
                <a:gd name="connsiteY0" fmla="*/ 0 h 48996"/>
                <a:gd name="connsiteX1" fmla="*/ 27556 w 31097"/>
                <a:gd name="connsiteY1" fmla="*/ 0 h 48996"/>
                <a:gd name="connsiteX2" fmla="*/ 27556 w 31097"/>
                <a:gd name="connsiteY2" fmla="*/ 5473 h 48996"/>
                <a:gd name="connsiteX3" fmla="*/ 7983 w 31097"/>
                <a:gd name="connsiteY3" fmla="*/ 5473 h 48996"/>
                <a:gd name="connsiteX4" fmla="*/ 7983 w 31097"/>
                <a:gd name="connsiteY4" fmla="*/ 17255 h 48996"/>
                <a:gd name="connsiteX5" fmla="*/ 10817 w 31097"/>
                <a:gd name="connsiteY5" fmla="*/ 16547 h 48996"/>
                <a:gd name="connsiteX6" fmla="*/ 13649 w 31097"/>
                <a:gd name="connsiteY6" fmla="*/ 16290 h 48996"/>
                <a:gd name="connsiteX7" fmla="*/ 26397 w 31097"/>
                <a:gd name="connsiteY7" fmla="*/ 20700 h 48996"/>
                <a:gd name="connsiteX8" fmla="*/ 31097 w 31097"/>
                <a:gd name="connsiteY8" fmla="*/ 32644 h 48996"/>
                <a:gd name="connsiteX9" fmla="*/ 26269 w 31097"/>
                <a:gd name="connsiteY9" fmla="*/ 44716 h 48996"/>
                <a:gd name="connsiteX10" fmla="*/ 12651 w 31097"/>
                <a:gd name="connsiteY10" fmla="*/ 48997 h 48996"/>
                <a:gd name="connsiteX11" fmla="*/ 6470 w 31097"/>
                <a:gd name="connsiteY11" fmla="*/ 48482 h 48996"/>
                <a:gd name="connsiteX12" fmla="*/ 0 w 31097"/>
                <a:gd name="connsiteY12" fmla="*/ 46937 h 48996"/>
                <a:gd name="connsiteX13" fmla="*/ 0 w 31097"/>
                <a:gd name="connsiteY13" fmla="*/ 40401 h 48996"/>
                <a:gd name="connsiteX14" fmla="*/ 5987 w 31097"/>
                <a:gd name="connsiteY14" fmla="*/ 42751 h 48996"/>
                <a:gd name="connsiteX15" fmla="*/ 12523 w 31097"/>
                <a:gd name="connsiteY15" fmla="*/ 43524 h 48996"/>
                <a:gd name="connsiteX16" fmla="*/ 21343 w 31097"/>
                <a:gd name="connsiteY16" fmla="*/ 40594 h 48996"/>
                <a:gd name="connsiteX17" fmla="*/ 24594 w 31097"/>
                <a:gd name="connsiteY17" fmla="*/ 32644 h 48996"/>
                <a:gd name="connsiteX18" fmla="*/ 21343 w 31097"/>
                <a:gd name="connsiteY18" fmla="*/ 24692 h 48996"/>
                <a:gd name="connsiteX19" fmla="*/ 12523 w 31097"/>
                <a:gd name="connsiteY19" fmla="*/ 21763 h 48996"/>
                <a:gd name="connsiteX20" fmla="*/ 7307 w 31097"/>
                <a:gd name="connsiteY20" fmla="*/ 22342 h 48996"/>
                <a:gd name="connsiteX21" fmla="*/ 2028 w 31097"/>
                <a:gd name="connsiteY21" fmla="*/ 24144 h 48996"/>
                <a:gd name="connsiteX22" fmla="*/ 2028 w 31097"/>
                <a:gd name="connsiteY22" fmla="*/ 0 h 4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6">
                  <a:moveTo>
                    <a:pt x="2028" y="0"/>
                  </a:moveTo>
                  <a:lnTo>
                    <a:pt x="27556" y="0"/>
                  </a:lnTo>
                  <a:lnTo>
                    <a:pt x="27556" y="5473"/>
                  </a:lnTo>
                  <a:lnTo>
                    <a:pt x="7983" y="5473"/>
                  </a:lnTo>
                  <a:lnTo>
                    <a:pt x="7983" y="17255"/>
                  </a:lnTo>
                  <a:cubicBezTo>
                    <a:pt x="8928" y="16933"/>
                    <a:pt x="9872" y="16697"/>
                    <a:pt x="10817" y="16547"/>
                  </a:cubicBezTo>
                  <a:cubicBezTo>
                    <a:pt x="11761" y="16375"/>
                    <a:pt x="12705" y="16290"/>
                    <a:pt x="13649" y="16290"/>
                  </a:cubicBezTo>
                  <a:cubicBezTo>
                    <a:pt x="19015" y="16290"/>
                    <a:pt x="23264" y="17760"/>
                    <a:pt x="26397" y="20700"/>
                  </a:cubicBezTo>
                  <a:cubicBezTo>
                    <a:pt x="29531" y="23640"/>
                    <a:pt x="31097" y="27622"/>
                    <a:pt x="31097" y="32644"/>
                  </a:cubicBezTo>
                  <a:cubicBezTo>
                    <a:pt x="31097" y="37815"/>
                    <a:pt x="29488" y="41840"/>
                    <a:pt x="26269" y="44716"/>
                  </a:cubicBezTo>
                  <a:cubicBezTo>
                    <a:pt x="23049" y="47569"/>
                    <a:pt x="18511" y="48997"/>
                    <a:pt x="12651" y="48997"/>
                  </a:cubicBezTo>
                  <a:cubicBezTo>
                    <a:pt x="10634" y="48997"/>
                    <a:pt x="8574" y="48825"/>
                    <a:pt x="6470" y="48482"/>
                  </a:cubicBezTo>
                  <a:cubicBezTo>
                    <a:pt x="4388" y="48138"/>
                    <a:pt x="2231" y="47623"/>
                    <a:pt x="0" y="46937"/>
                  </a:cubicBezTo>
                  <a:lnTo>
                    <a:pt x="0" y="40401"/>
                  </a:lnTo>
                  <a:cubicBezTo>
                    <a:pt x="1931" y="41453"/>
                    <a:pt x="3927" y="42236"/>
                    <a:pt x="5987" y="42751"/>
                  </a:cubicBezTo>
                  <a:cubicBezTo>
                    <a:pt x="8048" y="43267"/>
                    <a:pt x="10226" y="43524"/>
                    <a:pt x="12523" y="43524"/>
                  </a:cubicBezTo>
                  <a:cubicBezTo>
                    <a:pt x="16236" y="43524"/>
                    <a:pt x="19176" y="42548"/>
                    <a:pt x="21343" y="40594"/>
                  </a:cubicBezTo>
                  <a:cubicBezTo>
                    <a:pt x="23510" y="38642"/>
                    <a:pt x="24594" y="35992"/>
                    <a:pt x="24594" y="32644"/>
                  </a:cubicBezTo>
                  <a:cubicBezTo>
                    <a:pt x="24594" y="29295"/>
                    <a:pt x="23510" y="26644"/>
                    <a:pt x="21343" y="24692"/>
                  </a:cubicBezTo>
                  <a:cubicBezTo>
                    <a:pt x="19176" y="22739"/>
                    <a:pt x="16236" y="21763"/>
                    <a:pt x="12523" y="21763"/>
                  </a:cubicBezTo>
                  <a:cubicBezTo>
                    <a:pt x="10784" y="21763"/>
                    <a:pt x="9045" y="21956"/>
                    <a:pt x="7307" y="22342"/>
                  </a:cubicBezTo>
                  <a:cubicBezTo>
                    <a:pt x="5590" y="22728"/>
                    <a:pt x="3830" y="23329"/>
                    <a:pt x="2028" y="24144"/>
                  </a:cubicBezTo>
                  <a:lnTo>
                    <a:pt x="2028" y="0"/>
                  </a:lnTo>
                  <a:close/>
                </a:path>
              </a:pathLst>
            </a:custGeom>
            <a:solidFill>
              <a:srgbClr val="000000"/>
            </a:solidFill>
            <a:ln w="794"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9586F80F-FDFD-49B8-A8C9-23A2DFE1B7E3}"/>
                </a:ext>
              </a:extLst>
            </p:cNvPr>
            <p:cNvSpPr/>
            <p:nvPr/>
          </p:nvSpPr>
          <p:spPr>
            <a:xfrm>
              <a:off x="7399298" y="4285862"/>
              <a:ext cx="33222" cy="49865"/>
            </a:xfrm>
            <a:custGeom>
              <a:avLst/>
              <a:gdLst>
                <a:gd name="connsiteX0" fmla="*/ 16611 w 33222"/>
                <a:gd name="connsiteY0" fmla="*/ 5150 h 49865"/>
                <a:gd name="connsiteX1" fmla="*/ 9046 w 33222"/>
                <a:gd name="connsiteY1" fmla="*/ 10108 h 49865"/>
                <a:gd name="connsiteX2" fmla="*/ 6535 w 33222"/>
                <a:gd name="connsiteY2" fmla="*/ 24949 h 49865"/>
                <a:gd name="connsiteX3" fmla="*/ 9046 w 33222"/>
                <a:gd name="connsiteY3" fmla="*/ 39789 h 49865"/>
                <a:gd name="connsiteX4" fmla="*/ 16611 w 33222"/>
                <a:gd name="connsiteY4" fmla="*/ 44715 h 49865"/>
                <a:gd name="connsiteX5" fmla="*/ 24176 w 33222"/>
                <a:gd name="connsiteY5" fmla="*/ 39789 h 49865"/>
                <a:gd name="connsiteX6" fmla="*/ 26720 w 33222"/>
                <a:gd name="connsiteY6" fmla="*/ 24949 h 49865"/>
                <a:gd name="connsiteX7" fmla="*/ 24176 w 33222"/>
                <a:gd name="connsiteY7" fmla="*/ 10108 h 49865"/>
                <a:gd name="connsiteX8" fmla="*/ 16611 w 33222"/>
                <a:gd name="connsiteY8" fmla="*/ 5150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1 h 49865"/>
                <a:gd name="connsiteX13" fmla="*/ 16611 w 33222"/>
                <a:gd name="connsiteY13" fmla="*/ 49865 h 49865"/>
                <a:gd name="connsiteX14" fmla="*/ 4249 w 33222"/>
                <a:gd name="connsiteY14" fmla="*/ 43491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0"/>
                  </a:moveTo>
                  <a:cubicBezTo>
                    <a:pt x="13263" y="5150"/>
                    <a:pt x="10741" y="6803"/>
                    <a:pt x="9046" y="10108"/>
                  </a:cubicBezTo>
                  <a:cubicBezTo>
                    <a:pt x="7372" y="13391"/>
                    <a:pt x="6535" y="18338"/>
                    <a:pt x="6535" y="24949"/>
                  </a:cubicBezTo>
                  <a:cubicBezTo>
                    <a:pt x="6535" y="31537"/>
                    <a:pt x="7372" y="36484"/>
                    <a:pt x="9046" y="39789"/>
                  </a:cubicBezTo>
                  <a:cubicBezTo>
                    <a:pt x="10741" y="43073"/>
                    <a:pt x="13263" y="44715"/>
                    <a:pt x="16611" y="44715"/>
                  </a:cubicBezTo>
                  <a:cubicBezTo>
                    <a:pt x="19981" y="44715"/>
                    <a:pt x="22502" y="43073"/>
                    <a:pt x="24176" y="39789"/>
                  </a:cubicBezTo>
                  <a:cubicBezTo>
                    <a:pt x="25872" y="36484"/>
                    <a:pt x="26720" y="31537"/>
                    <a:pt x="26720" y="24949"/>
                  </a:cubicBezTo>
                  <a:cubicBezTo>
                    <a:pt x="26720" y="18338"/>
                    <a:pt x="25872" y="13391"/>
                    <a:pt x="24176" y="10108"/>
                  </a:cubicBezTo>
                  <a:cubicBezTo>
                    <a:pt x="22502" y="6803"/>
                    <a:pt x="19981" y="5150"/>
                    <a:pt x="16611" y="5150"/>
                  </a:cubicBezTo>
                  <a:moveTo>
                    <a:pt x="16611" y="0"/>
                  </a:moveTo>
                  <a:cubicBezTo>
                    <a:pt x="21999" y="0"/>
                    <a:pt x="26108" y="2135"/>
                    <a:pt x="28941" y="6406"/>
                  </a:cubicBezTo>
                  <a:cubicBezTo>
                    <a:pt x="31795" y="10655"/>
                    <a:pt x="33222" y="16836"/>
                    <a:pt x="33222" y="24949"/>
                  </a:cubicBezTo>
                  <a:cubicBezTo>
                    <a:pt x="33222" y="33039"/>
                    <a:pt x="31795" y="39220"/>
                    <a:pt x="28941" y="43491"/>
                  </a:cubicBezTo>
                  <a:cubicBezTo>
                    <a:pt x="26108" y="47740"/>
                    <a:pt x="21999" y="49865"/>
                    <a:pt x="16611" y="49865"/>
                  </a:cubicBezTo>
                  <a:cubicBezTo>
                    <a:pt x="11224" y="49865"/>
                    <a:pt x="7104" y="47740"/>
                    <a:pt x="4249" y="43491"/>
                  </a:cubicBezTo>
                  <a:cubicBezTo>
                    <a:pt x="1416" y="39220"/>
                    <a:pt x="0" y="33039"/>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6FD7BF2C-C108-1AF5-78C8-7E7ABE99596D}"/>
                </a:ext>
              </a:extLst>
            </p:cNvPr>
            <p:cNvSpPr/>
            <p:nvPr/>
          </p:nvSpPr>
          <p:spPr>
            <a:xfrm>
              <a:off x="7295833" y="4037858"/>
              <a:ext cx="33222" cy="49866"/>
            </a:xfrm>
            <a:custGeom>
              <a:avLst/>
              <a:gdLst>
                <a:gd name="connsiteX0" fmla="*/ 16611 w 33222"/>
                <a:gd name="connsiteY0" fmla="*/ 5151 h 49866"/>
                <a:gd name="connsiteX1" fmla="*/ 9046 w 33222"/>
                <a:gd name="connsiteY1" fmla="*/ 10108 h 49866"/>
                <a:gd name="connsiteX2" fmla="*/ 6535 w 33222"/>
                <a:gd name="connsiteY2" fmla="*/ 24949 h 49866"/>
                <a:gd name="connsiteX3" fmla="*/ 9046 w 33222"/>
                <a:gd name="connsiteY3" fmla="*/ 39789 h 49866"/>
                <a:gd name="connsiteX4" fmla="*/ 16611 w 33222"/>
                <a:gd name="connsiteY4" fmla="*/ 44715 h 49866"/>
                <a:gd name="connsiteX5" fmla="*/ 24176 w 33222"/>
                <a:gd name="connsiteY5" fmla="*/ 39789 h 49866"/>
                <a:gd name="connsiteX6" fmla="*/ 26720 w 33222"/>
                <a:gd name="connsiteY6" fmla="*/ 24949 h 49866"/>
                <a:gd name="connsiteX7" fmla="*/ 24176 w 33222"/>
                <a:gd name="connsiteY7" fmla="*/ 10108 h 49866"/>
                <a:gd name="connsiteX8" fmla="*/ 16611 w 33222"/>
                <a:gd name="connsiteY8" fmla="*/ 5151 h 49866"/>
                <a:gd name="connsiteX9" fmla="*/ 16611 w 33222"/>
                <a:gd name="connsiteY9" fmla="*/ 0 h 49866"/>
                <a:gd name="connsiteX10" fmla="*/ 28941 w 33222"/>
                <a:gd name="connsiteY10" fmla="*/ 6406 h 49866"/>
                <a:gd name="connsiteX11" fmla="*/ 33222 w 33222"/>
                <a:gd name="connsiteY11" fmla="*/ 24949 h 49866"/>
                <a:gd name="connsiteX12" fmla="*/ 28941 w 33222"/>
                <a:gd name="connsiteY12" fmla="*/ 43492 h 49866"/>
                <a:gd name="connsiteX13" fmla="*/ 16611 w 33222"/>
                <a:gd name="connsiteY13" fmla="*/ 49866 h 49866"/>
                <a:gd name="connsiteX14" fmla="*/ 4249 w 33222"/>
                <a:gd name="connsiteY14" fmla="*/ 43492 h 49866"/>
                <a:gd name="connsiteX15" fmla="*/ 0 w 33222"/>
                <a:gd name="connsiteY15" fmla="*/ 24949 h 49866"/>
                <a:gd name="connsiteX16" fmla="*/ 4249 w 33222"/>
                <a:gd name="connsiteY16" fmla="*/ 6406 h 49866"/>
                <a:gd name="connsiteX17" fmla="*/ 16611 w 33222"/>
                <a:gd name="connsiteY17" fmla="*/ 0 h 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6">
                  <a:moveTo>
                    <a:pt x="16611" y="5151"/>
                  </a:moveTo>
                  <a:cubicBezTo>
                    <a:pt x="13263" y="5151"/>
                    <a:pt x="10741" y="6803"/>
                    <a:pt x="9046" y="10108"/>
                  </a:cubicBezTo>
                  <a:cubicBezTo>
                    <a:pt x="7372" y="13392"/>
                    <a:pt x="6535" y="18339"/>
                    <a:pt x="6535" y="24949"/>
                  </a:cubicBezTo>
                  <a:cubicBezTo>
                    <a:pt x="6535" y="31538"/>
                    <a:pt x="7372" y="36484"/>
                    <a:pt x="9046" y="39789"/>
                  </a:cubicBezTo>
                  <a:cubicBezTo>
                    <a:pt x="10741" y="43073"/>
                    <a:pt x="13263" y="44715"/>
                    <a:pt x="16611" y="44715"/>
                  </a:cubicBezTo>
                  <a:cubicBezTo>
                    <a:pt x="19981" y="44715"/>
                    <a:pt x="22502" y="43073"/>
                    <a:pt x="24176" y="39789"/>
                  </a:cubicBezTo>
                  <a:cubicBezTo>
                    <a:pt x="25872" y="36484"/>
                    <a:pt x="26720" y="31538"/>
                    <a:pt x="26720" y="24949"/>
                  </a:cubicBezTo>
                  <a:cubicBezTo>
                    <a:pt x="26720" y="18339"/>
                    <a:pt x="25872" y="13392"/>
                    <a:pt x="24176" y="10108"/>
                  </a:cubicBezTo>
                  <a:cubicBezTo>
                    <a:pt x="22502" y="6803"/>
                    <a:pt x="19981" y="5151"/>
                    <a:pt x="16611" y="5151"/>
                  </a:cubicBezTo>
                  <a:moveTo>
                    <a:pt x="16611" y="0"/>
                  </a:moveTo>
                  <a:cubicBezTo>
                    <a:pt x="21998" y="0"/>
                    <a:pt x="26108" y="2135"/>
                    <a:pt x="28941" y="6406"/>
                  </a:cubicBezTo>
                  <a:cubicBezTo>
                    <a:pt x="31795" y="10655"/>
                    <a:pt x="33222" y="16836"/>
                    <a:pt x="33222" y="24949"/>
                  </a:cubicBezTo>
                  <a:cubicBezTo>
                    <a:pt x="33222" y="33040"/>
                    <a:pt x="31795" y="39220"/>
                    <a:pt x="28941" y="43492"/>
                  </a:cubicBezTo>
                  <a:cubicBezTo>
                    <a:pt x="26108" y="47741"/>
                    <a:pt x="21998" y="49866"/>
                    <a:pt x="16611" y="49866"/>
                  </a:cubicBezTo>
                  <a:cubicBezTo>
                    <a:pt x="11224" y="49866"/>
                    <a:pt x="7104" y="47741"/>
                    <a:pt x="4249" y="43492"/>
                  </a:cubicBezTo>
                  <a:cubicBezTo>
                    <a:pt x="1416" y="39220"/>
                    <a:pt x="0" y="33040"/>
                    <a:pt x="0" y="24949"/>
                  </a:cubicBezTo>
                  <a:cubicBezTo>
                    <a:pt x="0" y="16836"/>
                    <a:pt x="1416" y="10655"/>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E08AC365-26CC-6CE0-0023-DB3DDCBC50C6}"/>
                </a:ext>
              </a:extLst>
            </p:cNvPr>
            <p:cNvSpPr/>
            <p:nvPr/>
          </p:nvSpPr>
          <p:spPr>
            <a:xfrm>
              <a:off x="7340483" y="4078614"/>
              <a:ext cx="6792" cy="8176"/>
            </a:xfrm>
            <a:custGeom>
              <a:avLst/>
              <a:gdLst>
                <a:gd name="connsiteX0" fmla="*/ 0 w 6792"/>
                <a:gd name="connsiteY0" fmla="*/ 0 h 8176"/>
                <a:gd name="connsiteX1" fmla="*/ 6792 w 6792"/>
                <a:gd name="connsiteY1" fmla="*/ 0 h 8176"/>
                <a:gd name="connsiteX2" fmla="*/ 6792 w 6792"/>
                <a:gd name="connsiteY2" fmla="*/ 8177 h 8176"/>
                <a:gd name="connsiteX3" fmla="*/ 0 w 6792"/>
                <a:gd name="connsiteY3" fmla="*/ 8177 h 8176"/>
                <a:gd name="connsiteX4" fmla="*/ 0 w 6792"/>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2" h="8176">
                  <a:moveTo>
                    <a:pt x="0" y="0"/>
                  </a:moveTo>
                  <a:lnTo>
                    <a:pt x="6792" y="0"/>
                  </a:lnTo>
                  <a:lnTo>
                    <a:pt x="6792"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126207B3-70D4-DBA0-9951-2F84AFF4D56E}"/>
                </a:ext>
              </a:extLst>
            </p:cNvPr>
            <p:cNvSpPr/>
            <p:nvPr/>
          </p:nvSpPr>
          <p:spPr>
            <a:xfrm>
              <a:off x="7359799" y="4038728"/>
              <a:ext cx="30903" cy="48062"/>
            </a:xfrm>
            <a:custGeom>
              <a:avLst/>
              <a:gdLst>
                <a:gd name="connsiteX0" fmla="*/ 0 w 30903"/>
                <a:gd name="connsiteY0" fmla="*/ 0 h 48062"/>
                <a:gd name="connsiteX1" fmla="*/ 30904 w 30903"/>
                <a:gd name="connsiteY1" fmla="*/ 0 h 48062"/>
                <a:gd name="connsiteX2" fmla="*/ 30904 w 30903"/>
                <a:gd name="connsiteY2" fmla="*/ 2769 h 48062"/>
                <a:gd name="connsiteX3" fmla="*/ 13456 w 30903"/>
                <a:gd name="connsiteY3" fmla="*/ 48063 h 48062"/>
                <a:gd name="connsiteX4" fmla="*/ 6663 w 30903"/>
                <a:gd name="connsiteY4" fmla="*/ 48063 h 48062"/>
                <a:gd name="connsiteX5" fmla="*/ 23081 w 30903"/>
                <a:gd name="connsiteY5" fmla="*/ 5472 h 48062"/>
                <a:gd name="connsiteX6" fmla="*/ 0 w 30903"/>
                <a:gd name="connsiteY6" fmla="*/ 5472 h 48062"/>
                <a:gd name="connsiteX7" fmla="*/ 0 w 30903"/>
                <a:gd name="connsiteY7" fmla="*/ 0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03" h="48062">
                  <a:moveTo>
                    <a:pt x="0" y="0"/>
                  </a:moveTo>
                  <a:lnTo>
                    <a:pt x="30904" y="0"/>
                  </a:lnTo>
                  <a:lnTo>
                    <a:pt x="30904" y="2769"/>
                  </a:lnTo>
                  <a:lnTo>
                    <a:pt x="13456" y="48063"/>
                  </a:lnTo>
                  <a:lnTo>
                    <a:pt x="6663" y="48063"/>
                  </a:lnTo>
                  <a:lnTo>
                    <a:pt x="23081" y="5472"/>
                  </a:lnTo>
                  <a:lnTo>
                    <a:pt x="0" y="5472"/>
                  </a:lnTo>
                  <a:lnTo>
                    <a:pt x="0" y="0"/>
                  </a:lnTo>
                  <a:close/>
                </a:path>
              </a:pathLst>
            </a:custGeom>
            <a:solidFill>
              <a:srgbClr val="000000"/>
            </a:solidFill>
            <a:ln w="794"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4CE9F6FE-400E-8C06-EBE0-4A2AF4755B0F}"/>
                </a:ext>
              </a:extLst>
            </p:cNvPr>
            <p:cNvSpPr/>
            <p:nvPr/>
          </p:nvSpPr>
          <p:spPr>
            <a:xfrm>
              <a:off x="7401423" y="4038728"/>
              <a:ext cx="31097" cy="48996"/>
            </a:xfrm>
            <a:custGeom>
              <a:avLst/>
              <a:gdLst>
                <a:gd name="connsiteX0" fmla="*/ 2028 w 31097"/>
                <a:gd name="connsiteY0" fmla="*/ 0 h 48996"/>
                <a:gd name="connsiteX1" fmla="*/ 27556 w 31097"/>
                <a:gd name="connsiteY1" fmla="*/ 0 h 48996"/>
                <a:gd name="connsiteX2" fmla="*/ 27556 w 31097"/>
                <a:gd name="connsiteY2" fmla="*/ 5472 h 48996"/>
                <a:gd name="connsiteX3" fmla="*/ 7983 w 31097"/>
                <a:gd name="connsiteY3" fmla="*/ 5472 h 48996"/>
                <a:gd name="connsiteX4" fmla="*/ 7983 w 31097"/>
                <a:gd name="connsiteY4" fmla="*/ 17255 h 48996"/>
                <a:gd name="connsiteX5" fmla="*/ 10817 w 31097"/>
                <a:gd name="connsiteY5" fmla="*/ 16546 h 48996"/>
                <a:gd name="connsiteX6" fmla="*/ 13650 w 31097"/>
                <a:gd name="connsiteY6" fmla="*/ 16289 h 48996"/>
                <a:gd name="connsiteX7" fmla="*/ 26397 w 31097"/>
                <a:gd name="connsiteY7" fmla="*/ 20699 h 48996"/>
                <a:gd name="connsiteX8" fmla="*/ 31097 w 31097"/>
                <a:gd name="connsiteY8" fmla="*/ 32643 h 48996"/>
                <a:gd name="connsiteX9" fmla="*/ 26269 w 31097"/>
                <a:gd name="connsiteY9" fmla="*/ 44715 h 48996"/>
                <a:gd name="connsiteX10" fmla="*/ 12651 w 31097"/>
                <a:gd name="connsiteY10" fmla="*/ 48997 h 48996"/>
                <a:gd name="connsiteX11" fmla="*/ 6470 w 31097"/>
                <a:gd name="connsiteY11" fmla="*/ 48481 h 48996"/>
                <a:gd name="connsiteX12" fmla="*/ 0 w 31097"/>
                <a:gd name="connsiteY12" fmla="*/ 46936 h 48996"/>
                <a:gd name="connsiteX13" fmla="*/ 0 w 31097"/>
                <a:gd name="connsiteY13" fmla="*/ 40401 h 48996"/>
                <a:gd name="connsiteX14" fmla="*/ 5987 w 31097"/>
                <a:gd name="connsiteY14" fmla="*/ 42751 h 48996"/>
                <a:gd name="connsiteX15" fmla="*/ 12523 w 31097"/>
                <a:gd name="connsiteY15" fmla="*/ 43524 h 48996"/>
                <a:gd name="connsiteX16" fmla="*/ 21343 w 31097"/>
                <a:gd name="connsiteY16" fmla="*/ 40594 h 48996"/>
                <a:gd name="connsiteX17" fmla="*/ 24595 w 31097"/>
                <a:gd name="connsiteY17" fmla="*/ 32643 h 48996"/>
                <a:gd name="connsiteX18" fmla="*/ 21343 w 31097"/>
                <a:gd name="connsiteY18" fmla="*/ 24691 h 48996"/>
                <a:gd name="connsiteX19" fmla="*/ 12523 w 31097"/>
                <a:gd name="connsiteY19" fmla="*/ 21762 h 48996"/>
                <a:gd name="connsiteX20" fmla="*/ 7307 w 31097"/>
                <a:gd name="connsiteY20" fmla="*/ 22341 h 48996"/>
                <a:gd name="connsiteX21" fmla="*/ 2028 w 31097"/>
                <a:gd name="connsiteY21" fmla="*/ 24144 h 48996"/>
                <a:gd name="connsiteX22" fmla="*/ 2028 w 31097"/>
                <a:gd name="connsiteY22" fmla="*/ 0 h 4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097" h="48996">
                  <a:moveTo>
                    <a:pt x="2028" y="0"/>
                  </a:moveTo>
                  <a:lnTo>
                    <a:pt x="27556" y="0"/>
                  </a:lnTo>
                  <a:lnTo>
                    <a:pt x="27556" y="5472"/>
                  </a:lnTo>
                  <a:lnTo>
                    <a:pt x="7983" y="5472"/>
                  </a:lnTo>
                  <a:lnTo>
                    <a:pt x="7983" y="17255"/>
                  </a:lnTo>
                  <a:cubicBezTo>
                    <a:pt x="8928" y="16933"/>
                    <a:pt x="9872" y="16696"/>
                    <a:pt x="10817" y="16546"/>
                  </a:cubicBezTo>
                  <a:cubicBezTo>
                    <a:pt x="11761" y="16375"/>
                    <a:pt x="12705" y="16289"/>
                    <a:pt x="13650" y="16289"/>
                  </a:cubicBezTo>
                  <a:cubicBezTo>
                    <a:pt x="19015" y="16289"/>
                    <a:pt x="23264" y="17759"/>
                    <a:pt x="26397" y="20699"/>
                  </a:cubicBezTo>
                  <a:cubicBezTo>
                    <a:pt x="29531" y="23640"/>
                    <a:pt x="31097" y="27621"/>
                    <a:pt x="31097" y="32643"/>
                  </a:cubicBezTo>
                  <a:cubicBezTo>
                    <a:pt x="31097" y="37815"/>
                    <a:pt x="29488" y="41839"/>
                    <a:pt x="26269" y="44715"/>
                  </a:cubicBezTo>
                  <a:cubicBezTo>
                    <a:pt x="23049" y="47569"/>
                    <a:pt x="18511" y="48997"/>
                    <a:pt x="12651" y="48997"/>
                  </a:cubicBezTo>
                  <a:cubicBezTo>
                    <a:pt x="10634" y="48997"/>
                    <a:pt x="8574" y="48825"/>
                    <a:pt x="6470" y="48481"/>
                  </a:cubicBezTo>
                  <a:cubicBezTo>
                    <a:pt x="4389" y="48138"/>
                    <a:pt x="2232" y="47623"/>
                    <a:pt x="0" y="46936"/>
                  </a:cubicBezTo>
                  <a:lnTo>
                    <a:pt x="0" y="40401"/>
                  </a:lnTo>
                  <a:cubicBezTo>
                    <a:pt x="1932" y="41453"/>
                    <a:pt x="3927" y="42236"/>
                    <a:pt x="5987" y="42751"/>
                  </a:cubicBezTo>
                  <a:cubicBezTo>
                    <a:pt x="8048" y="43266"/>
                    <a:pt x="10226" y="43524"/>
                    <a:pt x="12523" y="43524"/>
                  </a:cubicBezTo>
                  <a:cubicBezTo>
                    <a:pt x="16236" y="43524"/>
                    <a:pt x="19176" y="42547"/>
                    <a:pt x="21343" y="40594"/>
                  </a:cubicBezTo>
                  <a:cubicBezTo>
                    <a:pt x="23511" y="38641"/>
                    <a:pt x="24595" y="35991"/>
                    <a:pt x="24595" y="32643"/>
                  </a:cubicBezTo>
                  <a:cubicBezTo>
                    <a:pt x="24595" y="29295"/>
                    <a:pt x="23511" y="26644"/>
                    <a:pt x="21343" y="24691"/>
                  </a:cubicBezTo>
                  <a:cubicBezTo>
                    <a:pt x="19176" y="22738"/>
                    <a:pt x="16236" y="21762"/>
                    <a:pt x="12523" y="21762"/>
                  </a:cubicBezTo>
                  <a:cubicBezTo>
                    <a:pt x="10784" y="21762"/>
                    <a:pt x="9045" y="21955"/>
                    <a:pt x="7307" y="22341"/>
                  </a:cubicBezTo>
                  <a:cubicBezTo>
                    <a:pt x="5591" y="22727"/>
                    <a:pt x="3831" y="23328"/>
                    <a:pt x="2028" y="24144"/>
                  </a:cubicBezTo>
                  <a:lnTo>
                    <a:pt x="2028" y="0"/>
                  </a:lnTo>
                  <a:close/>
                </a:path>
              </a:pathLst>
            </a:custGeom>
            <a:solidFill>
              <a:srgbClr val="000000"/>
            </a:solidFill>
            <a:ln w="794"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3A5171A4-7BC6-960C-E7F9-B7CABD460C49}"/>
                </a:ext>
              </a:extLst>
            </p:cNvPr>
            <p:cNvSpPr/>
            <p:nvPr/>
          </p:nvSpPr>
          <p:spPr>
            <a:xfrm>
              <a:off x="7297346" y="3790724"/>
              <a:ext cx="28619" cy="48062"/>
            </a:xfrm>
            <a:custGeom>
              <a:avLst/>
              <a:gdLst>
                <a:gd name="connsiteX0" fmla="*/ 934 w 28619"/>
                <a:gd name="connsiteY0" fmla="*/ 42590 h 48062"/>
                <a:gd name="connsiteX1" fmla="*/ 11557 w 28619"/>
                <a:gd name="connsiteY1" fmla="*/ 42590 h 48062"/>
                <a:gd name="connsiteX2" fmla="*/ 11557 w 28619"/>
                <a:gd name="connsiteY2" fmla="*/ 5923 h 48062"/>
                <a:gd name="connsiteX3" fmla="*/ 0 w 28619"/>
                <a:gd name="connsiteY3" fmla="*/ 8241 h 48062"/>
                <a:gd name="connsiteX4" fmla="*/ 0 w 28619"/>
                <a:gd name="connsiteY4" fmla="*/ 2318 h 48062"/>
                <a:gd name="connsiteX5" fmla="*/ 11493 w 28619"/>
                <a:gd name="connsiteY5" fmla="*/ 0 h 48062"/>
                <a:gd name="connsiteX6" fmla="*/ 17996 w 28619"/>
                <a:gd name="connsiteY6" fmla="*/ 0 h 48062"/>
                <a:gd name="connsiteX7" fmla="*/ 17996 w 28619"/>
                <a:gd name="connsiteY7" fmla="*/ 42590 h 48062"/>
                <a:gd name="connsiteX8" fmla="*/ 28619 w 28619"/>
                <a:gd name="connsiteY8" fmla="*/ 42590 h 48062"/>
                <a:gd name="connsiteX9" fmla="*/ 28619 w 28619"/>
                <a:gd name="connsiteY9" fmla="*/ 48063 h 48062"/>
                <a:gd name="connsiteX10" fmla="*/ 934 w 28619"/>
                <a:gd name="connsiteY10" fmla="*/ 48063 h 48062"/>
                <a:gd name="connsiteX11" fmla="*/ 934 w 28619"/>
                <a:gd name="connsiteY11" fmla="*/ 42590 h 4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19" h="48062">
                  <a:moveTo>
                    <a:pt x="934" y="42590"/>
                  </a:moveTo>
                  <a:lnTo>
                    <a:pt x="11557" y="42590"/>
                  </a:lnTo>
                  <a:lnTo>
                    <a:pt x="11557" y="5923"/>
                  </a:lnTo>
                  <a:lnTo>
                    <a:pt x="0" y="8241"/>
                  </a:lnTo>
                  <a:lnTo>
                    <a:pt x="0" y="2318"/>
                  </a:lnTo>
                  <a:lnTo>
                    <a:pt x="11493" y="0"/>
                  </a:lnTo>
                  <a:lnTo>
                    <a:pt x="17996" y="0"/>
                  </a:lnTo>
                  <a:lnTo>
                    <a:pt x="17996" y="42590"/>
                  </a:lnTo>
                  <a:lnTo>
                    <a:pt x="28619" y="42590"/>
                  </a:lnTo>
                  <a:lnTo>
                    <a:pt x="28619" y="48063"/>
                  </a:lnTo>
                  <a:lnTo>
                    <a:pt x="934" y="48063"/>
                  </a:lnTo>
                  <a:lnTo>
                    <a:pt x="934" y="42590"/>
                  </a:lnTo>
                  <a:close/>
                </a:path>
              </a:pathLst>
            </a:custGeom>
            <a:solidFill>
              <a:srgbClr val="000000"/>
            </a:solidFill>
            <a:ln w="794"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CFA0213E-6E78-0A85-EEF3-3E23F4AE3079}"/>
                </a:ext>
              </a:extLst>
            </p:cNvPr>
            <p:cNvSpPr/>
            <p:nvPr/>
          </p:nvSpPr>
          <p:spPr>
            <a:xfrm>
              <a:off x="7339099" y="3830610"/>
              <a:ext cx="6793" cy="8176"/>
            </a:xfrm>
            <a:custGeom>
              <a:avLst/>
              <a:gdLst>
                <a:gd name="connsiteX0" fmla="*/ 0 w 6793"/>
                <a:gd name="connsiteY0" fmla="*/ 0 h 8176"/>
                <a:gd name="connsiteX1" fmla="*/ 6793 w 6793"/>
                <a:gd name="connsiteY1" fmla="*/ 0 h 8176"/>
                <a:gd name="connsiteX2" fmla="*/ 6793 w 6793"/>
                <a:gd name="connsiteY2" fmla="*/ 8177 h 8176"/>
                <a:gd name="connsiteX3" fmla="*/ 0 w 6793"/>
                <a:gd name="connsiteY3" fmla="*/ 8177 h 8176"/>
                <a:gd name="connsiteX4" fmla="*/ 0 w 6793"/>
                <a:gd name="connsiteY4" fmla="*/ 0 h 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 h="8176">
                  <a:moveTo>
                    <a:pt x="0" y="0"/>
                  </a:moveTo>
                  <a:lnTo>
                    <a:pt x="6793" y="0"/>
                  </a:lnTo>
                  <a:lnTo>
                    <a:pt x="6793" y="8177"/>
                  </a:lnTo>
                  <a:lnTo>
                    <a:pt x="0" y="8177"/>
                  </a:lnTo>
                  <a:lnTo>
                    <a:pt x="0" y="0"/>
                  </a:lnTo>
                  <a:close/>
                </a:path>
              </a:pathLst>
            </a:custGeom>
            <a:solidFill>
              <a:srgbClr val="000000"/>
            </a:solidFill>
            <a:ln w="794"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242F22A6-F264-7AA7-6002-4CEFDBB0215F}"/>
                </a:ext>
              </a:extLst>
            </p:cNvPr>
            <p:cNvSpPr/>
            <p:nvPr/>
          </p:nvSpPr>
          <p:spPr>
            <a:xfrm>
              <a:off x="7357352" y="3789855"/>
              <a:ext cx="33222" cy="49865"/>
            </a:xfrm>
            <a:custGeom>
              <a:avLst/>
              <a:gdLst>
                <a:gd name="connsiteX0" fmla="*/ 16611 w 33222"/>
                <a:gd name="connsiteY0" fmla="*/ 5151 h 49865"/>
                <a:gd name="connsiteX1" fmla="*/ 9046 w 33222"/>
                <a:gd name="connsiteY1" fmla="*/ 10108 h 49865"/>
                <a:gd name="connsiteX2" fmla="*/ 6535 w 33222"/>
                <a:gd name="connsiteY2" fmla="*/ 24949 h 49865"/>
                <a:gd name="connsiteX3" fmla="*/ 9046 w 33222"/>
                <a:gd name="connsiteY3" fmla="*/ 39790 h 49865"/>
                <a:gd name="connsiteX4" fmla="*/ 16611 w 33222"/>
                <a:gd name="connsiteY4" fmla="*/ 44715 h 49865"/>
                <a:gd name="connsiteX5" fmla="*/ 24176 w 33222"/>
                <a:gd name="connsiteY5" fmla="*/ 39790 h 49865"/>
                <a:gd name="connsiteX6" fmla="*/ 26719 w 33222"/>
                <a:gd name="connsiteY6" fmla="*/ 24949 h 49865"/>
                <a:gd name="connsiteX7" fmla="*/ 24176 w 33222"/>
                <a:gd name="connsiteY7" fmla="*/ 10108 h 49865"/>
                <a:gd name="connsiteX8" fmla="*/ 16611 w 33222"/>
                <a:gd name="connsiteY8" fmla="*/ 5151 h 49865"/>
                <a:gd name="connsiteX9" fmla="*/ 16611 w 33222"/>
                <a:gd name="connsiteY9" fmla="*/ 0 h 49865"/>
                <a:gd name="connsiteX10" fmla="*/ 28940 w 33222"/>
                <a:gd name="connsiteY10" fmla="*/ 6406 h 49865"/>
                <a:gd name="connsiteX11" fmla="*/ 33222 w 33222"/>
                <a:gd name="connsiteY11" fmla="*/ 24949 h 49865"/>
                <a:gd name="connsiteX12" fmla="*/ 28940 w 33222"/>
                <a:gd name="connsiteY12" fmla="*/ 43492 h 49865"/>
                <a:gd name="connsiteX13" fmla="*/ 16611 w 33222"/>
                <a:gd name="connsiteY13" fmla="*/ 49866 h 49865"/>
                <a:gd name="connsiteX14" fmla="*/ 4249 w 33222"/>
                <a:gd name="connsiteY14" fmla="*/ 43492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1"/>
                  </a:moveTo>
                  <a:cubicBezTo>
                    <a:pt x="13263" y="5151"/>
                    <a:pt x="10741" y="6803"/>
                    <a:pt x="9046" y="10108"/>
                  </a:cubicBezTo>
                  <a:cubicBezTo>
                    <a:pt x="7372" y="13392"/>
                    <a:pt x="6535" y="18339"/>
                    <a:pt x="6535" y="24949"/>
                  </a:cubicBezTo>
                  <a:cubicBezTo>
                    <a:pt x="6535" y="31538"/>
                    <a:pt x="7372" y="36485"/>
                    <a:pt x="9046" y="39790"/>
                  </a:cubicBezTo>
                  <a:cubicBezTo>
                    <a:pt x="10741" y="43073"/>
                    <a:pt x="13263" y="44715"/>
                    <a:pt x="16611" y="44715"/>
                  </a:cubicBezTo>
                  <a:cubicBezTo>
                    <a:pt x="19980" y="44715"/>
                    <a:pt x="22502" y="43073"/>
                    <a:pt x="24176" y="39790"/>
                  </a:cubicBezTo>
                  <a:cubicBezTo>
                    <a:pt x="25871" y="36485"/>
                    <a:pt x="26719" y="31538"/>
                    <a:pt x="26719" y="24949"/>
                  </a:cubicBezTo>
                  <a:cubicBezTo>
                    <a:pt x="26719" y="18339"/>
                    <a:pt x="25871" y="13392"/>
                    <a:pt x="24176" y="10108"/>
                  </a:cubicBezTo>
                  <a:cubicBezTo>
                    <a:pt x="22502" y="6803"/>
                    <a:pt x="19980" y="5151"/>
                    <a:pt x="16611" y="5151"/>
                  </a:cubicBezTo>
                  <a:moveTo>
                    <a:pt x="16611" y="0"/>
                  </a:moveTo>
                  <a:cubicBezTo>
                    <a:pt x="21998" y="0"/>
                    <a:pt x="26107" y="2135"/>
                    <a:pt x="28940" y="6406"/>
                  </a:cubicBezTo>
                  <a:cubicBezTo>
                    <a:pt x="31795" y="10656"/>
                    <a:pt x="33222" y="16836"/>
                    <a:pt x="33222" y="24949"/>
                  </a:cubicBezTo>
                  <a:cubicBezTo>
                    <a:pt x="33222" y="33040"/>
                    <a:pt x="31795" y="39221"/>
                    <a:pt x="28940" y="43492"/>
                  </a:cubicBezTo>
                  <a:cubicBezTo>
                    <a:pt x="26107" y="47741"/>
                    <a:pt x="21998" y="49866"/>
                    <a:pt x="16611" y="49866"/>
                  </a:cubicBezTo>
                  <a:cubicBezTo>
                    <a:pt x="11224" y="49866"/>
                    <a:pt x="7104" y="47741"/>
                    <a:pt x="4249" y="43492"/>
                  </a:cubicBezTo>
                  <a:cubicBezTo>
                    <a:pt x="1416" y="39221"/>
                    <a:pt x="0" y="33040"/>
                    <a:pt x="0" y="24949"/>
                  </a:cubicBezTo>
                  <a:cubicBezTo>
                    <a:pt x="0" y="16836"/>
                    <a:pt x="1416" y="10656"/>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818085CB-7A89-1113-622A-3128A1FF5A70}"/>
                </a:ext>
              </a:extLst>
            </p:cNvPr>
            <p:cNvSpPr/>
            <p:nvPr/>
          </p:nvSpPr>
          <p:spPr>
            <a:xfrm>
              <a:off x="7399298" y="3789855"/>
              <a:ext cx="33222" cy="49865"/>
            </a:xfrm>
            <a:custGeom>
              <a:avLst/>
              <a:gdLst>
                <a:gd name="connsiteX0" fmla="*/ 16611 w 33222"/>
                <a:gd name="connsiteY0" fmla="*/ 5151 h 49865"/>
                <a:gd name="connsiteX1" fmla="*/ 9046 w 33222"/>
                <a:gd name="connsiteY1" fmla="*/ 10108 h 49865"/>
                <a:gd name="connsiteX2" fmla="*/ 6535 w 33222"/>
                <a:gd name="connsiteY2" fmla="*/ 24949 h 49865"/>
                <a:gd name="connsiteX3" fmla="*/ 9046 w 33222"/>
                <a:gd name="connsiteY3" fmla="*/ 39790 h 49865"/>
                <a:gd name="connsiteX4" fmla="*/ 16611 w 33222"/>
                <a:gd name="connsiteY4" fmla="*/ 44715 h 49865"/>
                <a:gd name="connsiteX5" fmla="*/ 24176 w 33222"/>
                <a:gd name="connsiteY5" fmla="*/ 39790 h 49865"/>
                <a:gd name="connsiteX6" fmla="*/ 26720 w 33222"/>
                <a:gd name="connsiteY6" fmla="*/ 24949 h 49865"/>
                <a:gd name="connsiteX7" fmla="*/ 24176 w 33222"/>
                <a:gd name="connsiteY7" fmla="*/ 10108 h 49865"/>
                <a:gd name="connsiteX8" fmla="*/ 16611 w 33222"/>
                <a:gd name="connsiteY8" fmla="*/ 5151 h 49865"/>
                <a:gd name="connsiteX9" fmla="*/ 16611 w 33222"/>
                <a:gd name="connsiteY9" fmla="*/ 0 h 49865"/>
                <a:gd name="connsiteX10" fmla="*/ 28941 w 33222"/>
                <a:gd name="connsiteY10" fmla="*/ 6406 h 49865"/>
                <a:gd name="connsiteX11" fmla="*/ 33222 w 33222"/>
                <a:gd name="connsiteY11" fmla="*/ 24949 h 49865"/>
                <a:gd name="connsiteX12" fmla="*/ 28941 w 33222"/>
                <a:gd name="connsiteY12" fmla="*/ 43492 h 49865"/>
                <a:gd name="connsiteX13" fmla="*/ 16611 w 33222"/>
                <a:gd name="connsiteY13" fmla="*/ 49866 h 49865"/>
                <a:gd name="connsiteX14" fmla="*/ 4249 w 33222"/>
                <a:gd name="connsiteY14" fmla="*/ 43492 h 49865"/>
                <a:gd name="connsiteX15" fmla="*/ 0 w 33222"/>
                <a:gd name="connsiteY15" fmla="*/ 24949 h 49865"/>
                <a:gd name="connsiteX16" fmla="*/ 4249 w 33222"/>
                <a:gd name="connsiteY16" fmla="*/ 6406 h 49865"/>
                <a:gd name="connsiteX17" fmla="*/ 16611 w 33222"/>
                <a:gd name="connsiteY17" fmla="*/ 0 h 4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22" h="49865">
                  <a:moveTo>
                    <a:pt x="16611" y="5151"/>
                  </a:moveTo>
                  <a:cubicBezTo>
                    <a:pt x="13263" y="5151"/>
                    <a:pt x="10741" y="6803"/>
                    <a:pt x="9046" y="10108"/>
                  </a:cubicBezTo>
                  <a:cubicBezTo>
                    <a:pt x="7372" y="13392"/>
                    <a:pt x="6535" y="18339"/>
                    <a:pt x="6535" y="24949"/>
                  </a:cubicBezTo>
                  <a:cubicBezTo>
                    <a:pt x="6535" y="31538"/>
                    <a:pt x="7372" y="36485"/>
                    <a:pt x="9046" y="39790"/>
                  </a:cubicBezTo>
                  <a:cubicBezTo>
                    <a:pt x="10741" y="43073"/>
                    <a:pt x="13263" y="44715"/>
                    <a:pt x="16611" y="44715"/>
                  </a:cubicBezTo>
                  <a:cubicBezTo>
                    <a:pt x="19981" y="44715"/>
                    <a:pt x="22502" y="43073"/>
                    <a:pt x="24176" y="39790"/>
                  </a:cubicBezTo>
                  <a:cubicBezTo>
                    <a:pt x="25872" y="36485"/>
                    <a:pt x="26720" y="31538"/>
                    <a:pt x="26720" y="24949"/>
                  </a:cubicBezTo>
                  <a:cubicBezTo>
                    <a:pt x="26720" y="18339"/>
                    <a:pt x="25872" y="13392"/>
                    <a:pt x="24176" y="10108"/>
                  </a:cubicBezTo>
                  <a:cubicBezTo>
                    <a:pt x="22502" y="6803"/>
                    <a:pt x="19981" y="5151"/>
                    <a:pt x="16611" y="5151"/>
                  </a:cubicBezTo>
                  <a:moveTo>
                    <a:pt x="16611" y="0"/>
                  </a:moveTo>
                  <a:cubicBezTo>
                    <a:pt x="21999" y="0"/>
                    <a:pt x="26108" y="2135"/>
                    <a:pt x="28941" y="6406"/>
                  </a:cubicBezTo>
                  <a:cubicBezTo>
                    <a:pt x="31795" y="10656"/>
                    <a:pt x="33222" y="16836"/>
                    <a:pt x="33222" y="24949"/>
                  </a:cubicBezTo>
                  <a:cubicBezTo>
                    <a:pt x="33222" y="33040"/>
                    <a:pt x="31795" y="39221"/>
                    <a:pt x="28941" y="43492"/>
                  </a:cubicBezTo>
                  <a:cubicBezTo>
                    <a:pt x="26108" y="47741"/>
                    <a:pt x="21999" y="49866"/>
                    <a:pt x="16611" y="49866"/>
                  </a:cubicBezTo>
                  <a:cubicBezTo>
                    <a:pt x="11224" y="49866"/>
                    <a:pt x="7104" y="47741"/>
                    <a:pt x="4249" y="43492"/>
                  </a:cubicBezTo>
                  <a:cubicBezTo>
                    <a:pt x="1416" y="39221"/>
                    <a:pt x="0" y="33040"/>
                    <a:pt x="0" y="24949"/>
                  </a:cubicBezTo>
                  <a:cubicBezTo>
                    <a:pt x="0" y="16836"/>
                    <a:pt x="1416" y="10656"/>
                    <a:pt x="4249" y="6406"/>
                  </a:cubicBezTo>
                  <a:cubicBezTo>
                    <a:pt x="7104" y="2135"/>
                    <a:pt x="11224" y="0"/>
                    <a:pt x="16611" y="0"/>
                  </a:cubicBezTo>
                  <a:close/>
                </a:path>
              </a:pathLst>
            </a:custGeom>
            <a:solidFill>
              <a:srgbClr val="000000"/>
            </a:solidFill>
            <a:ln w="794"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FD4EA269-A60C-1BF0-8C5D-C0EE56D1CB63}"/>
                </a:ext>
              </a:extLst>
            </p:cNvPr>
            <p:cNvSpPr/>
            <p:nvPr/>
          </p:nvSpPr>
          <p:spPr>
            <a:xfrm>
              <a:off x="7228188" y="4309096"/>
              <a:ext cx="33727" cy="40317"/>
            </a:xfrm>
            <a:custGeom>
              <a:avLst/>
              <a:gdLst>
                <a:gd name="connsiteX0" fmla="*/ 1824 w 33727"/>
                <a:gd name="connsiteY0" fmla="*/ 0 h 40317"/>
                <a:gd name="connsiteX1" fmla="*/ 4430 w 33727"/>
                <a:gd name="connsiteY1" fmla="*/ 3722 h 40317"/>
                <a:gd name="connsiteX2" fmla="*/ 4430 w 33727"/>
                <a:gd name="connsiteY2" fmla="*/ 12098 h 40317"/>
                <a:gd name="connsiteX3" fmla="*/ 12732 w 33727"/>
                <a:gd name="connsiteY3" fmla="*/ 9753 h 40317"/>
                <a:gd name="connsiteX4" fmla="*/ 20959 w 33727"/>
                <a:gd name="connsiteY4" fmla="*/ 11503 h 40317"/>
                <a:gd name="connsiteX5" fmla="*/ 27660 w 33727"/>
                <a:gd name="connsiteY5" fmla="*/ 15970 h 40317"/>
                <a:gd name="connsiteX6" fmla="*/ 32090 w 33727"/>
                <a:gd name="connsiteY6" fmla="*/ 22113 h 40317"/>
                <a:gd name="connsiteX7" fmla="*/ 33728 w 33727"/>
                <a:gd name="connsiteY7" fmla="*/ 28888 h 40317"/>
                <a:gd name="connsiteX8" fmla="*/ 30266 w 33727"/>
                <a:gd name="connsiteY8" fmla="*/ 37153 h 40317"/>
                <a:gd name="connsiteX9" fmla="*/ 21666 w 33727"/>
                <a:gd name="connsiteY9" fmla="*/ 40317 h 40317"/>
                <a:gd name="connsiteX10" fmla="*/ 15933 w 33727"/>
                <a:gd name="connsiteY10" fmla="*/ 39386 h 40317"/>
                <a:gd name="connsiteX11" fmla="*/ 10126 w 33727"/>
                <a:gd name="connsiteY11" fmla="*/ 36594 h 40317"/>
                <a:gd name="connsiteX12" fmla="*/ 5026 w 33727"/>
                <a:gd name="connsiteY12" fmla="*/ 32388 h 40317"/>
                <a:gd name="connsiteX13" fmla="*/ 1377 w 33727"/>
                <a:gd name="connsiteY13" fmla="*/ 26841 h 40317"/>
                <a:gd name="connsiteX14" fmla="*/ 0 w 33727"/>
                <a:gd name="connsiteY14" fmla="*/ 20363 h 40317"/>
                <a:gd name="connsiteX15" fmla="*/ 0 w 33727"/>
                <a:gd name="connsiteY15" fmla="*/ 2978 h 40317"/>
                <a:gd name="connsiteX16" fmla="*/ 74 w 33727"/>
                <a:gd name="connsiteY16" fmla="*/ 1563 h 40317"/>
                <a:gd name="connsiteX17" fmla="*/ 558 w 33727"/>
                <a:gd name="connsiteY17" fmla="*/ 521 h 40317"/>
                <a:gd name="connsiteX18" fmla="*/ 1824 w 33727"/>
                <a:gd name="connsiteY18" fmla="*/ 0 h 40317"/>
                <a:gd name="connsiteX19" fmla="*/ 11838 w 33727"/>
                <a:gd name="connsiteY19" fmla="*/ 14630 h 40317"/>
                <a:gd name="connsiteX20" fmla="*/ 10163 w 33727"/>
                <a:gd name="connsiteY20" fmla="*/ 14742 h 40317"/>
                <a:gd name="connsiteX21" fmla="*/ 8264 w 33727"/>
                <a:gd name="connsiteY21" fmla="*/ 15263 h 40317"/>
                <a:gd name="connsiteX22" fmla="*/ 6366 w 33727"/>
                <a:gd name="connsiteY22" fmla="*/ 16380 h 40317"/>
                <a:gd name="connsiteX23" fmla="*/ 4988 w 33727"/>
                <a:gd name="connsiteY23" fmla="*/ 18465 h 40317"/>
                <a:gd name="connsiteX24" fmla="*/ 4430 w 33727"/>
                <a:gd name="connsiteY24" fmla="*/ 21629 h 40317"/>
                <a:gd name="connsiteX25" fmla="*/ 5845 w 33727"/>
                <a:gd name="connsiteY25" fmla="*/ 27027 h 40317"/>
                <a:gd name="connsiteX26" fmla="*/ 10759 w 33727"/>
                <a:gd name="connsiteY26" fmla="*/ 32015 h 40317"/>
                <a:gd name="connsiteX27" fmla="*/ 17608 w 33727"/>
                <a:gd name="connsiteY27" fmla="*/ 34695 h 40317"/>
                <a:gd name="connsiteX28" fmla="*/ 23788 w 33727"/>
                <a:gd name="connsiteY28" fmla="*/ 35589 h 40317"/>
                <a:gd name="connsiteX29" fmla="*/ 29893 w 33727"/>
                <a:gd name="connsiteY29" fmla="*/ 33690 h 40317"/>
                <a:gd name="connsiteX30" fmla="*/ 32015 w 33727"/>
                <a:gd name="connsiteY30" fmla="*/ 28814 h 40317"/>
                <a:gd name="connsiteX31" fmla="*/ 30377 w 33727"/>
                <a:gd name="connsiteY31" fmla="*/ 23639 h 40317"/>
                <a:gd name="connsiteX32" fmla="*/ 25538 w 33727"/>
                <a:gd name="connsiteY32" fmla="*/ 18763 h 40317"/>
                <a:gd name="connsiteX33" fmla="*/ 18762 w 33727"/>
                <a:gd name="connsiteY33" fmla="*/ 15784 h 40317"/>
                <a:gd name="connsiteX34" fmla="*/ 11838 w 33727"/>
                <a:gd name="connsiteY34" fmla="*/ 14630 h 4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727" h="40317">
                  <a:moveTo>
                    <a:pt x="1824" y="0"/>
                  </a:moveTo>
                  <a:cubicBezTo>
                    <a:pt x="3561" y="0"/>
                    <a:pt x="4430" y="1240"/>
                    <a:pt x="4430" y="3722"/>
                  </a:cubicBezTo>
                  <a:lnTo>
                    <a:pt x="4430" y="12098"/>
                  </a:lnTo>
                  <a:cubicBezTo>
                    <a:pt x="6664" y="10535"/>
                    <a:pt x="9431" y="9753"/>
                    <a:pt x="12732" y="9753"/>
                  </a:cubicBezTo>
                  <a:cubicBezTo>
                    <a:pt x="15561" y="9753"/>
                    <a:pt x="18303" y="10337"/>
                    <a:pt x="20959" y="11503"/>
                  </a:cubicBezTo>
                  <a:cubicBezTo>
                    <a:pt x="23590" y="12645"/>
                    <a:pt x="25823" y="14134"/>
                    <a:pt x="27660" y="15970"/>
                  </a:cubicBezTo>
                  <a:cubicBezTo>
                    <a:pt x="29496" y="17782"/>
                    <a:pt x="30973" y="19830"/>
                    <a:pt x="32090" y="22113"/>
                  </a:cubicBezTo>
                  <a:cubicBezTo>
                    <a:pt x="33182" y="24396"/>
                    <a:pt x="33728" y="26654"/>
                    <a:pt x="33728" y="28888"/>
                  </a:cubicBezTo>
                  <a:cubicBezTo>
                    <a:pt x="33728" y="32288"/>
                    <a:pt x="32574" y="35043"/>
                    <a:pt x="30266" y="37153"/>
                  </a:cubicBezTo>
                  <a:cubicBezTo>
                    <a:pt x="27958" y="39262"/>
                    <a:pt x="25091" y="40317"/>
                    <a:pt x="21666" y="40317"/>
                  </a:cubicBezTo>
                  <a:cubicBezTo>
                    <a:pt x="19854" y="40317"/>
                    <a:pt x="17943" y="40007"/>
                    <a:pt x="15933" y="39386"/>
                  </a:cubicBezTo>
                  <a:cubicBezTo>
                    <a:pt x="13923" y="38741"/>
                    <a:pt x="11987" y="37811"/>
                    <a:pt x="10126" y="36594"/>
                  </a:cubicBezTo>
                  <a:cubicBezTo>
                    <a:pt x="8240" y="35378"/>
                    <a:pt x="6540" y="33976"/>
                    <a:pt x="5026" y="32388"/>
                  </a:cubicBezTo>
                  <a:cubicBezTo>
                    <a:pt x="3512" y="30774"/>
                    <a:pt x="2296" y="28925"/>
                    <a:pt x="1377" y="26841"/>
                  </a:cubicBezTo>
                  <a:cubicBezTo>
                    <a:pt x="459" y="24731"/>
                    <a:pt x="0" y="22572"/>
                    <a:pt x="0" y="20363"/>
                  </a:cubicBezTo>
                  <a:lnTo>
                    <a:pt x="0" y="2978"/>
                  </a:lnTo>
                  <a:cubicBezTo>
                    <a:pt x="0" y="2357"/>
                    <a:pt x="25" y="1886"/>
                    <a:pt x="74" y="1563"/>
                  </a:cubicBezTo>
                  <a:cubicBezTo>
                    <a:pt x="99" y="1216"/>
                    <a:pt x="261" y="869"/>
                    <a:pt x="558" y="521"/>
                  </a:cubicBezTo>
                  <a:cubicBezTo>
                    <a:pt x="831" y="174"/>
                    <a:pt x="1253" y="0"/>
                    <a:pt x="1824" y="0"/>
                  </a:cubicBezTo>
                  <a:moveTo>
                    <a:pt x="11838" y="14630"/>
                  </a:moveTo>
                  <a:cubicBezTo>
                    <a:pt x="11243" y="14630"/>
                    <a:pt x="10684" y="14668"/>
                    <a:pt x="10163" y="14742"/>
                  </a:cubicBezTo>
                  <a:cubicBezTo>
                    <a:pt x="9617" y="14816"/>
                    <a:pt x="8984" y="14990"/>
                    <a:pt x="8264" y="15263"/>
                  </a:cubicBezTo>
                  <a:cubicBezTo>
                    <a:pt x="7520" y="15535"/>
                    <a:pt x="6887" y="15908"/>
                    <a:pt x="6366" y="16380"/>
                  </a:cubicBezTo>
                  <a:cubicBezTo>
                    <a:pt x="5820" y="16851"/>
                    <a:pt x="5361" y="17547"/>
                    <a:pt x="4988" y="18465"/>
                  </a:cubicBezTo>
                  <a:cubicBezTo>
                    <a:pt x="4616" y="19358"/>
                    <a:pt x="4430" y="20412"/>
                    <a:pt x="4430" y="21629"/>
                  </a:cubicBezTo>
                  <a:cubicBezTo>
                    <a:pt x="4430" y="23342"/>
                    <a:pt x="4902" y="25141"/>
                    <a:pt x="5845" y="27027"/>
                  </a:cubicBezTo>
                  <a:cubicBezTo>
                    <a:pt x="6788" y="28912"/>
                    <a:pt x="8426" y="30576"/>
                    <a:pt x="10759" y="32015"/>
                  </a:cubicBezTo>
                  <a:cubicBezTo>
                    <a:pt x="12744" y="33206"/>
                    <a:pt x="15027" y="34100"/>
                    <a:pt x="17608" y="34695"/>
                  </a:cubicBezTo>
                  <a:cubicBezTo>
                    <a:pt x="20190" y="35291"/>
                    <a:pt x="22249" y="35589"/>
                    <a:pt x="23788" y="35589"/>
                  </a:cubicBezTo>
                  <a:cubicBezTo>
                    <a:pt x="26419" y="35589"/>
                    <a:pt x="28454" y="34956"/>
                    <a:pt x="29893" y="33690"/>
                  </a:cubicBezTo>
                  <a:cubicBezTo>
                    <a:pt x="31308" y="32400"/>
                    <a:pt x="32015" y="30774"/>
                    <a:pt x="32015" y="28814"/>
                  </a:cubicBezTo>
                  <a:cubicBezTo>
                    <a:pt x="32015" y="27201"/>
                    <a:pt x="31469" y="25475"/>
                    <a:pt x="30377" y="23639"/>
                  </a:cubicBezTo>
                  <a:cubicBezTo>
                    <a:pt x="29261" y="21802"/>
                    <a:pt x="27647" y="20177"/>
                    <a:pt x="25538" y="18763"/>
                  </a:cubicBezTo>
                  <a:cubicBezTo>
                    <a:pt x="23701" y="17521"/>
                    <a:pt x="21443" y="16529"/>
                    <a:pt x="18762" y="15784"/>
                  </a:cubicBezTo>
                  <a:cubicBezTo>
                    <a:pt x="16082" y="15015"/>
                    <a:pt x="13774" y="14630"/>
                    <a:pt x="11838" y="14630"/>
                  </a:cubicBezTo>
                  <a:close/>
                </a:path>
              </a:pathLst>
            </a:custGeom>
            <a:solidFill>
              <a:srgbClr val="000000"/>
            </a:solidFill>
            <a:ln w="794"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6D8FF60E-52E4-15FF-4E1A-F40F263A0995}"/>
                </a:ext>
              </a:extLst>
            </p:cNvPr>
            <p:cNvSpPr/>
            <p:nvPr/>
          </p:nvSpPr>
          <p:spPr>
            <a:xfrm>
              <a:off x="7203518" y="4280038"/>
              <a:ext cx="35544" cy="21315"/>
            </a:xfrm>
            <a:custGeom>
              <a:avLst/>
              <a:gdLst>
                <a:gd name="connsiteX0" fmla="*/ 35545 w 35544"/>
                <a:gd name="connsiteY0" fmla="*/ 21316 h 21315"/>
                <a:gd name="connsiteX1" fmla="*/ 34294 w 35544"/>
                <a:gd name="connsiteY1" fmla="*/ 21238 h 21315"/>
                <a:gd name="connsiteX2" fmla="*/ 33564 w 35544"/>
                <a:gd name="connsiteY2" fmla="*/ 20717 h 21315"/>
                <a:gd name="connsiteX3" fmla="*/ 22150 w 35544"/>
                <a:gd name="connsiteY3" fmla="*/ 10476 h 21315"/>
                <a:gd name="connsiteX4" fmla="*/ 10345 w 35544"/>
                <a:gd name="connsiteY4" fmla="*/ 4873 h 21315"/>
                <a:gd name="connsiteX5" fmla="*/ 4222 w 35544"/>
                <a:gd name="connsiteY5" fmla="*/ 6749 h 21315"/>
                <a:gd name="connsiteX6" fmla="*/ 1668 w 35544"/>
                <a:gd name="connsiteY6" fmla="*/ 12013 h 21315"/>
                <a:gd name="connsiteX7" fmla="*/ 3101 w 35544"/>
                <a:gd name="connsiteY7" fmla="*/ 16339 h 21315"/>
                <a:gd name="connsiteX8" fmla="*/ 7088 w 35544"/>
                <a:gd name="connsiteY8" fmla="*/ 19232 h 21315"/>
                <a:gd name="connsiteX9" fmla="*/ 7036 w 35544"/>
                <a:gd name="connsiteY9" fmla="*/ 18528 h 21315"/>
                <a:gd name="connsiteX10" fmla="*/ 7870 w 35544"/>
                <a:gd name="connsiteY10" fmla="*/ 16469 h 21315"/>
                <a:gd name="connsiteX11" fmla="*/ 9824 w 35544"/>
                <a:gd name="connsiteY11" fmla="*/ 15713 h 21315"/>
                <a:gd name="connsiteX12" fmla="*/ 11961 w 35544"/>
                <a:gd name="connsiteY12" fmla="*/ 16652 h 21315"/>
                <a:gd name="connsiteX13" fmla="*/ 12639 w 35544"/>
                <a:gd name="connsiteY13" fmla="*/ 18476 h 21315"/>
                <a:gd name="connsiteX14" fmla="*/ 12560 w 35544"/>
                <a:gd name="connsiteY14" fmla="*/ 19336 h 21315"/>
                <a:gd name="connsiteX15" fmla="*/ 11753 w 35544"/>
                <a:gd name="connsiteY15" fmla="*/ 20560 h 21315"/>
                <a:gd name="connsiteX16" fmla="*/ 9668 w 35544"/>
                <a:gd name="connsiteY16" fmla="*/ 21316 h 21315"/>
                <a:gd name="connsiteX17" fmla="*/ 2971 w 35544"/>
                <a:gd name="connsiteY17" fmla="*/ 18502 h 21315"/>
                <a:gd name="connsiteX18" fmla="*/ 0 w 35544"/>
                <a:gd name="connsiteY18" fmla="*/ 11335 h 21315"/>
                <a:gd name="connsiteX19" fmla="*/ 2919 w 35544"/>
                <a:gd name="connsiteY19" fmla="*/ 3231 h 21315"/>
                <a:gd name="connsiteX20" fmla="*/ 10345 w 35544"/>
                <a:gd name="connsiteY20" fmla="*/ 0 h 21315"/>
                <a:gd name="connsiteX21" fmla="*/ 13394 w 35544"/>
                <a:gd name="connsiteY21" fmla="*/ 495 h 21315"/>
                <a:gd name="connsiteX22" fmla="*/ 15948 w 35544"/>
                <a:gd name="connsiteY22" fmla="*/ 1616 h 21315"/>
                <a:gd name="connsiteX23" fmla="*/ 18867 w 35544"/>
                <a:gd name="connsiteY23" fmla="*/ 3961 h 21315"/>
                <a:gd name="connsiteX24" fmla="*/ 21942 w 35544"/>
                <a:gd name="connsiteY24" fmla="*/ 7062 h 21315"/>
                <a:gd name="connsiteX25" fmla="*/ 25929 w 35544"/>
                <a:gd name="connsiteY25" fmla="*/ 11544 h 21315"/>
                <a:gd name="connsiteX26" fmla="*/ 31427 w 35544"/>
                <a:gd name="connsiteY26" fmla="*/ 17199 h 21315"/>
                <a:gd name="connsiteX27" fmla="*/ 31427 w 35544"/>
                <a:gd name="connsiteY27" fmla="*/ 7583 h 21315"/>
                <a:gd name="connsiteX28" fmla="*/ 31010 w 35544"/>
                <a:gd name="connsiteY28" fmla="*/ 2528 h 21315"/>
                <a:gd name="connsiteX29" fmla="*/ 26268 w 35544"/>
                <a:gd name="connsiteY29" fmla="*/ 1355 h 21315"/>
                <a:gd name="connsiteX30" fmla="*/ 26268 w 35544"/>
                <a:gd name="connsiteY30" fmla="*/ 0 h 21315"/>
                <a:gd name="connsiteX31" fmla="*/ 35545 w 35544"/>
                <a:gd name="connsiteY31" fmla="*/ 1511 h 21315"/>
                <a:gd name="connsiteX32" fmla="*/ 35545 w 35544"/>
                <a:gd name="connsiteY32" fmla="*/ 21316 h 2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544" h="21315">
                  <a:moveTo>
                    <a:pt x="35545" y="21316"/>
                  </a:moveTo>
                  <a:cubicBezTo>
                    <a:pt x="34902" y="21316"/>
                    <a:pt x="34485" y="21290"/>
                    <a:pt x="34294" y="21238"/>
                  </a:cubicBezTo>
                  <a:cubicBezTo>
                    <a:pt x="34103" y="21169"/>
                    <a:pt x="33859" y="20995"/>
                    <a:pt x="33564" y="20717"/>
                  </a:cubicBezTo>
                  <a:lnTo>
                    <a:pt x="22150" y="10476"/>
                  </a:lnTo>
                  <a:cubicBezTo>
                    <a:pt x="17946" y="6741"/>
                    <a:pt x="14011" y="4873"/>
                    <a:pt x="10345" y="4873"/>
                  </a:cubicBezTo>
                  <a:cubicBezTo>
                    <a:pt x="7965" y="4873"/>
                    <a:pt x="5924" y="5498"/>
                    <a:pt x="4222" y="6749"/>
                  </a:cubicBezTo>
                  <a:cubicBezTo>
                    <a:pt x="2519" y="7983"/>
                    <a:pt x="1668" y="9737"/>
                    <a:pt x="1668" y="12013"/>
                  </a:cubicBezTo>
                  <a:cubicBezTo>
                    <a:pt x="1668" y="13576"/>
                    <a:pt x="2146" y="15019"/>
                    <a:pt x="3101" y="16339"/>
                  </a:cubicBezTo>
                  <a:cubicBezTo>
                    <a:pt x="4056" y="17659"/>
                    <a:pt x="5386" y="18624"/>
                    <a:pt x="7088" y="19232"/>
                  </a:cubicBezTo>
                  <a:cubicBezTo>
                    <a:pt x="7053" y="19127"/>
                    <a:pt x="7036" y="18893"/>
                    <a:pt x="7036" y="18528"/>
                  </a:cubicBezTo>
                  <a:cubicBezTo>
                    <a:pt x="7036" y="17642"/>
                    <a:pt x="7314" y="16956"/>
                    <a:pt x="7870" y="16469"/>
                  </a:cubicBezTo>
                  <a:cubicBezTo>
                    <a:pt x="8426" y="15965"/>
                    <a:pt x="9077" y="15713"/>
                    <a:pt x="9824" y="15713"/>
                  </a:cubicBezTo>
                  <a:cubicBezTo>
                    <a:pt x="10780" y="15713"/>
                    <a:pt x="11492" y="16027"/>
                    <a:pt x="11961" y="16652"/>
                  </a:cubicBezTo>
                  <a:cubicBezTo>
                    <a:pt x="12413" y="17260"/>
                    <a:pt x="12639" y="17868"/>
                    <a:pt x="12639" y="18476"/>
                  </a:cubicBezTo>
                  <a:cubicBezTo>
                    <a:pt x="12639" y="18719"/>
                    <a:pt x="12613" y="19006"/>
                    <a:pt x="12560" y="19336"/>
                  </a:cubicBezTo>
                  <a:cubicBezTo>
                    <a:pt x="12508" y="19649"/>
                    <a:pt x="12239" y="20057"/>
                    <a:pt x="11753" y="20560"/>
                  </a:cubicBezTo>
                  <a:cubicBezTo>
                    <a:pt x="11249" y="21064"/>
                    <a:pt x="10554" y="21316"/>
                    <a:pt x="9668" y="21316"/>
                  </a:cubicBezTo>
                  <a:cubicBezTo>
                    <a:pt x="7184" y="21316"/>
                    <a:pt x="4951" y="20378"/>
                    <a:pt x="2971" y="18502"/>
                  </a:cubicBezTo>
                  <a:cubicBezTo>
                    <a:pt x="990" y="16608"/>
                    <a:pt x="0" y="14219"/>
                    <a:pt x="0" y="11335"/>
                  </a:cubicBezTo>
                  <a:cubicBezTo>
                    <a:pt x="0" y="8070"/>
                    <a:pt x="973" y="5368"/>
                    <a:pt x="2919" y="3231"/>
                  </a:cubicBezTo>
                  <a:cubicBezTo>
                    <a:pt x="4847" y="1077"/>
                    <a:pt x="7323" y="0"/>
                    <a:pt x="10345" y="0"/>
                  </a:cubicBezTo>
                  <a:cubicBezTo>
                    <a:pt x="11405" y="0"/>
                    <a:pt x="12421" y="165"/>
                    <a:pt x="13394" y="495"/>
                  </a:cubicBezTo>
                  <a:cubicBezTo>
                    <a:pt x="14350" y="807"/>
                    <a:pt x="15201" y="1181"/>
                    <a:pt x="15948" y="1616"/>
                  </a:cubicBezTo>
                  <a:cubicBezTo>
                    <a:pt x="16695" y="2033"/>
                    <a:pt x="17668" y="2814"/>
                    <a:pt x="18867" y="3961"/>
                  </a:cubicBezTo>
                  <a:cubicBezTo>
                    <a:pt x="20065" y="5107"/>
                    <a:pt x="21090" y="6141"/>
                    <a:pt x="21942" y="7062"/>
                  </a:cubicBezTo>
                  <a:cubicBezTo>
                    <a:pt x="22793" y="7983"/>
                    <a:pt x="24122" y="9477"/>
                    <a:pt x="25929" y="11544"/>
                  </a:cubicBezTo>
                  <a:lnTo>
                    <a:pt x="31427" y="17199"/>
                  </a:lnTo>
                  <a:lnTo>
                    <a:pt x="31427" y="7583"/>
                  </a:lnTo>
                  <a:cubicBezTo>
                    <a:pt x="31427" y="4456"/>
                    <a:pt x="31288" y="2771"/>
                    <a:pt x="31010" y="2528"/>
                  </a:cubicBezTo>
                  <a:cubicBezTo>
                    <a:pt x="30506" y="2181"/>
                    <a:pt x="28926" y="1790"/>
                    <a:pt x="26268" y="1355"/>
                  </a:cubicBezTo>
                  <a:lnTo>
                    <a:pt x="26268" y="0"/>
                  </a:lnTo>
                  <a:lnTo>
                    <a:pt x="35545" y="1511"/>
                  </a:lnTo>
                  <a:lnTo>
                    <a:pt x="35545" y="21316"/>
                  </a:lnTo>
                  <a:close/>
                </a:path>
              </a:pathLst>
            </a:custGeom>
            <a:solidFill>
              <a:srgbClr val="000000"/>
            </a:solidFill>
            <a:ln w="794" cap="flat">
              <a:noFill/>
              <a:prstDash val="solid"/>
              <a:miter/>
            </a:ln>
          </p:spPr>
          <p:txBody>
            <a:bodyPr rtlCol="0" anchor="ctr"/>
            <a:lstStyle/>
            <a:p>
              <a:endParaRPr lang="en-DE"/>
            </a:p>
          </p:txBody>
        </p:sp>
      </p:grpSp>
      <p:grpSp>
        <p:nvGrpSpPr>
          <p:cNvPr id="360" name="Group 359">
            <a:extLst>
              <a:ext uri="{FF2B5EF4-FFF2-40B4-BE49-F238E27FC236}">
                <a16:creationId xmlns:a16="http://schemas.microsoft.com/office/drawing/2014/main" id="{B62ED42D-9D39-D205-C8E9-4A6F0FA37856}"/>
              </a:ext>
            </a:extLst>
          </p:cNvPr>
          <p:cNvGrpSpPr/>
          <p:nvPr/>
        </p:nvGrpSpPr>
        <p:grpSpPr>
          <a:xfrm>
            <a:off x="7506273" y="3814755"/>
            <a:ext cx="676178" cy="992017"/>
            <a:chOff x="7506273" y="3814755"/>
            <a:chExt cx="676178" cy="992017"/>
          </a:xfrm>
        </p:grpSpPr>
        <p:sp>
          <p:nvSpPr>
            <p:cNvPr id="346" name="Freeform 345">
              <a:extLst>
                <a:ext uri="{FF2B5EF4-FFF2-40B4-BE49-F238E27FC236}">
                  <a16:creationId xmlns:a16="http://schemas.microsoft.com/office/drawing/2014/main" id="{86162DDD-651F-0CB8-E3DF-507316A371C3}"/>
                </a:ext>
              </a:extLst>
            </p:cNvPr>
            <p:cNvSpPr/>
            <p:nvPr/>
          </p:nvSpPr>
          <p:spPr>
            <a:xfrm>
              <a:off x="7506273" y="3814755"/>
              <a:ext cx="676178" cy="992017"/>
            </a:xfrm>
            <a:custGeom>
              <a:avLst/>
              <a:gdLst>
                <a:gd name="connsiteX0" fmla="*/ 0 w 676178"/>
                <a:gd name="connsiteY0" fmla="*/ 992018 h 992017"/>
                <a:gd name="connsiteX1" fmla="*/ 0 w 676178"/>
                <a:gd name="connsiteY1" fmla="*/ 992018 h 992017"/>
                <a:gd name="connsiteX2" fmla="*/ 676179 w 676178"/>
                <a:gd name="connsiteY2" fmla="*/ 0 h 992017"/>
                <a:gd name="connsiteX3" fmla="*/ 0 w 676178"/>
                <a:gd name="connsiteY3" fmla="*/ 0 h 992017"/>
                <a:gd name="connsiteX4" fmla="*/ 0 w 6761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178" h="992017">
                  <a:moveTo>
                    <a:pt x="0" y="992018"/>
                  </a:moveTo>
                  <a:lnTo>
                    <a:pt x="0" y="992018"/>
                  </a:lnTo>
                  <a:lnTo>
                    <a:pt x="676179" y="0"/>
                  </a:lnTo>
                  <a:lnTo>
                    <a:pt x="0" y="0"/>
                  </a:lnTo>
                  <a:lnTo>
                    <a:pt x="0" y="992018"/>
                  </a:lnTo>
                  <a:close/>
                </a:path>
              </a:pathLst>
            </a:custGeom>
            <a:solidFill>
              <a:srgbClr val="0000FF">
                <a:alpha val="50000"/>
              </a:srgbClr>
            </a:solidFill>
            <a:ln w="794"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45C14C4E-4C22-71E0-D9F7-12A3CEB21BE0}"/>
                </a:ext>
              </a:extLst>
            </p:cNvPr>
            <p:cNvSpPr/>
            <p:nvPr/>
          </p:nvSpPr>
          <p:spPr>
            <a:xfrm>
              <a:off x="7506273" y="3814755"/>
              <a:ext cx="676178" cy="992017"/>
            </a:xfrm>
            <a:custGeom>
              <a:avLst/>
              <a:gdLst>
                <a:gd name="connsiteX0" fmla="*/ 0 w 676178"/>
                <a:gd name="connsiteY0" fmla="*/ 992018 h 992017"/>
                <a:gd name="connsiteX1" fmla="*/ 0 w 676178"/>
                <a:gd name="connsiteY1" fmla="*/ 992018 h 992017"/>
                <a:gd name="connsiteX2" fmla="*/ 676179 w 676178"/>
                <a:gd name="connsiteY2" fmla="*/ 0 h 992017"/>
                <a:gd name="connsiteX3" fmla="*/ 0 w 676178"/>
                <a:gd name="connsiteY3" fmla="*/ 0 h 992017"/>
                <a:gd name="connsiteX4" fmla="*/ 0 w 6761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178" h="992017">
                  <a:moveTo>
                    <a:pt x="0" y="992018"/>
                  </a:moveTo>
                  <a:lnTo>
                    <a:pt x="0" y="992018"/>
                  </a:lnTo>
                  <a:lnTo>
                    <a:pt x="676179" y="0"/>
                  </a:lnTo>
                  <a:lnTo>
                    <a:pt x="0"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9" name="Group 358">
            <a:extLst>
              <a:ext uri="{FF2B5EF4-FFF2-40B4-BE49-F238E27FC236}">
                <a16:creationId xmlns:a16="http://schemas.microsoft.com/office/drawing/2014/main" id="{66F34D68-8E1A-8DBB-5903-41CAB8AE43A3}"/>
              </a:ext>
            </a:extLst>
          </p:cNvPr>
          <p:cNvGrpSpPr/>
          <p:nvPr/>
        </p:nvGrpSpPr>
        <p:grpSpPr>
          <a:xfrm>
            <a:off x="7506273" y="3814755"/>
            <a:ext cx="1504778" cy="992017"/>
            <a:chOff x="7506273" y="3814755"/>
            <a:chExt cx="1504778" cy="992017"/>
          </a:xfrm>
        </p:grpSpPr>
        <p:sp>
          <p:nvSpPr>
            <p:cNvPr id="348" name="Freeform 347">
              <a:extLst>
                <a:ext uri="{FF2B5EF4-FFF2-40B4-BE49-F238E27FC236}">
                  <a16:creationId xmlns:a16="http://schemas.microsoft.com/office/drawing/2014/main" id="{72478DFE-002E-CE20-E349-9FF7B23DD8A1}"/>
                </a:ext>
              </a:extLst>
            </p:cNvPr>
            <p:cNvSpPr/>
            <p:nvPr/>
          </p:nvSpPr>
          <p:spPr>
            <a:xfrm>
              <a:off x="7506273" y="3814755"/>
              <a:ext cx="1504778" cy="992017"/>
            </a:xfrm>
            <a:custGeom>
              <a:avLst/>
              <a:gdLst>
                <a:gd name="connsiteX0" fmla="*/ 0 w 1504778"/>
                <a:gd name="connsiteY0" fmla="*/ 992018 h 992017"/>
                <a:gd name="connsiteX1" fmla="*/ 1504779 w 1504778"/>
                <a:gd name="connsiteY1" fmla="*/ 992018 h 992017"/>
                <a:gd name="connsiteX2" fmla="*/ 1504779 w 1504778"/>
                <a:gd name="connsiteY2" fmla="*/ 0 h 992017"/>
                <a:gd name="connsiteX3" fmla="*/ 15047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1504779" y="992018"/>
                  </a:lnTo>
                  <a:lnTo>
                    <a:pt x="1504779" y="0"/>
                  </a:lnTo>
                  <a:lnTo>
                    <a:pt x="1504779" y="0"/>
                  </a:lnTo>
                  <a:lnTo>
                    <a:pt x="0" y="992018"/>
                  </a:lnTo>
                  <a:close/>
                </a:path>
              </a:pathLst>
            </a:custGeom>
            <a:solidFill>
              <a:srgbClr val="0000FF">
                <a:alpha val="50000"/>
              </a:srgbClr>
            </a:solidFill>
            <a:ln w="794"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907908F3-3CE1-18F7-648A-66FAFBE8FBB7}"/>
                </a:ext>
              </a:extLst>
            </p:cNvPr>
            <p:cNvSpPr/>
            <p:nvPr/>
          </p:nvSpPr>
          <p:spPr>
            <a:xfrm>
              <a:off x="7506273" y="3814755"/>
              <a:ext cx="1504778" cy="992017"/>
            </a:xfrm>
            <a:custGeom>
              <a:avLst/>
              <a:gdLst>
                <a:gd name="connsiteX0" fmla="*/ 0 w 1504778"/>
                <a:gd name="connsiteY0" fmla="*/ 992018 h 992017"/>
                <a:gd name="connsiteX1" fmla="*/ 1504779 w 1504778"/>
                <a:gd name="connsiteY1" fmla="*/ 992018 h 992017"/>
                <a:gd name="connsiteX2" fmla="*/ 1504779 w 1504778"/>
                <a:gd name="connsiteY2" fmla="*/ 0 h 992017"/>
                <a:gd name="connsiteX3" fmla="*/ 0 w 1504778"/>
                <a:gd name="connsiteY3" fmla="*/ 992018 h 992017"/>
              </a:gdLst>
              <a:ahLst/>
              <a:cxnLst>
                <a:cxn ang="0">
                  <a:pos x="connsiteX0" y="connsiteY0"/>
                </a:cxn>
                <a:cxn ang="0">
                  <a:pos x="connsiteX1" y="connsiteY1"/>
                </a:cxn>
                <a:cxn ang="0">
                  <a:pos x="connsiteX2" y="connsiteY2"/>
                </a:cxn>
                <a:cxn ang="0">
                  <a:pos x="connsiteX3" y="connsiteY3"/>
                </a:cxn>
              </a:cxnLst>
              <a:rect l="l" t="t" r="r" b="b"/>
              <a:pathLst>
                <a:path w="1504778" h="992017">
                  <a:moveTo>
                    <a:pt x="0" y="992018"/>
                  </a:moveTo>
                  <a:lnTo>
                    <a:pt x="1504779" y="992018"/>
                  </a:lnTo>
                  <a:lnTo>
                    <a:pt x="1504779"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8" name="Group 357">
            <a:extLst>
              <a:ext uri="{FF2B5EF4-FFF2-40B4-BE49-F238E27FC236}">
                <a16:creationId xmlns:a16="http://schemas.microsoft.com/office/drawing/2014/main" id="{540E667D-7E71-6F3D-69CD-7A9DF86BF4D5}"/>
              </a:ext>
            </a:extLst>
          </p:cNvPr>
          <p:cNvGrpSpPr/>
          <p:nvPr/>
        </p:nvGrpSpPr>
        <p:grpSpPr>
          <a:xfrm>
            <a:off x="7506273" y="3814755"/>
            <a:ext cx="1504778" cy="992017"/>
            <a:chOff x="7506273" y="3814755"/>
            <a:chExt cx="1504778" cy="992017"/>
          </a:xfrm>
        </p:grpSpPr>
        <p:sp>
          <p:nvSpPr>
            <p:cNvPr id="350" name="Freeform 349">
              <a:extLst>
                <a:ext uri="{FF2B5EF4-FFF2-40B4-BE49-F238E27FC236}">
                  <a16:creationId xmlns:a16="http://schemas.microsoft.com/office/drawing/2014/main" id="{CD4C9B6D-7934-0349-3EA4-55A0184DD3DC}"/>
                </a:ext>
              </a:extLst>
            </p:cNvPr>
            <p:cNvSpPr/>
            <p:nvPr/>
          </p:nvSpPr>
          <p:spPr>
            <a:xfrm>
              <a:off x="7506273" y="3814755"/>
              <a:ext cx="1504778" cy="992017"/>
            </a:xfrm>
            <a:custGeom>
              <a:avLst/>
              <a:gdLst>
                <a:gd name="connsiteX0" fmla="*/ 0 w 1504778"/>
                <a:gd name="connsiteY0" fmla="*/ 992018 h 992017"/>
                <a:gd name="connsiteX1" fmla="*/ 0 w 1504778"/>
                <a:gd name="connsiteY1" fmla="*/ 992018 h 992017"/>
                <a:gd name="connsiteX2" fmla="*/ 1504779 w 1504778"/>
                <a:gd name="connsiteY2" fmla="*/ 0 h 992017"/>
                <a:gd name="connsiteX3" fmla="*/ 6761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0" y="992018"/>
                  </a:lnTo>
                  <a:lnTo>
                    <a:pt x="1504779" y="0"/>
                  </a:lnTo>
                  <a:lnTo>
                    <a:pt x="676179" y="0"/>
                  </a:lnTo>
                  <a:lnTo>
                    <a:pt x="0" y="992018"/>
                  </a:lnTo>
                  <a:close/>
                </a:path>
              </a:pathLst>
            </a:custGeom>
            <a:solidFill>
              <a:srgbClr val="FF0000">
                <a:alpha val="50000"/>
              </a:srgbClr>
            </a:solidFill>
            <a:ln w="794"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A498FFB-EB49-FF03-776A-E9A142C64FE1}"/>
                </a:ext>
              </a:extLst>
            </p:cNvPr>
            <p:cNvSpPr/>
            <p:nvPr/>
          </p:nvSpPr>
          <p:spPr>
            <a:xfrm>
              <a:off x="7506273" y="3814755"/>
              <a:ext cx="1504778" cy="992017"/>
            </a:xfrm>
            <a:custGeom>
              <a:avLst/>
              <a:gdLst>
                <a:gd name="connsiteX0" fmla="*/ 0 w 1504778"/>
                <a:gd name="connsiteY0" fmla="*/ 992018 h 992017"/>
                <a:gd name="connsiteX1" fmla="*/ 0 w 1504778"/>
                <a:gd name="connsiteY1" fmla="*/ 992018 h 992017"/>
                <a:gd name="connsiteX2" fmla="*/ 1504779 w 1504778"/>
                <a:gd name="connsiteY2" fmla="*/ 0 h 992017"/>
                <a:gd name="connsiteX3" fmla="*/ 676179 w 1504778"/>
                <a:gd name="connsiteY3" fmla="*/ 0 h 992017"/>
                <a:gd name="connsiteX4" fmla="*/ 0 w 1504778"/>
                <a:gd name="connsiteY4" fmla="*/ 992018 h 992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778" h="992017">
                  <a:moveTo>
                    <a:pt x="0" y="992018"/>
                  </a:moveTo>
                  <a:lnTo>
                    <a:pt x="0" y="992018"/>
                  </a:lnTo>
                  <a:lnTo>
                    <a:pt x="1504779" y="0"/>
                  </a:lnTo>
                  <a:lnTo>
                    <a:pt x="676179" y="0"/>
                  </a:lnTo>
                  <a:lnTo>
                    <a:pt x="0" y="992018"/>
                  </a:lnTo>
                </a:path>
              </a:pathLst>
            </a:custGeom>
            <a:noFill/>
            <a:ln w="3175" cap="rnd">
              <a:solidFill>
                <a:srgbClr val="000000">
                  <a:alpha val="50000"/>
                </a:srgbClr>
              </a:solidFill>
              <a:prstDash val="solid"/>
              <a:round/>
            </a:ln>
          </p:spPr>
          <p:txBody>
            <a:bodyPr rtlCol="0" anchor="ctr"/>
            <a:lstStyle/>
            <a:p>
              <a:endParaRPr lang="en-DE"/>
            </a:p>
          </p:txBody>
        </p:sp>
      </p:grpSp>
      <p:grpSp>
        <p:nvGrpSpPr>
          <p:cNvPr id="357" name="Group 356">
            <a:extLst>
              <a:ext uri="{FF2B5EF4-FFF2-40B4-BE49-F238E27FC236}">
                <a16:creationId xmlns:a16="http://schemas.microsoft.com/office/drawing/2014/main" id="{F34085D9-6629-E2A0-6B8C-99AABF5E23AE}"/>
              </a:ext>
            </a:extLst>
          </p:cNvPr>
          <p:cNvGrpSpPr/>
          <p:nvPr/>
        </p:nvGrpSpPr>
        <p:grpSpPr>
          <a:xfrm>
            <a:off x="8163975" y="3820883"/>
            <a:ext cx="28608" cy="542871"/>
            <a:chOff x="8163975" y="3820883"/>
            <a:chExt cx="28608" cy="542871"/>
          </a:xfrm>
        </p:grpSpPr>
        <p:sp>
          <p:nvSpPr>
            <p:cNvPr id="352" name="Freeform 351">
              <a:extLst>
                <a:ext uri="{FF2B5EF4-FFF2-40B4-BE49-F238E27FC236}">
                  <a16:creationId xmlns:a16="http://schemas.microsoft.com/office/drawing/2014/main" id="{8FD31BD4-C182-BE22-E04F-DE3CB51B14AF}"/>
                </a:ext>
              </a:extLst>
            </p:cNvPr>
            <p:cNvSpPr/>
            <p:nvPr/>
          </p:nvSpPr>
          <p:spPr>
            <a:xfrm>
              <a:off x="8178280" y="3820883"/>
              <a:ext cx="794" cy="542871"/>
            </a:xfrm>
            <a:custGeom>
              <a:avLst/>
              <a:gdLst>
                <a:gd name="connsiteX0" fmla="*/ 0 w 794"/>
                <a:gd name="connsiteY0" fmla="*/ 542871 h 542871"/>
                <a:gd name="connsiteX1" fmla="*/ 0 w 794"/>
                <a:gd name="connsiteY1" fmla="*/ 0 h 542871"/>
              </a:gdLst>
              <a:ahLst/>
              <a:cxnLst>
                <a:cxn ang="0">
                  <a:pos x="connsiteX0" y="connsiteY0"/>
                </a:cxn>
                <a:cxn ang="0">
                  <a:pos x="connsiteX1" y="connsiteY1"/>
                </a:cxn>
              </a:cxnLst>
              <a:rect l="l" t="t" r="r" b="b"/>
              <a:pathLst>
                <a:path w="794" h="542871">
                  <a:moveTo>
                    <a:pt x="0" y="542871"/>
                  </a:moveTo>
                  <a:lnTo>
                    <a:pt x="0" y="0"/>
                  </a:lnTo>
                </a:path>
              </a:pathLst>
            </a:custGeom>
            <a:noFill/>
            <a:ln w="9525" cap="rnd">
              <a:solidFill>
                <a:srgbClr val="000000"/>
              </a:solidFill>
              <a:prstDash val="solid"/>
              <a:round/>
            </a:ln>
          </p:spPr>
          <p:txBody>
            <a:bodyPr rtlCol="0" anchor="ctr"/>
            <a:lstStyle/>
            <a:p>
              <a:endParaRPr lang="en-DE"/>
            </a:p>
          </p:txBody>
        </p:sp>
        <p:sp>
          <p:nvSpPr>
            <p:cNvPr id="353" name="Freeform 352">
              <a:extLst>
                <a:ext uri="{FF2B5EF4-FFF2-40B4-BE49-F238E27FC236}">
                  <a16:creationId xmlns:a16="http://schemas.microsoft.com/office/drawing/2014/main" id="{AA7D7F5D-C42A-DBEA-D128-BE6EE97A29A4}"/>
                </a:ext>
              </a:extLst>
            </p:cNvPr>
            <p:cNvSpPr/>
            <p:nvPr/>
          </p:nvSpPr>
          <p:spPr>
            <a:xfrm>
              <a:off x="8163975" y="3820883"/>
              <a:ext cx="28608" cy="28608"/>
            </a:xfrm>
            <a:custGeom>
              <a:avLst/>
              <a:gdLst>
                <a:gd name="connsiteX0" fmla="*/ 14304 w 28608"/>
                <a:gd name="connsiteY0" fmla="*/ 28609 h 28608"/>
                <a:gd name="connsiteX1" fmla="*/ 0 w 28608"/>
                <a:gd name="connsiteY1" fmla="*/ 28609 h 28608"/>
                <a:gd name="connsiteX2" fmla="*/ 14304 w 28608"/>
                <a:gd name="connsiteY2" fmla="*/ 0 h 28608"/>
                <a:gd name="connsiteX3" fmla="*/ 28609 w 28608"/>
                <a:gd name="connsiteY3" fmla="*/ 28609 h 28608"/>
              </a:gdLst>
              <a:ahLst/>
              <a:cxnLst>
                <a:cxn ang="0">
                  <a:pos x="connsiteX0" y="connsiteY0"/>
                </a:cxn>
                <a:cxn ang="0">
                  <a:pos x="connsiteX1" y="connsiteY1"/>
                </a:cxn>
                <a:cxn ang="0">
                  <a:pos x="connsiteX2" y="connsiteY2"/>
                </a:cxn>
                <a:cxn ang="0">
                  <a:pos x="connsiteX3" y="connsiteY3"/>
                </a:cxn>
              </a:cxnLst>
              <a:rect l="l" t="t" r="r" b="b"/>
              <a:pathLst>
                <a:path w="28608" h="28608">
                  <a:moveTo>
                    <a:pt x="14304" y="28609"/>
                  </a:moveTo>
                  <a:lnTo>
                    <a:pt x="0" y="28609"/>
                  </a:lnTo>
                  <a:lnTo>
                    <a:pt x="14304" y="0"/>
                  </a:lnTo>
                  <a:lnTo>
                    <a:pt x="28609" y="28609"/>
                  </a:lnTo>
                  <a:close/>
                </a:path>
              </a:pathLst>
            </a:custGeom>
            <a:solidFill>
              <a:srgbClr val="000000"/>
            </a:solidFill>
            <a:ln w="794"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C3B38217-5996-DAE1-3983-D33B931FBA3F}"/>
                </a:ext>
              </a:extLst>
            </p:cNvPr>
            <p:cNvSpPr/>
            <p:nvPr/>
          </p:nvSpPr>
          <p:spPr>
            <a:xfrm>
              <a:off x="8178280" y="3849492"/>
              <a:ext cx="794" cy="514262"/>
            </a:xfrm>
            <a:custGeom>
              <a:avLst/>
              <a:gdLst>
                <a:gd name="connsiteX0" fmla="*/ 0 w 794"/>
                <a:gd name="connsiteY0" fmla="*/ 0 h 514262"/>
                <a:gd name="connsiteX1" fmla="*/ 0 w 794"/>
                <a:gd name="connsiteY1" fmla="*/ 514263 h 514262"/>
              </a:gdLst>
              <a:ahLst/>
              <a:cxnLst>
                <a:cxn ang="0">
                  <a:pos x="connsiteX0" y="connsiteY0"/>
                </a:cxn>
                <a:cxn ang="0">
                  <a:pos x="connsiteX1" y="connsiteY1"/>
                </a:cxn>
              </a:cxnLst>
              <a:rect l="l" t="t" r="r" b="b"/>
              <a:pathLst>
                <a:path w="794" h="514262">
                  <a:moveTo>
                    <a:pt x="0" y="0"/>
                  </a:moveTo>
                  <a:lnTo>
                    <a:pt x="0" y="514263"/>
                  </a:lnTo>
                </a:path>
              </a:pathLst>
            </a:custGeom>
            <a:noFill/>
            <a:ln w="9525" cap="rnd">
              <a:solidFill>
                <a:srgbClr val="000000"/>
              </a:solidFill>
              <a:prstDash val="solid"/>
              <a:round/>
            </a:ln>
          </p:spPr>
          <p:txBody>
            <a:bodyPr rtlCol="0" anchor="ctr"/>
            <a:lstStyle/>
            <a:p>
              <a:endParaRPr lang="en-DE"/>
            </a:p>
          </p:txBody>
        </p:sp>
        <p:sp>
          <p:nvSpPr>
            <p:cNvPr id="355" name="Freeform 354">
              <a:extLst>
                <a:ext uri="{FF2B5EF4-FFF2-40B4-BE49-F238E27FC236}">
                  <a16:creationId xmlns:a16="http://schemas.microsoft.com/office/drawing/2014/main" id="{B7D624A2-29CB-A294-02C4-289757EB2E0D}"/>
                </a:ext>
              </a:extLst>
            </p:cNvPr>
            <p:cNvSpPr/>
            <p:nvPr/>
          </p:nvSpPr>
          <p:spPr>
            <a:xfrm>
              <a:off x="8163975" y="4335146"/>
              <a:ext cx="28608" cy="28608"/>
            </a:xfrm>
            <a:custGeom>
              <a:avLst/>
              <a:gdLst>
                <a:gd name="connsiteX0" fmla="*/ 14304 w 28608"/>
                <a:gd name="connsiteY0" fmla="*/ 0 h 28608"/>
                <a:gd name="connsiteX1" fmla="*/ 28609 w 28608"/>
                <a:gd name="connsiteY1" fmla="*/ 0 h 28608"/>
                <a:gd name="connsiteX2" fmla="*/ 14304 w 28608"/>
                <a:gd name="connsiteY2" fmla="*/ 28609 h 28608"/>
                <a:gd name="connsiteX3" fmla="*/ 0 w 28608"/>
                <a:gd name="connsiteY3" fmla="*/ 0 h 28608"/>
              </a:gdLst>
              <a:ahLst/>
              <a:cxnLst>
                <a:cxn ang="0">
                  <a:pos x="connsiteX0" y="connsiteY0"/>
                </a:cxn>
                <a:cxn ang="0">
                  <a:pos x="connsiteX1" y="connsiteY1"/>
                </a:cxn>
                <a:cxn ang="0">
                  <a:pos x="connsiteX2" y="connsiteY2"/>
                </a:cxn>
                <a:cxn ang="0">
                  <a:pos x="connsiteX3" y="connsiteY3"/>
                </a:cxn>
              </a:cxnLst>
              <a:rect l="l" t="t" r="r" b="b"/>
              <a:pathLst>
                <a:path w="28608" h="28608">
                  <a:moveTo>
                    <a:pt x="14304" y="0"/>
                  </a:moveTo>
                  <a:lnTo>
                    <a:pt x="28609" y="0"/>
                  </a:lnTo>
                  <a:lnTo>
                    <a:pt x="14304" y="28609"/>
                  </a:lnTo>
                  <a:lnTo>
                    <a:pt x="0" y="0"/>
                  </a:lnTo>
                  <a:close/>
                </a:path>
              </a:pathLst>
            </a:custGeom>
            <a:solidFill>
              <a:srgbClr val="000000"/>
            </a:solidFill>
            <a:ln w="794"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37233CBB-1496-B1FB-2913-B11B3537AA4F}"/>
                </a:ext>
              </a:extLst>
            </p:cNvPr>
            <p:cNvSpPr/>
            <p:nvPr/>
          </p:nvSpPr>
          <p:spPr>
            <a:xfrm>
              <a:off x="8178280" y="3820883"/>
              <a:ext cx="794" cy="514262"/>
            </a:xfrm>
            <a:custGeom>
              <a:avLst/>
              <a:gdLst>
                <a:gd name="connsiteX0" fmla="*/ 0 w 794"/>
                <a:gd name="connsiteY0" fmla="*/ 514263 h 514262"/>
                <a:gd name="connsiteX1" fmla="*/ 0 w 794"/>
                <a:gd name="connsiteY1" fmla="*/ 0 h 514262"/>
              </a:gdLst>
              <a:ahLst/>
              <a:cxnLst>
                <a:cxn ang="0">
                  <a:pos x="connsiteX0" y="connsiteY0"/>
                </a:cxn>
                <a:cxn ang="0">
                  <a:pos x="connsiteX1" y="connsiteY1"/>
                </a:cxn>
              </a:cxnLst>
              <a:rect l="l" t="t" r="r" b="b"/>
              <a:pathLst>
                <a:path w="794" h="514262">
                  <a:moveTo>
                    <a:pt x="0" y="514263"/>
                  </a:moveTo>
                  <a:lnTo>
                    <a:pt x="0" y="0"/>
                  </a:lnTo>
                </a:path>
              </a:pathLst>
            </a:custGeom>
            <a:noFill/>
            <a:ln w="9525" cap="rnd">
              <a:solidFill>
                <a:srgbClr val="000000"/>
              </a:solidFill>
              <a:prstDash val="solid"/>
              <a:round/>
            </a:ln>
          </p:spPr>
          <p:txBody>
            <a:bodyPr rtlCol="0" anchor="ctr"/>
            <a:lstStyle/>
            <a:p>
              <a:endParaRPr lang="en-DE"/>
            </a:p>
          </p:txBody>
        </p:sp>
      </p:grpSp>
      <p:cxnSp>
        <p:nvCxnSpPr>
          <p:cNvPr id="362" name="Straight Arrow Connector 361">
            <a:extLst>
              <a:ext uri="{FF2B5EF4-FFF2-40B4-BE49-F238E27FC236}">
                <a16:creationId xmlns:a16="http://schemas.microsoft.com/office/drawing/2014/main" id="{90A59B2A-6F55-6057-7DAA-4881E8A68EE2}"/>
              </a:ext>
            </a:extLst>
          </p:cNvPr>
          <p:cNvCxnSpPr>
            <a:cxnSpLocks/>
          </p:cNvCxnSpPr>
          <p:nvPr/>
        </p:nvCxnSpPr>
        <p:spPr bwMode="gray">
          <a:xfrm flipV="1">
            <a:off x="4644008" y="3126614"/>
            <a:ext cx="2542474" cy="2923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5" name="Rounded Rectangle 364">
            <a:extLst>
              <a:ext uri="{FF2B5EF4-FFF2-40B4-BE49-F238E27FC236}">
                <a16:creationId xmlns:a16="http://schemas.microsoft.com/office/drawing/2014/main" id="{E819B7E8-B1B0-37C2-B155-77420FA30D19}"/>
              </a:ext>
            </a:extLst>
          </p:cNvPr>
          <p:cNvSpPr/>
          <p:nvPr/>
        </p:nvSpPr>
        <p:spPr bwMode="gray">
          <a:xfrm>
            <a:off x="3951818" y="3402563"/>
            <a:ext cx="701037" cy="24743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858772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22" presetClass="entr" presetSubtype="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65"/>
                                        </p:tgtEl>
                                        <p:attrNameLst>
                                          <p:attrName>style.visibility</p:attrName>
                                        </p:attrNameLst>
                                      </p:cBhvr>
                                      <p:to>
                                        <p:strVal val="visible"/>
                                      </p:to>
                                    </p:set>
                                    <p:animEffect transition="in" filter="dissolve">
                                      <p:cBhvr>
                                        <p:cTn id="31" dur="500"/>
                                        <p:tgtEl>
                                          <p:spTgt spid="365"/>
                                        </p:tgtEl>
                                      </p:cBhvr>
                                    </p:animEffect>
                                  </p:childTnLst>
                                </p:cTn>
                              </p:par>
                              <p:par>
                                <p:cTn id="32" presetID="22" presetClass="entr" presetSubtype="8" fill="hold" nodeType="withEffect">
                                  <p:stCondLst>
                                    <p:cond delay="0"/>
                                  </p:stCondLst>
                                  <p:childTnLst>
                                    <p:set>
                                      <p:cBhvr>
                                        <p:cTn id="33" dur="1" fill="hold">
                                          <p:stCondLst>
                                            <p:cond delay="0"/>
                                          </p:stCondLst>
                                        </p:cTn>
                                        <p:tgtEl>
                                          <p:spTgt spid="362"/>
                                        </p:tgtEl>
                                        <p:attrNameLst>
                                          <p:attrName>style.visibility</p:attrName>
                                        </p:attrNameLst>
                                      </p:cBhvr>
                                      <p:to>
                                        <p:strVal val="visible"/>
                                      </p:to>
                                    </p:set>
                                    <p:animEffect transition="in" filter="wipe(left)">
                                      <p:cBhvr>
                                        <p:cTn id="34" dur="500"/>
                                        <p:tgtEl>
                                          <p:spTgt spid="362"/>
                                        </p:tgtEl>
                                      </p:cBhvr>
                                    </p:animEffect>
                                  </p:childTnLst>
                                </p:cTn>
                              </p:par>
                            </p:childTnLst>
                          </p:cTn>
                        </p:par>
                        <p:par>
                          <p:cTn id="35" fill="hold">
                            <p:stCondLst>
                              <p:cond delay="500"/>
                            </p:stCondLst>
                            <p:childTnLst>
                              <p:par>
                                <p:cTn id="36" presetID="9" presetClass="entr" presetSubtype="0" fill="hold" nodeType="after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dissolve">
                                      <p:cBhvr>
                                        <p:cTn id="38" dur="500"/>
                                        <p:tgtEl>
                                          <p:spTgt spid="17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animEffect transition="in" filter="wipe(left)">
                                      <p:cBhvr>
                                        <p:cTn id="41" dur="500"/>
                                        <p:tgtEl>
                                          <p:spTgt spid="1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wipe(left)">
                                      <p:cBhvr>
                                        <p:cTn id="46" dur="500"/>
                                        <p:tgtEl>
                                          <p:spTgt spid="176"/>
                                        </p:tgtEl>
                                      </p:cBhvr>
                                    </p:animEffect>
                                  </p:childTnLst>
                                </p:cTn>
                              </p:par>
                              <p:par>
                                <p:cTn id="47" presetID="22" presetClass="entr" presetSubtype="2" fill="hold" nodeType="withEffect">
                                  <p:stCondLst>
                                    <p:cond delay="0"/>
                                  </p:stCondLst>
                                  <p:childTnLst>
                                    <p:set>
                                      <p:cBhvr>
                                        <p:cTn id="48" dur="1" fill="hold">
                                          <p:stCondLst>
                                            <p:cond delay="0"/>
                                          </p:stCondLst>
                                        </p:cTn>
                                        <p:tgtEl>
                                          <p:spTgt spid="174"/>
                                        </p:tgtEl>
                                        <p:attrNameLst>
                                          <p:attrName>style.visibility</p:attrName>
                                        </p:attrNameLst>
                                      </p:cBhvr>
                                      <p:to>
                                        <p:strVal val="visible"/>
                                      </p:to>
                                    </p:set>
                                    <p:animEffect transition="in" filter="wipe(right)">
                                      <p:cBhvr>
                                        <p:cTn id="49" dur="500"/>
                                        <p:tgtEl>
                                          <p:spTgt spid="174"/>
                                        </p:tgtEl>
                                      </p:cBhvr>
                                    </p:animEffect>
                                  </p:childTnLst>
                                </p:cTn>
                              </p:par>
                              <p:par>
                                <p:cTn id="50" presetID="22" presetClass="entr" presetSubtype="1"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wipe(up)">
                                      <p:cBhvr>
                                        <p:cTn id="52" dur="500"/>
                                        <p:tgtEl>
                                          <p:spTgt spid="175"/>
                                        </p:tgtEl>
                                      </p:cBhvr>
                                    </p:animEffect>
                                  </p:childTnLst>
                                </p:cTn>
                              </p:par>
                              <p:par>
                                <p:cTn id="53" presetID="22" presetClass="entr" presetSubtype="1"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animEffect transition="in" filter="wipe(up)">
                                      <p:cBhvr>
                                        <p:cTn id="55" dur="500"/>
                                        <p:tgtEl>
                                          <p:spTgt spid="173"/>
                                        </p:tgtEl>
                                      </p:cBhvr>
                                    </p:animEffect>
                                  </p:childTnLst>
                                </p:cTn>
                              </p:par>
                              <p:par>
                                <p:cTn id="56" presetID="9"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dissolve">
                                      <p:cBhvr>
                                        <p:cTn id="58" dur="500"/>
                                        <p:tgtEl>
                                          <p:spTgt spid="170"/>
                                        </p:tgtEl>
                                      </p:cBhvr>
                                    </p:animEffect>
                                  </p:childTnLst>
                                </p:cTn>
                              </p:par>
                              <p:par>
                                <p:cTn id="59" presetID="9" presetClass="entr" presetSubtype="0" fill="hold" nodeType="withEffect">
                                  <p:stCondLst>
                                    <p:cond delay="0"/>
                                  </p:stCondLst>
                                  <p:childTnLst>
                                    <p:set>
                                      <p:cBhvr>
                                        <p:cTn id="60" dur="1" fill="hold">
                                          <p:stCondLst>
                                            <p:cond delay="0"/>
                                          </p:stCondLst>
                                        </p:cTn>
                                        <p:tgtEl>
                                          <p:spTgt spid="169"/>
                                        </p:tgtEl>
                                        <p:attrNameLst>
                                          <p:attrName>style.visibility</p:attrName>
                                        </p:attrNameLst>
                                      </p:cBhvr>
                                      <p:to>
                                        <p:strVal val="visible"/>
                                      </p:to>
                                    </p:set>
                                    <p:animEffect transition="in" filter="dissolve">
                                      <p:cBhvr>
                                        <p:cTn id="61" dur="500"/>
                                        <p:tgtEl>
                                          <p:spTgt spid="16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wipe(left)">
                                      <p:cBhvr>
                                        <p:cTn id="66" dur="500"/>
                                        <p:tgtEl>
                                          <p:spTgt spid="172"/>
                                        </p:tgtEl>
                                      </p:cBhvr>
                                    </p:animEffect>
                                  </p:childTnLst>
                                </p:cTn>
                              </p:par>
                              <p:par>
                                <p:cTn id="67" presetID="22" presetClass="entr" presetSubtype="1" fill="hold" nodeType="withEffect">
                                  <p:stCondLst>
                                    <p:cond delay="0"/>
                                  </p:stCondLst>
                                  <p:childTnLst>
                                    <p:set>
                                      <p:cBhvr>
                                        <p:cTn id="68" dur="1" fill="hold">
                                          <p:stCondLst>
                                            <p:cond delay="0"/>
                                          </p:stCondLst>
                                        </p:cTn>
                                        <p:tgtEl>
                                          <p:spTgt spid="171"/>
                                        </p:tgtEl>
                                        <p:attrNameLst>
                                          <p:attrName>style.visibility</p:attrName>
                                        </p:attrNameLst>
                                      </p:cBhvr>
                                      <p:to>
                                        <p:strVal val="visible"/>
                                      </p:to>
                                    </p:set>
                                    <p:animEffect transition="in" filter="wipe(up)">
                                      <p:cBhvr>
                                        <p:cTn id="69" dur="500"/>
                                        <p:tgtEl>
                                          <p:spTgt spid="171"/>
                                        </p:tgtEl>
                                      </p:cBhvr>
                                    </p:animEffect>
                                  </p:childTnLst>
                                </p:cTn>
                              </p:par>
                              <p:par>
                                <p:cTn id="70" presetID="9" presetClass="entr" presetSubtype="0" fill="hold" nodeType="withEffect">
                                  <p:stCondLst>
                                    <p:cond delay="0"/>
                                  </p:stCondLst>
                                  <p:childTnLst>
                                    <p:set>
                                      <p:cBhvr>
                                        <p:cTn id="71" dur="1" fill="hold">
                                          <p:stCondLst>
                                            <p:cond delay="0"/>
                                          </p:stCondLst>
                                        </p:cTn>
                                        <p:tgtEl>
                                          <p:spTgt spid="168"/>
                                        </p:tgtEl>
                                        <p:attrNameLst>
                                          <p:attrName>style.visibility</p:attrName>
                                        </p:attrNameLst>
                                      </p:cBhvr>
                                      <p:to>
                                        <p:strVal val="visible"/>
                                      </p:to>
                                    </p:set>
                                    <p:animEffect transition="in" filter="dissolve">
                                      <p:cBhvr>
                                        <p:cTn id="72" dur="500"/>
                                        <p:tgtEl>
                                          <p:spTgt spid="16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dissolve">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dissolve">
                                      <p:cBhvr>
                                        <p:cTn id="82" dur="500"/>
                                        <p:tgtEl>
                                          <p:spTgt spid="13"/>
                                        </p:tgtEl>
                                      </p:cBhvr>
                                    </p:animEffect>
                                  </p:childTnLst>
                                </p:cTn>
                              </p:par>
                              <p:par>
                                <p:cTn id="83" presetID="22" presetClass="entr" presetSubtype="8"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left)">
                                      <p:cBhvr>
                                        <p:cTn id="85" dur="500"/>
                                        <p:tgtEl>
                                          <p:spTgt spid="1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par>
                                <p:cTn id="91" presetID="22" presetClass="entr" presetSubtype="2"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right)">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361"/>
                                        </p:tgtEl>
                                        <p:attrNameLst>
                                          <p:attrName>style.visibility</p:attrName>
                                        </p:attrNameLst>
                                      </p:cBhvr>
                                      <p:to>
                                        <p:strVal val="visible"/>
                                      </p:to>
                                    </p:set>
                                    <p:animEffect transition="in" filter="dissolve">
                                      <p:cBhvr>
                                        <p:cTn id="98" dur="500"/>
                                        <p:tgtEl>
                                          <p:spTgt spid="3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360"/>
                                        </p:tgtEl>
                                        <p:attrNameLst>
                                          <p:attrName>style.visibility</p:attrName>
                                        </p:attrNameLst>
                                      </p:cBhvr>
                                      <p:to>
                                        <p:strVal val="visible"/>
                                      </p:to>
                                    </p:set>
                                    <p:animEffect transition="in" filter="wipe(down)">
                                      <p:cBhvr>
                                        <p:cTn id="103" dur="500"/>
                                        <p:tgtEl>
                                          <p:spTgt spid="360"/>
                                        </p:tgtEl>
                                      </p:cBhvr>
                                    </p:animEffect>
                                  </p:childTnLst>
                                </p:cTn>
                              </p:par>
                              <p:par>
                                <p:cTn id="104" presetID="22" presetClass="entr" presetSubtype="4" fill="hold" nodeType="with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wipe(down)">
                                      <p:cBhvr>
                                        <p:cTn id="106" dur="500"/>
                                        <p:tgtEl>
                                          <p:spTgt spid="3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59"/>
                                        </p:tgtEl>
                                        <p:attrNameLst>
                                          <p:attrName>style.visibility</p:attrName>
                                        </p:attrNameLst>
                                      </p:cBhvr>
                                      <p:to>
                                        <p:strVal val="visible"/>
                                      </p:to>
                                    </p:set>
                                    <p:animEffect transition="in" filter="wipe(down)">
                                      <p:cBhvr>
                                        <p:cTn id="109" dur="500"/>
                                        <p:tgtEl>
                                          <p:spTgt spid="35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357"/>
                                        </p:tgtEl>
                                        <p:attrNameLst>
                                          <p:attrName>style.visibility</p:attrName>
                                        </p:attrNameLst>
                                      </p:cBhvr>
                                      <p:to>
                                        <p:strVal val="visible"/>
                                      </p:to>
                                    </p:set>
                                    <p:animEffect transition="in" filter="wipe(down)">
                                      <p:cBhvr>
                                        <p:cTn id="114" dur="500"/>
                                        <p:tgtEl>
                                          <p:spTgt spid="357"/>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dissolve">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dissolve">
                                      <p:cBhvr>
                                        <p:cTn id="124" dur="500"/>
                                        <p:tgtEl>
                                          <p:spTgt spid="19"/>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dissolve">
                                      <p:cBhvr>
                                        <p:cTn id="127" dur="500"/>
                                        <p:tgtEl>
                                          <p:spTgt spid="21"/>
                                        </p:tgtEl>
                                      </p:cBhvr>
                                    </p:animEffect>
                                  </p:childTnLst>
                                </p:cTn>
                              </p:par>
                              <p:par>
                                <p:cTn id="128" presetID="22" presetClass="entr" presetSubtype="2" fill="hold" nodeType="with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right)">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12"/>
                                        </p:tgtEl>
                                        <p:attrNameLst>
                                          <p:attrName>style.visibility</p:attrName>
                                        </p:attrNameLst>
                                      </p:cBhvr>
                                      <p:to>
                                        <p:strVal val="visible"/>
                                      </p:to>
                                    </p:set>
                                    <p:animEffect transition="in" filter="dissolve">
                                      <p:cBhvr>
                                        <p:cTn id="135" dur="500"/>
                                        <p:tgtEl>
                                          <p:spTgt spid="12"/>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9"/>
                                        </p:tgtEl>
                                        <p:attrNameLst>
                                          <p:attrName>style.visibility</p:attrName>
                                        </p:attrNameLst>
                                      </p:cBhvr>
                                      <p:to>
                                        <p:strVal val="visible"/>
                                      </p:to>
                                    </p:set>
                                    <p:animEffect transition="in" filter="dissolve">
                                      <p:cBhvr>
                                        <p:cTn id="140" dur="500"/>
                                        <p:tgtEl>
                                          <p:spTgt spid="9"/>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11"/>
                                        </p:tgtEl>
                                        <p:attrNameLst>
                                          <p:attrName>style.visibility</p:attrName>
                                        </p:attrNameLst>
                                      </p:cBhvr>
                                      <p:to>
                                        <p:strVal val="visible"/>
                                      </p:to>
                                    </p:set>
                                    <p:animEffect transition="in" filter="dissolve">
                                      <p:cBhvr>
                                        <p:cTn id="143" dur="500"/>
                                        <p:tgtEl>
                                          <p:spTgt spid="11"/>
                                        </p:tgtEl>
                                      </p:cBhvr>
                                    </p:animEffect>
                                  </p:childTnLst>
                                </p:cTn>
                              </p:par>
                              <p:par>
                                <p:cTn id="144" presetID="22" presetClass="entr" presetSubtype="2" fill="hold" nodeType="with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wipe(right)">
                                      <p:cBhvr>
                                        <p:cTn id="1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animBg="1"/>
      <p:bldP spid="11" grpId="0"/>
      <p:bldP spid="12" grpId="0"/>
      <p:bldP spid="18" grpId="0"/>
      <p:bldP spid="19" grpId="0" animBg="1"/>
      <p:bldP spid="21" grpId="0"/>
      <p:bldP spid="13" grpId="0"/>
      <p:bldP spid="31" grpId="0"/>
      <p:bldP spid="143" grpId="0" animBg="1"/>
      <p:bldP spid="3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pPr marL="0" indent="0">
              <a:buNone/>
            </a:pPr>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51145E-20C7-2F4F-821A-2F4E65C297E5}"/>
                  </a:ext>
                </a:extLst>
              </p:cNvPr>
              <p:cNvSpPr>
                <a:spLocks noGrp="1"/>
              </p:cNvSpPr>
              <p:nvPr>
                <p:ph type="body" sz="quarter" idx="13"/>
              </p:nvPr>
            </p:nvSpPr>
            <p:spPr/>
            <p:txBody>
              <a:bodyPr/>
              <a:lstStyle/>
              <a:p>
                <a:r>
                  <a:rPr lang="de-DE" b="1" dirty="0">
                    <a:solidFill>
                      <a:schemeClr val="accent1"/>
                    </a:solidFill>
                  </a:rPr>
                  <a:t>Satz (Konfidenzintervalle für die Varianz)</a:t>
                </a:r>
                <a:r>
                  <a:rPr lang="de-DE" dirty="0"/>
                  <a:t>. Seinen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unabhängige normalverteilte Zufallsvariablen mit unbekanntem Erwartungswert </a:t>
                </a:r>
                <a14:m>
                  <m:oMath xmlns:m="http://schemas.openxmlformats.org/officeDocument/2006/math">
                    <m:r>
                      <a:rPr lang="en-US" b="0" i="1" smtClean="0">
                        <a:latin typeface="Cambria Math" panose="02040503050406030204" pitchFamily="18" charset="0"/>
                      </a:rPr>
                      <m:t>𝜇</m:t>
                    </m:r>
                  </m:oMath>
                </a14:m>
                <a:r>
                  <a:rPr lang="de-DE" dirty="0"/>
                  <a:t> und unbekannter Varianz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Sei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de-DE" dirty="0"/>
                  <a:t> das </a:t>
                </a:r>
                <a14:m>
                  <m:oMath xmlns:m="http://schemas.openxmlformats.org/officeDocument/2006/math">
                    <m:r>
                      <a:rPr lang="en-US" b="0" i="1" smtClean="0">
                        <a:latin typeface="Cambria Math" panose="02040503050406030204" pitchFamily="18" charset="0"/>
                      </a:rPr>
                      <m:t>𝛼</m:t>
                    </m:r>
                  </m:oMath>
                </a14:m>
                <a:r>
                  <a:rPr lang="de-DE" dirty="0"/>
                  <a:t>-Quantil der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-Verteilung mit </a:t>
                </a:r>
                <a14:m>
                  <m:oMath xmlns:m="http://schemas.openxmlformats.org/officeDocument/2006/math">
                    <m:r>
                      <a:rPr lang="en-US" i="1">
                        <a:latin typeface="Cambria Math" panose="02040503050406030204" pitchFamily="18" charset="0"/>
                      </a:rPr>
                      <m:t>𝑛</m:t>
                    </m:r>
                  </m:oMath>
                </a14:m>
                <a:r>
                  <a:rPr lang="de-DE" dirty="0"/>
                  <a:t> Freiheitsgraden. Sei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b="0" i="1" dirty="0" smtClean="0">
                        <a:solidFill>
                          <a:schemeClr val="tx1"/>
                        </a:solidFill>
                        <a:latin typeface="Cambria Math" panose="02040503050406030204" pitchFamily="18" charset="0"/>
                      </a:rPr>
                      <m:t>=</m:t>
                    </m:r>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𝑉</m:t>
                        </m:r>
                      </m:e>
                    </m:acc>
                    <m:d>
                      <m:dPr>
                        <m:begChr m:val="["/>
                        <m:endChr m:val="]"/>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b="0" i="1" dirty="0" smtClean="0">
                                <a:solidFill>
                                  <a:schemeClr val="tx1"/>
                                </a:solidFill>
                                <a:latin typeface="Cambria Math" panose="02040503050406030204" pitchFamily="18" charset="0"/>
                              </a:rPr>
                              <m:t>1</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b="0" i="1" dirty="0" smtClean="0">
                                <a:solidFill>
                                  <a:schemeClr val="tx1"/>
                                </a:solidFill>
                                <a:latin typeface="Cambria Math" panose="02040503050406030204" pitchFamily="18" charset="0"/>
                              </a:rPr>
                              <m:t>𝑛</m:t>
                            </m:r>
                          </m:sub>
                        </m:sSub>
                        <m:r>
                          <a:rPr lang="en-US" b="0" i="1" dirty="0" smtClean="0">
                            <a:solidFill>
                              <a:schemeClr val="tx1"/>
                            </a:solidFill>
                            <a:latin typeface="Cambria Math" panose="02040503050406030204" pitchFamily="18" charset="0"/>
                          </a:rPr>
                          <m:t> </m:t>
                        </m:r>
                      </m:e>
                    </m:d>
                  </m:oMath>
                </a14:m>
                <a:r>
                  <a:rPr lang="de-DE" dirty="0"/>
                  <a:t>. Dann sind die folgenden Konfidenzintervalle für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de-DE" dirty="0"/>
                  <a:t> zum Konfidenzniveau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𝛼</m:t>
                    </m:r>
                  </m:oMath>
                </a14:m>
                <a:r>
                  <a:rPr lang="de-DE" dirty="0"/>
                  <a:t> gegeben durch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den>
                          </m:f>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f>
                                    <m:fPr>
                                      <m:ctrlPr>
                                        <a:rPr lang="en-US" i="1">
                                          <a:latin typeface="Cambria Math" panose="02040503050406030204" pitchFamily="18" charset="0"/>
                                        </a:rPr>
                                      </m:ctrlPr>
                                    </m:fPr>
                                    <m:num>
                                      <m:r>
                                        <a:rPr lang="en-US" i="1">
                                          <a:latin typeface="Cambria Math" panose="02040503050406030204" pitchFamily="18" charset="0"/>
                                        </a:rPr>
                                        <m:t>𝛼</m:t>
                                      </m:r>
                                    </m:num>
                                    <m:den>
                                      <m:r>
                                        <a:rPr lang="en-US" i="1">
                                          <a:latin typeface="Cambria Math" panose="02040503050406030204" pitchFamily="18" charset="0"/>
                                        </a:rPr>
                                        <m:t>2</m:t>
                                      </m:r>
                                    </m:den>
                                  </m:f>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e>
                      </m:d>
                    </m:oMath>
                  </m:oMathPara>
                </a14:m>
                <a:endParaRPr lang="de-DE"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e>
                      </m:d>
                    </m:oMath>
                  </m:oMathPara>
                </a14:m>
                <a:endParaRPr lang="en-DE" dirty="0"/>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𝑛</m:t>
                              </m:r>
                            </m:sub>
                            <m:sup>
                              <m:r>
                                <a:rPr lang="en-US" i="1">
                                  <a:latin typeface="Cambria Math" panose="02040503050406030204" pitchFamily="18" charset="0"/>
                                </a:rPr>
                                <m:t>2</m:t>
                              </m:r>
                            </m:sup>
                          </m:sSubSup>
                          <m:r>
                            <a:rPr lang="en-US" i="1">
                              <a:latin typeface="Cambria Math" panose="02040503050406030204" pitchFamily="18" charset="0"/>
                            </a:rPr>
                            <m:t>,+∞</m:t>
                          </m:r>
                        </m:e>
                      </m:d>
                    </m:oMath>
                  </m:oMathPara>
                </a14:m>
                <a:endParaRPr lang="de-DE" sz="1200" dirty="0"/>
              </a:p>
              <a:p>
                <a:r>
                  <a:rPr lang="de-DE" b="1" dirty="0">
                    <a:solidFill>
                      <a:schemeClr val="accent2"/>
                    </a:solidFill>
                  </a:rPr>
                  <a:t>Bemerkungen (Konfidenzintervalle für die Varianz)</a:t>
                </a:r>
              </a:p>
              <a:p>
                <a:pPr lvl="1"/>
                <a:r>
                  <a:rPr lang="de-DE" sz="1200" dirty="0"/>
                  <a:t>Die Konfidenzintervalle werden größer, je größer die korrigierte empirische Varianz ist.</a:t>
                </a:r>
              </a:p>
              <a:p>
                <a:pPr lvl="1"/>
                <a:r>
                  <a:rPr lang="de-DE" sz="1200" dirty="0"/>
                  <a:t>Konfidenzintervalle für die Varianz sind immer im positive Zahlenbereich. Warum?</a:t>
                </a:r>
              </a:p>
            </p:txBody>
          </p:sp>
        </mc:Choice>
        <mc:Fallback xmlns="">
          <p:sp>
            <p:nvSpPr>
              <p:cNvPr id="2" name="Text Placeholder 1">
                <a:extLst>
                  <a:ext uri="{FF2B5EF4-FFF2-40B4-BE49-F238E27FC236}">
                    <a16:creationId xmlns:a16="http://schemas.microsoft.com/office/drawing/2014/main" id="{8551145E-20C7-2F4F-821A-2F4E65C297E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212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E6D7DBE-D8F1-7A54-5AFB-9C6F3C235920}"/>
              </a:ext>
            </a:extLst>
          </p:cNvPr>
          <p:cNvSpPr>
            <a:spLocks noGrp="1"/>
          </p:cNvSpPr>
          <p:nvPr>
            <p:ph type="title"/>
          </p:nvPr>
        </p:nvSpPr>
        <p:spPr/>
        <p:txBody>
          <a:bodyPr/>
          <a:lstStyle/>
          <a:p>
            <a:r>
              <a:rPr lang="de-DE" dirty="0"/>
              <a:t>Konfidenzintervalle für die Varianz</a:t>
            </a:r>
            <a:endParaRPr lang="en-DE" dirty="0"/>
          </a:p>
        </p:txBody>
      </p:sp>
      <p:sp>
        <p:nvSpPr>
          <p:cNvPr id="20" name="TextBox 19">
            <a:extLst>
              <a:ext uri="{FF2B5EF4-FFF2-40B4-BE49-F238E27FC236}">
                <a16:creationId xmlns:a16="http://schemas.microsoft.com/office/drawing/2014/main" id="{205D697E-236E-4BA7-57EE-D89F2C8A1172}"/>
              </a:ext>
            </a:extLst>
          </p:cNvPr>
          <p:cNvSpPr txBox="1"/>
          <p:nvPr/>
        </p:nvSpPr>
        <p:spPr bwMode="gray">
          <a:xfrm>
            <a:off x="5486012" y="3084046"/>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Unteres Konfidenzintervall</a:t>
            </a:r>
          </a:p>
        </p:txBody>
      </p:sp>
      <p:sp>
        <p:nvSpPr>
          <p:cNvPr id="21" name="TextBox 20">
            <a:extLst>
              <a:ext uri="{FF2B5EF4-FFF2-40B4-BE49-F238E27FC236}">
                <a16:creationId xmlns:a16="http://schemas.microsoft.com/office/drawing/2014/main" id="{BDD0408C-A049-9AEF-7FE1-E48C0BE68D2A}"/>
              </a:ext>
            </a:extLst>
          </p:cNvPr>
          <p:cNvSpPr txBox="1"/>
          <p:nvPr/>
        </p:nvSpPr>
        <p:spPr bwMode="gray">
          <a:xfrm>
            <a:off x="5486012" y="3579862"/>
            <a:ext cx="1797126"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Oberes Konfidenzintervall</a:t>
            </a:r>
          </a:p>
        </p:txBody>
      </p:sp>
      <p:sp>
        <p:nvSpPr>
          <p:cNvPr id="35" name="TextBox 34">
            <a:extLst>
              <a:ext uri="{FF2B5EF4-FFF2-40B4-BE49-F238E27FC236}">
                <a16:creationId xmlns:a16="http://schemas.microsoft.com/office/drawing/2014/main" id="{83ACFC79-56F9-5B22-F176-6E325B91D03A}"/>
              </a:ext>
            </a:extLst>
          </p:cNvPr>
          <p:cNvSpPr txBox="1"/>
          <p:nvPr/>
        </p:nvSpPr>
        <p:spPr bwMode="gray">
          <a:xfrm>
            <a:off x="5486012" y="2588230"/>
            <a:ext cx="2110324" cy="33427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Zweiseitiges Konfidenzintervall</a:t>
            </a:r>
          </a:p>
        </p:txBody>
      </p:sp>
    </p:spTree>
    <p:extLst>
      <p:ext uri="{BB962C8B-B14F-4D97-AF65-F5344CB8AC3E}">
        <p14:creationId xmlns:p14="http://schemas.microsoft.com/office/powerpoint/2010/main" val="1223712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dissolve">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4" end="4"/>
                                            </p:txEl>
                                          </p:spTgt>
                                        </p:tgtEl>
                                        <p:attrNameLst>
                                          <p:attrName>style.visibility</p:attrName>
                                        </p:attrNameLst>
                                      </p:cBhvr>
                                      <p:to>
                                        <p:strVal val="visible"/>
                                      </p:to>
                                    </p:set>
                                    <p:animEffect transition="in" filter="dissolve">
                                      <p:cBhvr>
                                        <p:cTn id="40" dur="500"/>
                                        <p:tgtEl>
                                          <p:spTgt spid="2">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dissolve">
                                      <p:cBhvr>
                                        <p:cTn id="43" dur="500"/>
                                        <p:tgtEl>
                                          <p:spTgt spid="2">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6" end="6"/>
                                            </p:txEl>
                                          </p:spTgt>
                                        </p:tgtEl>
                                        <p:attrNameLst>
                                          <p:attrName>style.visibility</p:attrName>
                                        </p:attrNameLst>
                                      </p:cBhvr>
                                      <p:to>
                                        <p:strVal val="visible"/>
                                      </p:to>
                                    </p:set>
                                    <p:animEffect transition="in" filter="dissolve">
                                      <p:cBhvr>
                                        <p:cTn id="4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b="1" dirty="0"/>
              <a:t>Punktschätzer und Intervallschätzer</a:t>
            </a:r>
          </a:p>
          <a:p>
            <a:r>
              <a:rPr lang="de-DE"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416385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FA44F2E-2F48-9CD4-0ECF-EB24D45AA92D}"/>
                  </a:ext>
                </a:extLst>
              </p:cNvPr>
              <p:cNvSpPr>
                <a:spLocks noGrp="1"/>
              </p:cNvSpPr>
              <p:nvPr>
                <p:ph type="body" sz="quarter" idx="13"/>
              </p:nvPr>
            </p:nvSpPr>
            <p:spPr>
              <a:xfrm>
                <a:off x="358777" y="1239837"/>
                <a:ext cx="6301456" cy="3563938"/>
              </a:xfrm>
            </p:spPr>
            <p:txBody>
              <a:bodyPr/>
              <a:lstStyle/>
              <a:p>
                <a:r>
                  <a:rPr lang="de-DE" b="1" dirty="0"/>
                  <a:t>Situation</a:t>
                </a:r>
                <a:r>
                  <a:rPr lang="de-DE" dirty="0"/>
                  <a:t>: Bis jetzt haben wir Punktschätzer </a:t>
                </a:r>
                <a14:m>
                  <m:oMath xmlns:m="http://schemas.openxmlformats.org/officeDocument/2006/math">
                    <m:r>
                      <a:rPr lang="de-DE" b="0" i="1" smtClean="0">
                        <a:latin typeface="Cambria Math" panose="02040503050406030204" pitchFamily="18" charset="0"/>
                      </a:rPr>
                      <m:t>𝑇</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m:rPr>
                        <m:sty m:val="p"/>
                      </m:rPr>
                      <a:rPr lang="de-DE" b="0" i="0" smtClean="0">
                        <a:latin typeface="Cambria Math" panose="02040503050406030204" pitchFamily="18" charset="0"/>
                      </a:rPr>
                      <m:t>Θ</m:t>
                    </m:r>
                  </m:oMath>
                </a14:m>
                <a:r>
                  <a:rPr lang="de-DE" dirty="0"/>
                  <a:t> betrachtet, die auf einen konkreten Wert</a:t>
                </a:r>
                <a:r>
                  <a:rPr lang="de-DE" b="1" dirty="0"/>
                  <a:t> </a:t>
                </a:r>
                <a:r>
                  <a:rPr lang="de-DE" dirty="0"/>
                  <a:t>abbilden.</a:t>
                </a:r>
              </a:p>
              <a:p>
                <a:r>
                  <a:rPr lang="de-DE" b="1" dirty="0"/>
                  <a:t>Idee</a:t>
                </a:r>
                <a:r>
                  <a:rPr lang="de-DE" dirty="0"/>
                  <a:t>: Können wir statt einem Punkt auch ein </a:t>
                </a:r>
                <a:r>
                  <a:rPr lang="de-DE" b="1" dirty="0"/>
                  <a:t>Intervall</a:t>
                </a:r>
                <a:r>
                  <a:rPr lang="de-DE" dirty="0"/>
                  <a:t> angeben, in welchem der tatsächliche Wert mit einer bestimmten Sicherheit liegt?</a:t>
                </a:r>
              </a:p>
              <a:p>
                <a:r>
                  <a:rPr lang="de-DE" b="1" dirty="0">
                    <a:solidFill>
                      <a:schemeClr val="accent4"/>
                    </a:solidFill>
                  </a:rPr>
                  <a:t>Beispiel (Größenverteilung)</a:t>
                </a:r>
                <a:r>
                  <a:rPr lang="de-DE" dirty="0"/>
                  <a:t>. Wir bauen ein neues Vorlesungsgebäude am HPI und müssen entscheiden, welche Stühle wir für das neue Vorlesungsgebäude kaufen. Wenn wir annehmen, dass die Körpergröße unserer </a:t>
                </a:r>
                <a:r>
                  <a:rPr lang="de-DE" dirty="0" err="1"/>
                  <a:t>Studys</a:t>
                </a:r>
                <a:r>
                  <a:rPr lang="de-DE" dirty="0"/>
                  <a:t> normalverteilt ist mit Standardabweichung von 8cm und eine Stichprobe von 36 </a:t>
                </a:r>
                <a:r>
                  <a:rPr lang="de-DE" dirty="0" err="1"/>
                  <a:t>Studys</a:t>
                </a:r>
                <a:r>
                  <a:rPr lang="de-DE" dirty="0"/>
                  <a:t> hat einen empirischen Mittelwert von 175cm, in welchem Intervall befindet sich dann die erwartete Körpergröße unserer </a:t>
                </a:r>
                <a:r>
                  <a:rPr lang="de-DE" dirty="0" err="1"/>
                  <a:t>Studys</a:t>
                </a:r>
                <a:r>
                  <a:rPr lang="de-DE" dirty="0"/>
                  <a:t>?</a:t>
                </a:r>
              </a:p>
              <a:p>
                <a:pPr lvl="1"/>
                <a:r>
                  <a:rPr lang="de-DE" sz="1200" b="1" dirty="0"/>
                  <a:t>Beobachtung</a:t>
                </a:r>
                <a:r>
                  <a:rPr lang="de-DE" sz="1200" dirty="0"/>
                  <a:t>: Egal welches (endlich lange) Intervall wir angeben, ist es immer möglich, dass der Erwartungswert nicht in dem Intervall liegt (wenn die Stichprobe sehr unwahrscheinlich war)</a:t>
                </a:r>
              </a:p>
              <a:p>
                <a:pPr lvl="1"/>
                <a:r>
                  <a:rPr lang="de-DE" sz="1200" b="1" dirty="0"/>
                  <a:t>Frage</a:t>
                </a:r>
                <a:r>
                  <a:rPr lang="de-DE" sz="1200" dirty="0"/>
                  <a:t>: Was bedeutet es, eine </a:t>
                </a:r>
                <a:r>
                  <a:rPr lang="de-DE" sz="1200" b="1" dirty="0"/>
                  <a:t>Konfidenz</a:t>
                </a:r>
                <a:r>
                  <a:rPr lang="de-DE" sz="1200" dirty="0"/>
                  <a:t> in die Intervallschätzung zu haben?</a:t>
                </a:r>
              </a:p>
            </p:txBody>
          </p:sp>
        </mc:Choice>
        <mc:Fallback xmlns="">
          <p:sp>
            <p:nvSpPr>
              <p:cNvPr id="2" name="Text Placeholder 1">
                <a:extLst>
                  <a:ext uri="{FF2B5EF4-FFF2-40B4-BE49-F238E27FC236}">
                    <a16:creationId xmlns:a16="http://schemas.microsoft.com/office/drawing/2014/main" id="{0FA44F2E-2F48-9CD4-0ECF-EB24D45AA92D}"/>
                  </a:ext>
                </a:extLst>
              </p:cNvPr>
              <p:cNvSpPr>
                <a:spLocks noGrp="1" noRot="1" noChangeAspect="1" noMove="1" noResize="1" noEditPoints="1" noAdjustHandles="1" noChangeArrowheads="1" noChangeShapeType="1" noTextEdit="1"/>
              </p:cNvSpPr>
              <p:nvPr>
                <p:ph type="body" sz="quarter" idx="13"/>
              </p:nvPr>
            </p:nvSpPr>
            <p:spPr>
              <a:xfrm>
                <a:off x="358777" y="1239837"/>
                <a:ext cx="6301456"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D6AD8DB9-47BC-BD56-E43A-E33574D44336}"/>
              </a:ext>
            </a:extLst>
          </p:cNvPr>
          <p:cNvSpPr>
            <a:spLocks noGrp="1"/>
          </p:cNvSpPr>
          <p:nvPr>
            <p:ph type="title"/>
          </p:nvPr>
        </p:nvSpPr>
        <p:spPr/>
        <p:txBody>
          <a:bodyPr/>
          <a:lstStyle/>
          <a:p>
            <a:r>
              <a:rPr lang="de-DE" dirty="0"/>
              <a:t>Motivation</a:t>
            </a:r>
          </a:p>
        </p:txBody>
      </p:sp>
      <p:pic>
        <p:nvPicPr>
          <p:cNvPr id="4" name="Picture 6">
            <a:extLst>
              <a:ext uri="{FF2B5EF4-FFF2-40B4-BE49-F238E27FC236}">
                <a16:creationId xmlns:a16="http://schemas.microsoft.com/office/drawing/2014/main" id="{FB4B67FF-48B7-1400-9794-2338F6D313F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10547"/>
          <a:stretch/>
        </p:blipFill>
        <p:spPr bwMode="auto">
          <a:xfrm>
            <a:off x="6741687" y="1347614"/>
            <a:ext cx="2228311" cy="11212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4DC180-6176-4C8D-E327-878EC0D63E54}"/>
              </a:ext>
            </a:extLst>
          </p:cNvPr>
          <p:cNvSpPr txBox="1"/>
          <p:nvPr/>
        </p:nvSpPr>
        <p:spPr bwMode="gray">
          <a:xfrm>
            <a:off x="6660232" y="2468847"/>
            <a:ext cx="2391221" cy="276999"/>
          </a:xfrm>
          <a:prstGeom prst="rect">
            <a:avLst/>
          </a:prstGeom>
          <a:noFill/>
        </p:spPr>
        <p:txBody>
          <a:bodyPr wrap="square">
            <a:spAutoFit/>
          </a:bodyPr>
          <a:lstStyle/>
          <a:p>
            <a:pPr marL="0" lvl="1" indent="0">
              <a:buNone/>
            </a:pPr>
            <a:r>
              <a:rPr lang="de-DE" sz="600" dirty="0">
                <a:solidFill>
                  <a:schemeClr val="accent5"/>
                </a:solidFill>
              </a:rPr>
              <a:t>Karsten </a:t>
            </a:r>
            <a:r>
              <a:rPr lang="de-DE" sz="600" dirty="0" err="1">
                <a:solidFill>
                  <a:schemeClr val="accent5"/>
                </a:solidFill>
              </a:rPr>
              <a:t>Hufer</a:t>
            </a:r>
            <a:r>
              <a:rPr lang="de-DE" sz="600" dirty="0">
                <a:solidFill>
                  <a:schemeClr val="accent5"/>
                </a:solidFill>
              </a:rPr>
              <a:t>: Sonntagsfrage &amp; Co. – was Sie über Wahlumfragen wissen müssen. https://</a:t>
            </a:r>
            <a:r>
              <a:rPr lang="de-DE" sz="600" dirty="0" err="1">
                <a:solidFill>
                  <a:schemeClr val="accent5"/>
                </a:solidFill>
              </a:rPr>
              <a:t>hessenschau.de</a:t>
            </a:r>
            <a:r>
              <a:rPr lang="de-DE" sz="600" dirty="0">
                <a:solidFill>
                  <a:schemeClr val="accent5"/>
                </a:solidFill>
              </a:rPr>
              <a:t>/</a:t>
            </a:r>
          </a:p>
        </p:txBody>
      </p:sp>
      <p:pic>
        <p:nvPicPr>
          <p:cNvPr id="5" name="Picture 2" descr="Reihenbestuhlung, Großraumbestuhlung, Klappbank, Klappbestuhlung, Bestuhlung, Hörsaal, klappbare Kinobestuhlung, Kinostühle, Schreibtablar, Auditorium, Schreibtablare">
            <a:extLst>
              <a:ext uri="{FF2B5EF4-FFF2-40B4-BE49-F238E27FC236}">
                <a16:creationId xmlns:a16="http://schemas.microsoft.com/office/drawing/2014/main" id="{10191F11-2029-83A3-23D8-68973B19E9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04248" y="2846480"/>
            <a:ext cx="1267345" cy="9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61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dissolve">
                                      <p:cBhvr>
                                        <p:cTn id="25" dur="500"/>
                                        <p:tgtEl>
                                          <p:spTgt spid="2">
                                            <p:txEl>
                                              <p:pRg st="2" end="2"/>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dissolv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4" end="4"/>
                                            </p:txEl>
                                          </p:spTgt>
                                        </p:tgtEl>
                                        <p:attrNameLst>
                                          <p:attrName>style.visibility</p:attrName>
                                        </p:attrNameLst>
                                      </p:cBhvr>
                                      <p:to>
                                        <p:strVal val="visible"/>
                                      </p:to>
                                    </p:set>
                                    <p:animEffect transition="in" filter="dissolve">
                                      <p:cBhvr>
                                        <p:cTn id="3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6952C-6B1B-29E7-612F-1087365910C4}"/>
              </a:ext>
            </a:extLst>
          </p:cNvPr>
          <p:cNvSpPr>
            <a:spLocks noGrp="1"/>
          </p:cNvSpPr>
          <p:nvPr>
            <p:ph type="body" sz="quarter" idx="13"/>
          </p:nvPr>
        </p:nvSpPr>
        <p:spPr>
          <a:xfrm>
            <a:off x="358776" y="3673187"/>
            <a:ext cx="6877051" cy="1130587"/>
          </a:xfrm>
        </p:spPr>
        <p:txBody>
          <a:bodyPr/>
          <a:lstStyle/>
          <a:p>
            <a:r>
              <a:rPr lang="de-DE" sz="1200" dirty="0"/>
              <a:t>Das </a:t>
            </a:r>
            <a:r>
              <a:rPr lang="de-DE" sz="1200" b="1" dirty="0"/>
              <a:t>stochastische Modell </a:t>
            </a:r>
            <a:r>
              <a:rPr lang="de-DE" sz="1200" dirty="0"/>
              <a:t>beschreibt das Zufallsexperiment der Stichprobenwahl.</a:t>
            </a:r>
          </a:p>
          <a:p>
            <a:r>
              <a:rPr lang="de-DE" sz="1200" dirty="0"/>
              <a:t>Wir nutzen dieses, um von Stichprobenmerkmalen auf die Populationsmerkmale zu schließen mit Hilfe von </a:t>
            </a:r>
            <a:r>
              <a:rPr lang="de-DE" sz="1200" b="1" dirty="0"/>
              <a:t>Schätzern</a:t>
            </a:r>
            <a:r>
              <a:rPr lang="de-DE" sz="1200" dirty="0"/>
              <a:t>!</a:t>
            </a:r>
          </a:p>
          <a:p>
            <a:r>
              <a:rPr lang="de-DE" sz="1200" dirty="0"/>
              <a:t>Beim Aufstellen eines Modells trifft man Annahmen – stimmen diese nicht, sind die Ergebnisse hinfällig.</a:t>
            </a:r>
          </a:p>
        </p:txBody>
      </p:sp>
      <p:sp>
        <p:nvSpPr>
          <p:cNvPr id="3" name="Title 2">
            <a:extLst>
              <a:ext uri="{FF2B5EF4-FFF2-40B4-BE49-F238E27FC236}">
                <a16:creationId xmlns:a16="http://schemas.microsoft.com/office/drawing/2014/main" id="{DDB9E8B8-E3D7-B9C8-6E1D-51A9E85389EB}"/>
              </a:ext>
            </a:extLst>
          </p:cNvPr>
          <p:cNvSpPr>
            <a:spLocks noGrp="1"/>
          </p:cNvSpPr>
          <p:nvPr>
            <p:ph type="title"/>
          </p:nvPr>
        </p:nvSpPr>
        <p:spPr/>
        <p:txBody>
          <a:bodyPr/>
          <a:lstStyle/>
          <a:p>
            <a:r>
              <a:rPr lang="de-DE" dirty="0"/>
              <a:t>Stichprobe und Modell</a:t>
            </a:r>
            <a:endParaRPr lang="en-DE" dirty="0"/>
          </a:p>
        </p:txBody>
      </p:sp>
      <p:sp>
        <p:nvSpPr>
          <p:cNvPr id="4" name="Ellipse 6">
            <a:extLst>
              <a:ext uri="{FF2B5EF4-FFF2-40B4-BE49-F238E27FC236}">
                <a16:creationId xmlns:a16="http://schemas.microsoft.com/office/drawing/2014/main" id="{C32EFB19-F83B-9032-44AF-19745C540F82}"/>
              </a:ext>
            </a:extLst>
          </p:cNvPr>
          <p:cNvSpPr/>
          <p:nvPr/>
        </p:nvSpPr>
        <p:spPr bwMode="gray">
          <a:xfrm>
            <a:off x="467544" y="1347614"/>
            <a:ext cx="1977882" cy="19778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5" name="Ellipse 7">
            <a:extLst>
              <a:ext uri="{FF2B5EF4-FFF2-40B4-BE49-F238E27FC236}">
                <a16:creationId xmlns:a16="http://schemas.microsoft.com/office/drawing/2014/main" id="{D838858F-1397-975D-4184-BE8936B86E44}"/>
              </a:ext>
            </a:extLst>
          </p:cNvPr>
          <p:cNvSpPr/>
          <p:nvPr/>
        </p:nvSpPr>
        <p:spPr bwMode="gray">
          <a:xfrm>
            <a:off x="1202817" y="168801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6" name="Ellipse 8">
            <a:extLst>
              <a:ext uri="{FF2B5EF4-FFF2-40B4-BE49-F238E27FC236}">
                <a16:creationId xmlns:a16="http://schemas.microsoft.com/office/drawing/2014/main" id="{FF461EA8-259D-38FC-8BF8-8B22E8D84E45}"/>
              </a:ext>
            </a:extLst>
          </p:cNvPr>
          <p:cNvSpPr/>
          <p:nvPr/>
        </p:nvSpPr>
        <p:spPr bwMode="gray">
          <a:xfrm>
            <a:off x="1668508" y="2106523"/>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7" name="Ellipse 9">
            <a:extLst>
              <a:ext uri="{FF2B5EF4-FFF2-40B4-BE49-F238E27FC236}">
                <a16:creationId xmlns:a16="http://schemas.microsoft.com/office/drawing/2014/main" id="{7D2F4035-4F08-D314-59F2-B37F9B637640}"/>
              </a:ext>
            </a:extLst>
          </p:cNvPr>
          <p:cNvSpPr/>
          <p:nvPr/>
        </p:nvSpPr>
        <p:spPr bwMode="gray">
          <a:xfrm>
            <a:off x="1066110" y="2180586"/>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8" name="Ellipse 10">
            <a:extLst>
              <a:ext uri="{FF2B5EF4-FFF2-40B4-BE49-F238E27FC236}">
                <a16:creationId xmlns:a16="http://schemas.microsoft.com/office/drawing/2014/main" id="{7FE22110-1D16-690B-7005-15E1559FC7C7}"/>
              </a:ext>
            </a:extLst>
          </p:cNvPr>
          <p:cNvSpPr/>
          <p:nvPr/>
        </p:nvSpPr>
        <p:spPr bwMode="gray">
          <a:xfrm>
            <a:off x="2103929" y="2037472"/>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9" name="Ellipse 11">
            <a:extLst>
              <a:ext uri="{FF2B5EF4-FFF2-40B4-BE49-F238E27FC236}">
                <a16:creationId xmlns:a16="http://schemas.microsoft.com/office/drawing/2014/main" id="{0CFCD2B4-EF3F-AF6B-4BD2-7753A75EE073}"/>
              </a:ext>
            </a:extLst>
          </p:cNvPr>
          <p:cNvSpPr/>
          <p:nvPr/>
        </p:nvSpPr>
        <p:spPr bwMode="gray">
          <a:xfrm>
            <a:off x="1452174" y="2729634"/>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Ellipse 12">
            <a:extLst>
              <a:ext uri="{FF2B5EF4-FFF2-40B4-BE49-F238E27FC236}">
                <a16:creationId xmlns:a16="http://schemas.microsoft.com/office/drawing/2014/main" id="{B49DC0BD-9723-FC35-DE2E-7E3E9696EF93}"/>
              </a:ext>
            </a:extLst>
          </p:cNvPr>
          <p:cNvSpPr/>
          <p:nvPr/>
        </p:nvSpPr>
        <p:spPr bwMode="gray">
          <a:xfrm>
            <a:off x="760804" y="2261987"/>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Ellipse 13">
            <a:extLst>
              <a:ext uri="{FF2B5EF4-FFF2-40B4-BE49-F238E27FC236}">
                <a16:creationId xmlns:a16="http://schemas.microsoft.com/office/drawing/2014/main" id="{92E1E2C9-E0A6-DCF7-C062-E0BDBF91BD41}"/>
              </a:ext>
            </a:extLst>
          </p:cNvPr>
          <p:cNvSpPr/>
          <p:nvPr/>
        </p:nvSpPr>
        <p:spPr bwMode="gray">
          <a:xfrm>
            <a:off x="1922955" y="273708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Ellipse 14">
            <a:extLst>
              <a:ext uri="{FF2B5EF4-FFF2-40B4-BE49-F238E27FC236}">
                <a16:creationId xmlns:a16="http://schemas.microsoft.com/office/drawing/2014/main" id="{5FC9F9B1-07DF-EE11-7EE6-0570FBC45B0D}"/>
              </a:ext>
            </a:extLst>
          </p:cNvPr>
          <p:cNvSpPr/>
          <p:nvPr/>
        </p:nvSpPr>
        <p:spPr bwMode="gray">
          <a:xfrm>
            <a:off x="843619" y="166010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Ellipse 15">
            <a:extLst>
              <a:ext uri="{FF2B5EF4-FFF2-40B4-BE49-F238E27FC236}">
                <a16:creationId xmlns:a16="http://schemas.microsoft.com/office/drawing/2014/main" id="{B4ABC925-E0E9-4846-D697-4043C2084D21}"/>
              </a:ext>
            </a:extLst>
          </p:cNvPr>
          <p:cNvSpPr/>
          <p:nvPr/>
        </p:nvSpPr>
        <p:spPr bwMode="gray">
          <a:xfrm>
            <a:off x="862958" y="280681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Ellipse 16">
            <a:extLst>
              <a:ext uri="{FF2B5EF4-FFF2-40B4-BE49-F238E27FC236}">
                <a16:creationId xmlns:a16="http://schemas.microsoft.com/office/drawing/2014/main" id="{3063532F-8B11-2C30-F2DC-FAD612ECD789}"/>
              </a:ext>
            </a:extLst>
          </p:cNvPr>
          <p:cNvSpPr/>
          <p:nvPr/>
        </p:nvSpPr>
        <p:spPr bwMode="gray">
          <a:xfrm>
            <a:off x="1352899" y="304849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5" name="Ellipse 17">
            <a:extLst>
              <a:ext uri="{FF2B5EF4-FFF2-40B4-BE49-F238E27FC236}">
                <a16:creationId xmlns:a16="http://schemas.microsoft.com/office/drawing/2014/main" id="{3EE850A2-7071-2445-449D-62E5DF232F3F}"/>
              </a:ext>
            </a:extLst>
          </p:cNvPr>
          <p:cNvSpPr/>
          <p:nvPr/>
        </p:nvSpPr>
        <p:spPr bwMode="gray">
          <a:xfrm>
            <a:off x="1718603" y="1547908"/>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6" name="Ellipse 18">
            <a:extLst>
              <a:ext uri="{FF2B5EF4-FFF2-40B4-BE49-F238E27FC236}">
                <a16:creationId xmlns:a16="http://schemas.microsoft.com/office/drawing/2014/main" id="{EE134964-FE36-D8CE-6071-8316FCE048DC}"/>
              </a:ext>
            </a:extLst>
          </p:cNvPr>
          <p:cNvSpPr/>
          <p:nvPr/>
        </p:nvSpPr>
        <p:spPr bwMode="gray">
          <a:xfrm>
            <a:off x="1380306" y="235510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7" name="Ellipse 19">
            <a:extLst>
              <a:ext uri="{FF2B5EF4-FFF2-40B4-BE49-F238E27FC236}">
                <a16:creationId xmlns:a16="http://schemas.microsoft.com/office/drawing/2014/main" id="{D626553E-740E-1D2C-25EE-94996450D349}"/>
              </a:ext>
            </a:extLst>
          </p:cNvPr>
          <p:cNvSpPr/>
          <p:nvPr/>
        </p:nvSpPr>
        <p:spPr bwMode="gray">
          <a:xfrm>
            <a:off x="1394213" y="1494792"/>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8" name="Ellipse 20">
            <a:extLst>
              <a:ext uri="{FF2B5EF4-FFF2-40B4-BE49-F238E27FC236}">
                <a16:creationId xmlns:a16="http://schemas.microsoft.com/office/drawing/2014/main" id="{1C16760A-261E-0469-D747-176526F92555}"/>
              </a:ext>
            </a:extLst>
          </p:cNvPr>
          <p:cNvSpPr/>
          <p:nvPr/>
        </p:nvSpPr>
        <p:spPr bwMode="gray">
          <a:xfrm>
            <a:off x="1729722" y="243650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9" name="Ellipse 21">
            <a:extLst>
              <a:ext uri="{FF2B5EF4-FFF2-40B4-BE49-F238E27FC236}">
                <a16:creationId xmlns:a16="http://schemas.microsoft.com/office/drawing/2014/main" id="{3A44A38C-D762-31AF-01BD-78561E4235BF}"/>
              </a:ext>
            </a:extLst>
          </p:cNvPr>
          <p:cNvSpPr/>
          <p:nvPr/>
        </p:nvSpPr>
        <p:spPr bwMode="gray">
          <a:xfrm>
            <a:off x="1866282" y="1834619"/>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0" name="Ellipse 22">
            <a:extLst>
              <a:ext uri="{FF2B5EF4-FFF2-40B4-BE49-F238E27FC236}">
                <a16:creationId xmlns:a16="http://schemas.microsoft.com/office/drawing/2014/main" id="{A22CE3B9-59DC-305B-8F0B-92C9BFEB2ADA}"/>
              </a:ext>
            </a:extLst>
          </p:cNvPr>
          <p:cNvSpPr/>
          <p:nvPr/>
        </p:nvSpPr>
        <p:spPr bwMode="gray">
          <a:xfrm>
            <a:off x="1062148" y="305585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1" name="Ellipse 23">
            <a:extLst>
              <a:ext uri="{FF2B5EF4-FFF2-40B4-BE49-F238E27FC236}">
                <a16:creationId xmlns:a16="http://schemas.microsoft.com/office/drawing/2014/main" id="{8F58F9DF-9310-A49B-4A96-18A32F627F90}"/>
              </a:ext>
            </a:extLst>
          </p:cNvPr>
          <p:cNvSpPr/>
          <p:nvPr/>
        </p:nvSpPr>
        <p:spPr bwMode="gray">
          <a:xfrm>
            <a:off x="581057" y="1973293"/>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2" name="Ellipse 24">
            <a:extLst>
              <a:ext uri="{FF2B5EF4-FFF2-40B4-BE49-F238E27FC236}">
                <a16:creationId xmlns:a16="http://schemas.microsoft.com/office/drawing/2014/main" id="{2F3B40DC-7D4A-F2B9-FE75-9CB17F9496CE}"/>
              </a:ext>
            </a:extLst>
          </p:cNvPr>
          <p:cNvSpPr/>
          <p:nvPr/>
        </p:nvSpPr>
        <p:spPr bwMode="gray">
          <a:xfrm>
            <a:off x="1025689" y="1928526"/>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3" name="Ellipse 25">
            <a:extLst>
              <a:ext uri="{FF2B5EF4-FFF2-40B4-BE49-F238E27FC236}">
                <a16:creationId xmlns:a16="http://schemas.microsoft.com/office/drawing/2014/main" id="{E44BEBE4-A3CC-7F6E-EAAE-0EE1DB3CA945}"/>
              </a:ext>
            </a:extLst>
          </p:cNvPr>
          <p:cNvSpPr/>
          <p:nvPr/>
        </p:nvSpPr>
        <p:spPr bwMode="gray">
          <a:xfrm>
            <a:off x="631169" y="2555115"/>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4" name="Ellipse 26">
            <a:extLst>
              <a:ext uri="{FF2B5EF4-FFF2-40B4-BE49-F238E27FC236}">
                <a16:creationId xmlns:a16="http://schemas.microsoft.com/office/drawing/2014/main" id="{AF8B95E8-266C-3012-BCD6-F39E8C436AF8}"/>
              </a:ext>
            </a:extLst>
          </p:cNvPr>
          <p:cNvSpPr/>
          <p:nvPr/>
        </p:nvSpPr>
        <p:spPr bwMode="gray">
          <a:xfrm>
            <a:off x="1691763" y="3003512"/>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Ellipse 27">
            <a:extLst>
              <a:ext uri="{FF2B5EF4-FFF2-40B4-BE49-F238E27FC236}">
                <a16:creationId xmlns:a16="http://schemas.microsoft.com/office/drawing/2014/main" id="{4AFFFC98-450E-6FC5-6046-CEF93C1F8317}"/>
              </a:ext>
            </a:extLst>
          </p:cNvPr>
          <p:cNvSpPr/>
          <p:nvPr/>
        </p:nvSpPr>
        <p:spPr bwMode="gray">
          <a:xfrm>
            <a:off x="1106636" y="1460649"/>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6" name="Ellipse 28">
            <a:extLst>
              <a:ext uri="{FF2B5EF4-FFF2-40B4-BE49-F238E27FC236}">
                <a16:creationId xmlns:a16="http://schemas.microsoft.com/office/drawing/2014/main" id="{D47485A6-5E6E-B3B8-1069-2FCD3D44EBBC}"/>
              </a:ext>
            </a:extLst>
          </p:cNvPr>
          <p:cNvSpPr/>
          <p:nvPr/>
        </p:nvSpPr>
        <p:spPr bwMode="gray">
          <a:xfrm>
            <a:off x="1128208" y="2567414"/>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7" name="Ellipse 29">
            <a:extLst>
              <a:ext uri="{FF2B5EF4-FFF2-40B4-BE49-F238E27FC236}">
                <a16:creationId xmlns:a16="http://schemas.microsoft.com/office/drawing/2014/main" id="{B77705AE-8F88-7B00-78A3-FE7530D32755}"/>
              </a:ext>
            </a:extLst>
          </p:cNvPr>
          <p:cNvSpPr/>
          <p:nvPr/>
        </p:nvSpPr>
        <p:spPr bwMode="gray">
          <a:xfrm>
            <a:off x="1430691" y="1886033"/>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8" name="Ellipse 30">
            <a:extLst>
              <a:ext uri="{FF2B5EF4-FFF2-40B4-BE49-F238E27FC236}">
                <a16:creationId xmlns:a16="http://schemas.microsoft.com/office/drawing/2014/main" id="{E897638C-E1A0-2C84-D0DA-5E3535A527A6}"/>
              </a:ext>
            </a:extLst>
          </p:cNvPr>
          <p:cNvSpPr/>
          <p:nvPr/>
        </p:nvSpPr>
        <p:spPr bwMode="gray">
          <a:xfrm>
            <a:off x="2122287" y="2480155"/>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9" name="Ellipse 31">
            <a:extLst>
              <a:ext uri="{FF2B5EF4-FFF2-40B4-BE49-F238E27FC236}">
                <a16:creationId xmlns:a16="http://schemas.microsoft.com/office/drawing/2014/main" id="{666E224D-0792-B8AB-2333-2341EB389549}"/>
              </a:ext>
            </a:extLst>
          </p:cNvPr>
          <p:cNvSpPr/>
          <p:nvPr/>
        </p:nvSpPr>
        <p:spPr bwMode="gray">
          <a:xfrm>
            <a:off x="4203989" y="2482085"/>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0" name="Ellipse 32">
            <a:extLst>
              <a:ext uri="{FF2B5EF4-FFF2-40B4-BE49-F238E27FC236}">
                <a16:creationId xmlns:a16="http://schemas.microsoft.com/office/drawing/2014/main" id="{16DCAC1D-5FB0-58B3-228E-AFC409248B0D}"/>
              </a:ext>
            </a:extLst>
          </p:cNvPr>
          <p:cNvSpPr/>
          <p:nvPr/>
        </p:nvSpPr>
        <p:spPr bwMode="gray">
          <a:xfrm>
            <a:off x="4203989" y="2156311"/>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1" name="Ellipse 33">
            <a:extLst>
              <a:ext uri="{FF2B5EF4-FFF2-40B4-BE49-F238E27FC236}">
                <a16:creationId xmlns:a16="http://schemas.microsoft.com/office/drawing/2014/main" id="{D500165A-A81E-6083-DAAC-23B2CDF5A80E}"/>
              </a:ext>
            </a:extLst>
          </p:cNvPr>
          <p:cNvSpPr/>
          <p:nvPr/>
        </p:nvSpPr>
        <p:spPr bwMode="gray">
          <a:xfrm>
            <a:off x="3796070" y="2230280"/>
            <a:ext cx="174519" cy="1745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2" name="Ellipse 34">
            <a:extLst>
              <a:ext uri="{FF2B5EF4-FFF2-40B4-BE49-F238E27FC236}">
                <a16:creationId xmlns:a16="http://schemas.microsoft.com/office/drawing/2014/main" id="{AC3116F9-9202-6C84-CC3C-4FA030695799}"/>
              </a:ext>
            </a:extLst>
          </p:cNvPr>
          <p:cNvSpPr/>
          <p:nvPr/>
        </p:nvSpPr>
        <p:spPr bwMode="gray">
          <a:xfrm>
            <a:off x="3935858" y="2030818"/>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3" name="Ellipse 35">
            <a:extLst>
              <a:ext uri="{FF2B5EF4-FFF2-40B4-BE49-F238E27FC236}">
                <a16:creationId xmlns:a16="http://schemas.microsoft.com/office/drawing/2014/main" id="{DEE61C77-7D50-9139-7716-5A42D019263B}"/>
              </a:ext>
            </a:extLst>
          </p:cNvPr>
          <p:cNvSpPr/>
          <p:nvPr/>
        </p:nvSpPr>
        <p:spPr bwMode="gray">
          <a:xfrm>
            <a:off x="3952897" y="2465238"/>
            <a:ext cx="174519" cy="1745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4" name="Ellipse 36">
            <a:extLst>
              <a:ext uri="{FF2B5EF4-FFF2-40B4-BE49-F238E27FC236}">
                <a16:creationId xmlns:a16="http://schemas.microsoft.com/office/drawing/2014/main" id="{165A85FA-3874-B8D4-F36B-C32882C05A6D}"/>
              </a:ext>
            </a:extLst>
          </p:cNvPr>
          <p:cNvSpPr/>
          <p:nvPr/>
        </p:nvSpPr>
        <p:spPr bwMode="gray">
          <a:xfrm>
            <a:off x="4023117" y="2246560"/>
            <a:ext cx="174519" cy="1745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5" name="Ellipse 37">
            <a:extLst>
              <a:ext uri="{FF2B5EF4-FFF2-40B4-BE49-F238E27FC236}">
                <a16:creationId xmlns:a16="http://schemas.microsoft.com/office/drawing/2014/main" id="{9612D658-CB17-C422-B694-E3CABFEE6A9A}"/>
              </a:ext>
            </a:extLst>
          </p:cNvPr>
          <p:cNvSpPr/>
          <p:nvPr/>
        </p:nvSpPr>
        <p:spPr bwMode="gray">
          <a:xfrm>
            <a:off x="3735010" y="1990193"/>
            <a:ext cx="763439" cy="7634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6" name="Pfeil: nach rechts 38">
            <a:extLst>
              <a:ext uri="{FF2B5EF4-FFF2-40B4-BE49-F238E27FC236}">
                <a16:creationId xmlns:a16="http://schemas.microsoft.com/office/drawing/2014/main" id="{56901D0D-FFC2-10AB-EBA0-DA6F719BA127}"/>
              </a:ext>
            </a:extLst>
          </p:cNvPr>
          <p:cNvSpPr/>
          <p:nvPr/>
        </p:nvSpPr>
        <p:spPr bwMode="gray">
          <a:xfrm flipH="1">
            <a:off x="2560320" y="2396328"/>
            <a:ext cx="1107226" cy="236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7" name="Pfeil: nach rechts 39">
            <a:extLst>
              <a:ext uri="{FF2B5EF4-FFF2-40B4-BE49-F238E27FC236}">
                <a16:creationId xmlns:a16="http://schemas.microsoft.com/office/drawing/2014/main" id="{580F75A4-E66B-8A36-436C-75271E0D189D}"/>
              </a:ext>
            </a:extLst>
          </p:cNvPr>
          <p:cNvSpPr/>
          <p:nvPr/>
        </p:nvSpPr>
        <p:spPr bwMode="gray">
          <a:xfrm>
            <a:off x="2558788" y="2128453"/>
            <a:ext cx="1107226" cy="23621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38" name="Textfeld 40">
            <a:extLst>
              <a:ext uri="{FF2B5EF4-FFF2-40B4-BE49-F238E27FC236}">
                <a16:creationId xmlns:a16="http://schemas.microsoft.com/office/drawing/2014/main" id="{1B84A215-32C2-F660-3DE6-E9699E697B39}"/>
              </a:ext>
            </a:extLst>
          </p:cNvPr>
          <p:cNvSpPr txBox="1"/>
          <p:nvPr/>
        </p:nvSpPr>
        <p:spPr bwMode="gray">
          <a:xfrm>
            <a:off x="2547002" y="1815855"/>
            <a:ext cx="1107226" cy="30684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dirty="0">
                <a:latin typeface="Neo Sans Pro" panose="020B0504030504040204" pitchFamily="34" charset="0"/>
              </a:rPr>
              <a:t>Sampling</a:t>
            </a:r>
            <a:br>
              <a:rPr lang="de-DE" sz="1000" dirty="0">
                <a:latin typeface="Neo Sans Pro" panose="020B0504030504040204" pitchFamily="34" charset="0"/>
              </a:rPr>
            </a:br>
            <a:r>
              <a:rPr lang="de-DE" sz="1000" dirty="0">
                <a:latin typeface="Neo Sans Pro" panose="020B0504030504040204" pitchFamily="34" charset="0"/>
              </a:rPr>
              <a:t>(Zufallsexperiment)</a:t>
            </a:r>
          </a:p>
        </p:txBody>
      </p:sp>
      <p:sp>
        <p:nvSpPr>
          <p:cNvPr id="39" name="Textfeld 41">
            <a:extLst>
              <a:ext uri="{FF2B5EF4-FFF2-40B4-BE49-F238E27FC236}">
                <a16:creationId xmlns:a16="http://schemas.microsoft.com/office/drawing/2014/main" id="{CB24D784-3EF3-8D8F-CD0D-C847CB994603}"/>
              </a:ext>
            </a:extLst>
          </p:cNvPr>
          <p:cNvSpPr txBox="1"/>
          <p:nvPr/>
        </p:nvSpPr>
        <p:spPr bwMode="gray">
          <a:xfrm>
            <a:off x="2566453" y="2641671"/>
            <a:ext cx="1107226" cy="306843"/>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dirty="0">
                <a:latin typeface="Neo Sans Pro" panose="020B0504030504040204" pitchFamily="34" charset="0"/>
              </a:rPr>
              <a:t>Inferenz</a:t>
            </a:r>
          </a:p>
        </p:txBody>
      </p:sp>
      <p:sp>
        <p:nvSpPr>
          <p:cNvPr id="40" name="Textfeld 42">
            <a:extLst>
              <a:ext uri="{FF2B5EF4-FFF2-40B4-BE49-F238E27FC236}">
                <a16:creationId xmlns:a16="http://schemas.microsoft.com/office/drawing/2014/main" id="{25FADA62-EA3E-C907-3FDC-21C5A1E42506}"/>
              </a:ext>
            </a:extLst>
          </p:cNvPr>
          <p:cNvSpPr txBox="1"/>
          <p:nvPr/>
        </p:nvSpPr>
        <p:spPr bwMode="gray">
          <a:xfrm>
            <a:off x="913952" y="3378646"/>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Population</a:t>
            </a:r>
          </a:p>
        </p:txBody>
      </p:sp>
      <p:sp>
        <p:nvSpPr>
          <p:cNvPr id="41" name="Textfeld 43">
            <a:extLst>
              <a:ext uri="{FF2B5EF4-FFF2-40B4-BE49-F238E27FC236}">
                <a16:creationId xmlns:a16="http://schemas.microsoft.com/office/drawing/2014/main" id="{EA6AB4DC-203A-5625-4DEF-323CB0966133}"/>
              </a:ext>
            </a:extLst>
          </p:cNvPr>
          <p:cNvSpPr txBox="1"/>
          <p:nvPr/>
        </p:nvSpPr>
        <p:spPr bwMode="gray">
          <a:xfrm>
            <a:off x="3573803" y="2822367"/>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Stichprobe</a:t>
            </a:r>
          </a:p>
        </p:txBody>
      </p:sp>
      <p:cxnSp>
        <p:nvCxnSpPr>
          <p:cNvPr id="42" name="Gerade Verbindung mit Pfeil 44">
            <a:extLst>
              <a:ext uri="{FF2B5EF4-FFF2-40B4-BE49-F238E27FC236}">
                <a16:creationId xmlns:a16="http://schemas.microsoft.com/office/drawing/2014/main" id="{4B7E637D-0E08-752A-65E3-8BAB54F0FF66}"/>
              </a:ext>
            </a:extLst>
          </p:cNvPr>
          <p:cNvCxnSpPr>
            <a:cxnSpLocks/>
          </p:cNvCxnSpPr>
          <p:nvPr/>
        </p:nvCxnSpPr>
        <p:spPr bwMode="gray">
          <a:xfrm>
            <a:off x="5074575" y="3147814"/>
            <a:ext cx="18722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5">
            <a:extLst>
              <a:ext uri="{FF2B5EF4-FFF2-40B4-BE49-F238E27FC236}">
                <a16:creationId xmlns:a16="http://schemas.microsoft.com/office/drawing/2014/main" id="{958A7E69-EF26-9503-5E72-F904E9A8A87D}"/>
              </a:ext>
            </a:extLst>
          </p:cNvPr>
          <p:cNvCxnSpPr/>
          <p:nvPr/>
        </p:nvCxnSpPr>
        <p:spPr bwMode="gray">
          <a:xfrm flipV="1">
            <a:off x="5218591" y="1419622"/>
            <a:ext cx="0" cy="18722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feld 47">
                <a:extLst>
                  <a:ext uri="{FF2B5EF4-FFF2-40B4-BE49-F238E27FC236}">
                    <a16:creationId xmlns:a16="http://schemas.microsoft.com/office/drawing/2014/main" id="{70810ABF-F2C6-1A0B-1598-650F39FFA1B3}"/>
                  </a:ext>
                </a:extLst>
              </p:cNvPr>
              <p:cNvSpPr txBox="1"/>
              <p:nvPr/>
            </p:nvSpPr>
            <p:spPr bwMode="gray">
              <a:xfrm>
                <a:off x="5037617" y="3185300"/>
                <a:ext cx="144014"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m:t>
                      </m:r>
                    </m:oMath>
                  </m:oMathPara>
                </a14:m>
                <a:endParaRPr lang="de-DE" sz="1000" dirty="0" err="1"/>
              </a:p>
            </p:txBody>
          </p:sp>
        </mc:Choice>
        <mc:Fallback xmlns="">
          <p:sp>
            <p:nvSpPr>
              <p:cNvPr id="44" name="Textfeld 47">
                <a:extLst>
                  <a:ext uri="{FF2B5EF4-FFF2-40B4-BE49-F238E27FC236}">
                    <a16:creationId xmlns:a16="http://schemas.microsoft.com/office/drawing/2014/main" id="{70810ABF-F2C6-1A0B-1598-650F39FFA1B3}"/>
                  </a:ext>
                </a:extLst>
              </p:cNvPr>
              <p:cNvSpPr txBox="1">
                <a:spLocks noRot="1" noChangeAspect="1" noMove="1" noResize="1" noEditPoints="1" noAdjustHandles="1" noChangeArrowheads="1" noChangeShapeType="1" noTextEdit="1"/>
              </p:cNvSpPr>
              <p:nvPr/>
            </p:nvSpPr>
            <p:spPr bwMode="gray">
              <a:xfrm>
                <a:off x="5037617" y="3185300"/>
                <a:ext cx="144014" cy="144016"/>
              </a:xfrm>
              <a:prstGeom prst="rect">
                <a:avLst/>
              </a:prstGeom>
              <a:blipFill>
                <a:blip r:embed="rId2"/>
                <a:stretch>
                  <a:fillRect b="-8333"/>
                </a:stretch>
              </a:blipFill>
            </p:spPr>
            <p:txBody>
              <a:bodyPr/>
              <a:lstStyle/>
              <a:p>
                <a:r>
                  <a:rPr lang="en-DE">
                    <a:noFill/>
                  </a:rPr>
                  <a:t> </a:t>
                </a:r>
              </a:p>
            </p:txBody>
          </p:sp>
        </mc:Fallback>
      </mc:AlternateContent>
      <p:cxnSp>
        <p:nvCxnSpPr>
          <p:cNvPr id="45" name="Gerader Verbinder 53">
            <a:extLst>
              <a:ext uri="{FF2B5EF4-FFF2-40B4-BE49-F238E27FC236}">
                <a16:creationId xmlns:a16="http://schemas.microsoft.com/office/drawing/2014/main" id="{EEDCA283-D037-9BB0-4613-47CFCEC99874}"/>
              </a:ext>
            </a:extLst>
          </p:cNvPr>
          <p:cNvCxnSpPr>
            <a:cxnSpLocks/>
          </p:cNvCxnSpPr>
          <p:nvPr/>
        </p:nvCxnSpPr>
        <p:spPr bwMode="gray">
          <a:xfrm rot="5400000">
            <a:off x="5217635" y="275177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feld 54">
                <a:extLst>
                  <a:ext uri="{FF2B5EF4-FFF2-40B4-BE49-F238E27FC236}">
                    <a16:creationId xmlns:a16="http://schemas.microsoft.com/office/drawing/2014/main" id="{3028ABDD-889D-AA58-63FC-F1A2718B5D21}"/>
                  </a:ext>
                </a:extLst>
              </p:cNvPr>
              <p:cNvSpPr txBox="1"/>
              <p:nvPr/>
            </p:nvSpPr>
            <p:spPr bwMode="gray">
              <a:xfrm>
                <a:off x="4933497" y="1626220"/>
                <a:ext cx="238124"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1</m:t>
                      </m:r>
                    </m:oMath>
                  </m:oMathPara>
                </a14:m>
                <a:endParaRPr lang="de-DE" sz="1000" dirty="0" err="1"/>
              </a:p>
            </p:txBody>
          </p:sp>
        </mc:Choice>
        <mc:Fallback xmlns="">
          <p:sp>
            <p:nvSpPr>
              <p:cNvPr id="46" name="Textfeld 54">
                <a:extLst>
                  <a:ext uri="{FF2B5EF4-FFF2-40B4-BE49-F238E27FC236}">
                    <a16:creationId xmlns:a16="http://schemas.microsoft.com/office/drawing/2014/main" id="{3028ABDD-889D-AA58-63FC-F1A2718B5D21}"/>
                  </a:ext>
                </a:extLst>
              </p:cNvPr>
              <p:cNvSpPr txBox="1">
                <a:spLocks noRot="1" noChangeAspect="1" noMove="1" noResize="1" noEditPoints="1" noAdjustHandles="1" noChangeArrowheads="1" noChangeShapeType="1" noTextEdit="1"/>
              </p:cNvSpPr>
              <p:nvPr/>
            </p:nvSpPr>
            <p:spPr bwMode="gray">
              <a:xfrm>
                <a:off x="4933497" y="1626220"/>
                <a:ext cx="238124" cy="162870"/>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7" name="Textfeld 55">
                <a:extLst>
                  <a:ext uri="{FF2B5EF4-FFF2-40B4-BE49-F238E27FC236}">
                    <a16:creationId xmlns:a16="http://schemas.microsoft.com/office/drawing/2014/main" id="{1FF0B11E-87F8-FF69-0970-896B44734CA7}"/>
                  </a:ext>
                </a:extLst>
              </p:cNvPr>
              <p:cNvSpPr txBox="1"/>
              <p:nvPr/>
            </p:nvSpPr>
            <p:spPr bwMode="gray">
              <a:xfrm>
                <a:off x="6910820" y="3179922"/>
                <a:ext cx="144014"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m:rPr>
                          <m:sty m:val="p"/>
                        </m:rPr>
                        <a:rPr lang="de-DE" sz="1000" b="0" i="0" smtClean="0">
                          <a:latin typeface="Cambria Math" panose="02040503050406030204" pitchFamily="18" charset="0"/>
                        </a:rPr>
                        <m:t>Ω</m:t>
                      </m:r>
                    </m:oMath>
                  </m:oMathPara>
                </a14:m>
                <a:endParaRPr lang="de-DE" sz="1000" dirty="0" err="1"/>
              </a:p>
            </p:txBody>
          </p:sp>
        </mc:Choice>
        <mc:Fallback xmlns="">
          <p:sp>
            <p:nvSpPr>
              <p:cNvPr id="47" name="Textfeld 55">
                <a:extLst>
                  <a:ext uri="{FF2B5EF4-FFF2-40B4-BE49-F238E27FC236}">
                    <a16:creationId xmlns:a16="http://schemas.microsoft.com/office/drawing/2014/main" id="{1FF0B11E-87F8-FF69-0970-896B44734CA7}"/>
                  </a:ext>
                </a:extLst>
              </p:cNvPr>
              <p:cNvSpPr txBox="1">
                <a:spLocks noRot="1" noChangeAspect="1" noMove="1" noResize="1" noEditPoints="1" noAdjustHandles="1" noChangeArrowheads="1" noChangeShapeType="1" noTextEdit="1"/>
              </p:cNvSpPr>
              <p:nvPr/>
            </p:nvSpPr>
            <p:spPr bwMode="gray">
              <a:xfrm>
                <a:off x="6910820" y="3179922"/>
                <a:ext cx="144014" cy="144016"/>
              </a:xfrm>
              <a:prstGeom prst="rect">
                <a:avLst/>
              </a:prstGeom>
              <a:blipFill>
                <a:blip r:embed="rId4"/>
                <a:stretch>
                  <a:fillRect l="-16667" r="-8333" b="-1666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8" name="Textfeld 56">
                <a:extLst>
                  <a:ext uri="{FF2B5EF4-FFF2-40B4-BE49-F238E27FC236}">
                    <a16:creationId xmlns:a16="http://schemas.microsoft.com/office/drawing/2014/main" id="{BB08B3B9-72C7-6F20-54C9-BB76D5084017}"/>
                  </a:ext>
                </a:extLst>
              </p:cNvPr>
              <p:cNvSpPr txBox="1"/>
              <p:nvPr/>
            </p:nvSpPr>
            <p:spPr bwMode="gray">
              <a:xfrm>
                <a:off x="4983892" y="1347614"/>
                <a:ext cx="196648" cy="144016"/>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𝑓</m:t>
                      </m:r>
                    </m:oMath>
                  </m:oMathPara>
                </a14:m>
                <a:endParaRPr lang="de-DE" sz="1000" dirty="0" err="1"/>
              </a:p>
            </p:txBody>
          </p:sp>
        </mc:Choice>
        <mc:Fallback xmlns="">
          <p:sp>
            <p:nvSpPr>
              <p:cNvPr id="48" name="Textfeld 56">
                <a:extLst>
                  <a:ext uri="{FF2B5EF4-FFF2-40B4-BE49-F238E27FC236}">
                    <a16:creationId xmlns:a16="http://schemas.microsoft.com/office/drawing/2014/main" id="{BB08B3B9-72C7-6F20-54C9-BB76D5084017}"/>
                  </a:ext>
                </a:extLst>
              </p:cNvPr>
              <p:cNvSpPr txBox="1">
                <a:spLocks noRot="1" noChangeAspect="1" noMove="1" noResize="1" noEditPoints="1" noAdjustHandles="1" noChangeArrowheads="1" noChangeShapeType="1" noTextEdit="1"/>
              </p:cNvSpPr>
              <p:nvPr/>
            </p:nvSpPr>
            <p:spPr bwMode="gray">
              <a:xfrm>
                <a:off x="4983892" y="1347614"/>
                <a:ext cx="196648" cy="144016"/>
              </a:xfrm>
              <a:prstGeom prst="rect">
                <a:avLst/>
              </a:prstGeom>
              <a:blipFill>
                <a:blip r:embed="rId5"/>
                <a:stretch>
                  <a:fillRect t="-8333" b="-33333"/>
                </a:stretch>
              </a:blipFill>
            </p:spPr>
            <p:txBody>
              <a:bodyPr/>
              <a:lstStyle/>
              <a:p>
                <a:r>
                  <a:rPr lang="en-DE">
                    <a:noFill/>
                  </a:rPr>
                  <a:t> </a:t>
                </a:r>
              </a:p>
            </p:txBody>
          </p:sp>
        </mc:Fallback>
      </mc:AlternateContent>
      <p:cxnSp>
        <p:nvCxnSpPr>
          <p:cNvPr id="49" name="Gerader Verbinder 57">
            <a:extLst>
              <a:ext uri="{FF2B5EF4-FFF2-40B4-BE49-F238E27FC236}">
                <a16:creationId xmlns:a16="http://schemas.microsoft.com/office/drawing/2014/main" id="{94A5C493-3BD0-7653-E826-F2C3AEA9F799}"/>
              </a:ext>
            </a:extLst>
          </p:cNvPr>
          <p:cNvCxnSpPr>
            <a:cxnSpLocks/>
          </p:cNvCxnSpPr>
          <p:nvPr/>
        </p:nvCxnSpPr>
        <p:spPr bwMode="gray">
          <a:xfrm rot="5400000">
            <a:off x="5218591" y="239173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58">
            <a:extLst>
              <a:ext uri="{FF2B5EF4-FFF2-40B4-BE49-F238E27FC236}">
                <a16:creationId xmlns:a16="http://schemas.microsoft.com/office/drawing/2014/main" id="{C3915642-67CD-2D29-7246-1E19A81D2B13}"/>
              </a:ext>
            </a:extLst>
          </p:cNvPr>
          <p:cNvCxnSpPr>
            <a:cxnSpLocks/>
          </p:cNvCxnSpPr>
          <p:nvPr/>
        </p:nvCxnSpPr>
        <p:spPr bwMode="gray">
          <a:xfrm rot="5400000">
            <a:off x="5219547" y="203169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59">
            <a:extLst>
              <a:ext uri="{FF2B5EF4-FFF2-40B4-BE49-F238E27FC236}">
                <a16:creationId xmlns:a16="http://schemas.microsoft.com/office/drawing/2014/main" id="{5B9C3568-7977-E8D2-D3DF-E5D43E879787}"/>
              </a:ext>
            </a:extLst>
          </p:cNvPr>
          <p:cNvCxnSpPr>
            <a:cxnSpLocks/>
          </p:cNvCxnSpPr>
          <p:nvPr/>
        </p:nvCxnSpPr>
        <p:spPr bwMode="gray">
          <a:xfrm rot="5400000">
            <a:off x="5220503" y="167165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feld 60">
                <a:extLst>
                  <a:ext uri="{FF2B5EF4-FFF2-40B4-BE49-F238E27FC236}">
                    <a16:creationId xmlns:a16="http://schemas.microsoft.com/office/drawing/2014/main" id="{3020328F-C749-3708-D077-520A59CF0E8E}"/>
                  </a:ext>
                </a:extLst>
              </p:cNvPr>
              <p:cNvSpPr txBox="1"/>
              <p:nvPr/>
            </p:nvSpPr>
            <p:spPr bwMode="gray">
              <a:xfrm>
                <a:off x="4933497" y="1987955"/>
                <a:ext cx="238124"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0.75</m:t>
                      </m:r>
                    </m:oMath>
                  </m:oMathPara>
                </a14:m>
                <a:endParaRPr lang="de-DE" sz="1000" dirty="0" err="1"/>
              </a:p>
            </p:txBody>
          </p:sp>
        </mc:Choice>
        <mc:Fallback xmlns="">
          <p:sp>
            <p:nvSpPr>
              <p:cNvPr id="52" name="Textfeld 60">
                <a:extLst>
                  <a:ext uri="{FF2B5EF4-FFF2-40B4-BE49-F238E27FC236}">
                    <a16:creationId xmlns:a16="http://schemas.microsoft.com/office/drawing/2014/main" id="{3020328F-C749-3708-D077-520A59CF0E8E}"/>
                  </a:ext>
                </a:extLst>
              </p:cNvPr>
              <p:cNvSpPr txBox="1">
                <a:spLocks noRot="1" noChangeAspect="1" noMove="1" noResize="1" noEditPoints="1" noAdjustHandles="1" noChangeArrowheads="1" noChangeShapeType="1" noTextEdit="1"/>
              </p:cNvSpPr>
              <p:nvPr/>
            </p:nvSpPr>
            <p:spPr bwMode="gray">
              <a:xfrm>
                <a:off x="4933497" y="1987955"/>
                <a:ext cx="238124" cy="162870"/>
              </a:xfrm>
              <a:prstGeom prst="rect">
                <a:avLst/>
              </a:prstGeom>
              <a:blipFill>
                <a:blip r:embed="rId6"/>
                <a:stretch>
                  <a:fillRect l="-20000" r="-15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 name="Textfeld 61">
                <a:extLst>
                  <a:ext uri="{FF2B5EF4-FFF2-40B4-BE49-F238E27FC236}">
                    <a16:creationId xmlns:a16="http://schemas.microsoft.com/office/drawing/2014/main" id="{34B9E19F-BB6A-EFCB-CB77-404D416C9E55}"/>
                  </a:ext>
                </a:extLst>
              </p:cNvPr>
              <p:cNvSpPr txBox="1"/>
              <p:nvPr/>
            </p:nvSpPr>
            <p:spPr bwMode="gray">
              <a:xfrm>
                <a:off x="4933497" y="2343675"/>
                <a:ext cx="243196"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0.5</m:t>
                      </m:r>
                    </m:oMath>
                  </m:oMathPara>
                </a14:m>
                <a:endParaRPr lang="de-DE" sz="1000" dirty="0" err="1"/>
              </a:p>
            </p:txBody>
          </p:sp>
        </mc:Choice>
        <mc:Fallback xmlns="">
          <p:sp>
            <p:nvSpPr>
              <p:cNvPr id="53" name="Textfeld 61">
                <a:extLst>
                  <a:ext uri="{FF2B5EF4-FFF2-40B4-BE49-F238E27FC236}">
                    <a16:creationId xmlns:a16="http://schemas.microsoft.com/office/drawing/2014/main" id="{34B9E19F-BB6A-EFCB-CB77-404D416C9E55}"/>
                  </a:ext>
                </a:extLst>
              </p:cNvPr>
              <p:cNvSpPr txBox="1">
                <a:spLocks noRot="1" noChangeAspect="1" noMove="1" noResize="1" noEditPoints="1" noAdjustHandles="1" noChangeArrowheads="1" noChangeShapeType="1" noTextEdit="1"/>
              </p:cNvSpPr>
              <p:nvPr/>
            </p:nvSpPr>
            <p:spPr bwMode="gray">
              <a:xfrm>
                <a:off x="4933497" y="2343675"/>
                <a:ext cx="243196" cy="162870"/>
              </a:xfrm>
              <a:prstGeom prst="rect">
                <a:avLst/>
              </a:prstGeom>
              <a:blipFill>
                <a:blip r:embed="rId7"/>
                <a:stretch>
                  <a:fillRect l="-5000" r="-5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feld 62">
                <a:extLst>
                  <a:ext uri="{FF2B5EF4-FFF2-40B4-BE49-F238E27FC236}">
                    <a16:creationId xmlns:a16="http://schemas.microsoft.com/office/drawing/2014/main" id="{759E9A89-FAAE-F797-EFEA-7AAAFFCF8B9E}"/>
                  </a:ext>
                </a:extLst>
              </p:cNvPr>
              <p:cNvSpPr txBox="1"/>
              <p:nvPr/>
            </p:nvSpPr>
            <p:spPr bwMode="gray">
              <a:xfrm>
                <a:off x="4932040" y="2706340"/>
                <a:ext cx="243196" cy="162870"/>
              </a:xfrm>
              <a:prstGeom prst="rect">
                <a:avLst/>
              </a:prstGeom>
              <a:noFill/>
            </p:spPr>
            <p:txBody>
              <a:bodyPr wrap="square" lIns="0" tIns="0" rIns="0" bIns="0" rtlCol="0" anchor="t">
                <a:noAutofit/>
              </a:bodyPr>
              <a:lstStyle/>
              <a:p>
                <a:pPr>
                  <a:spcBef>
                    <a:spcPts val="300"/>
                  </a:spcBef>
                  <a:spcAft>
                    <a:spcPts val="300"/>
                  </a:spcAft>
                  <a:buClr>
                    <a:schemeClr val="accent1"/>
                  </a:buClr>
                  <a:buSzPct val="90000"/>
                </a:pPr>
                <a14:m>
                  <m:oMathPara xmlns:m="http://schemas.openxmlformats.org/officeDocument/2006/math">
                    <m:oMathParaPr>
                      <m:jc m:val="center"/>
                    </m:oMathParaPr>
                    <m:oMath xmlns:m="http://schemas.openxmlformats.org/officeDocument/2006/math">
                      <m:r>
                        <a:rPr lang="de-DE" sz="1000" b="0" i="1" smtClean="0">
                          <a:latin typeface="Cambria Math" panose="02040503050406030204" pitchFamily="18" charset="0"/>
                        </a:rPr>
                        <m:t>0.25</m:t>
                      </m:r>
                    </m:oMath>
                  </m:oMathPara>
                </a14:m>
                <a:endParaRPr lang="de-DE" sz="1000" dirty="0" err="1"/>
              </a:p>
            </p:txBody>
          </p:sp>
        </mc:Choice>
        <mc:Fallback xmlns="">
          <p:sp>
            <p:nvSpPr>
              <p:cNvPr id="54" name="Textfeld 62">
                <a:extLst>
                  <a:ext uri="{FF2B5EF4-FFF2-40B4-BE49-F238E27FC236}">
                    <a16:creationId xmlns:a16="http://schemas.microsoft.com/office/drawing/2014/main" id="{759E9A89-FAAE-F797-EFEA-7AAAFFCF8B9E}"/>
                  </a:ext>
                </a:extLst>
              </p:cNvPr>
              <p:cNvSpPr txBox="1">
                <a:spLocks noRot="1" noChangeAspect="1" noMove="1" noResize="1" noEditPoints="1" noAdjustHandles="1" noChangeArrowheads="1" noChangeShapeType="1" noTextEdit="1"/>
              </p:cNvSpPr>
              <p:nvPr/>
            </p:nvSpPr>
            <p:spPr bwMode="gray">
              <a:xfrm>
                <a:off x="4932040" y="2706340"/>
                <a:ext cx="243196" cy="162870"/>
              </a:xfrm>
              <a:prstGeom prst="rect">
                <a:avLst/>
              </a:prstGeom>
              <a:blipFill>
                <a:blip r:embed="rId8"/>
                <a:stretch>
                  <a:fillRect l="-20000" r="-15000"/>
                </a:stretch>
              </a:blipFill>
            </p:spPr>
            <p:txBody>
              <a:bodyPr/>
              <a:lstStyle/>
              <a:p>
                <a:r>
                  <a:rPr lang="en-DE">
                    <a:noFill/>
                  </a:rPr>
                  <a:t> </a:t>
                </a:r>
              </a:p>
            </p:txBody>
          </p:sp>
        </mc:Fallback>
      </mc:AlternateContent>
      <p:cxnSp>
        <p:nvCxnSpPr>
          <p:cNvPr id="55" name="Gerader Verbinder 66">
            <a:extLst>
              <a:ext uri="{FF2B5EF4-FFF2-40B4-BE49-F238E27FC236}">
                <a16:creationId xmlns:a16="http://schemas.microsoft.com/office/drawing/2014/main" id="{62E9778B-54DB-2D1B-ADE2-6D9D25254C41}"/>
              </a:ext>
            </a:extLst>
          </p:cNvPr>
          <p:cNvCxnSpPr/>
          <p:nvPr/>
        </p:nvCxnSpPr>
        <p:spPr bwMode="gray">
          <a:xfrm>
            <a:off x="6775255" y="3111810"/>
            <a:ext cx="0" cy="72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67">
            <a:extLst>
              <a:ext uri="{FF2B5EF4-FFF2-40B4-BE49-F238E27FC236}">
                <a16:creationId xmlns:a16="http://schemas.microsoft.com/office/drawing/2014/main" id="{7615F1C8-2DA5-7E1F-E8D8-BCE41B4C1B38}"/>
              </a:ext>
            </a:extLst>
          </p:cNvPr>
          <p:cNvCxnSpPr>
            <a:cxnSpLocks/>
          </p:cNvCxnSpPr>
          <p:nvPr/>
        </p:nvCxnSpPr>
        <p:spPr bwMode="gray">
          <a:xfrm flipH="1">
            <a:off x="5074575" y="3147814"/>
            <a:ext cx="14401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Freihandform: Form 68">
            <a:extLst>
              <a:ext uri="{FF2B5EF4-FFF2-40B4-BE49-F238E27FC236}">
                <a16:creationId xmlns:a16="http://schemas.microsoft.com/office/drawing/2014/main" id="{FC4CB2D5-4179-3367-3A14-24BAE9F4E4A0}"/>
              </a:ext>
            </a:extLst>
          </p:cNvPr>
          <p:cNvSpPr/>
          <p:nvPr/>
        </p:nvSpPr>
        <p:spPr bwMode="gray">
          <a:xfrm>
            <a:off x="5218091" y="2358059"/>
            <a:ext cx="1556385" cy="789334"/>
          </a:xfrm>
          <a:custGeom>
            <a:avLst/>
            <a:gdLst>
              <a:gd name="connsiteX0" fmla="*/ 0 w 1556385"/>
              <a:gd name="connsiteY0" fmla="*/ 843424 h 843424"/>
              <a:gd name="connsiteX1" fmla="*/ 192405 w 1556385"/>
              <a:gd name="connsiteY1" fmla="*/ 56659 h 843424"/>
              <a:gd name="connsiteX2" fmla="*/ 276225 w 1556385"/>
              <a:gd name="connsiteY2" fmla="*/ 115714 h 843424"/>
              <a:gd name="connsiteX3" fmla="*/ 600075 w 1556385"/>
              <a:gd name="connsiteY3" fmla="*/ 544339 h 843424"/>
              <a:gd name="connsiteX4" fmla="*/ 923925 w 1556385"/>
              <a:gd name="connsiteY4" fmla="*/ 734839 h 843424"/>
              <a:gd name="connsiteX5" fmla="*/ 1240155 w 1556385"/>
              <a:gd name="connsiteY5" fmla="*/ 811039 h 843424"/>
              <a:gd name="connsiteX6" fmla="*/ 1556385 w 1556385"/>
              <a:gd name="connsiteY6" fmla="*/ 839614 h 843424"/>
              <a:gd name="connsiteX0" fmla="*/ 0 w 1556385"/>
              <a:gd name="connsiteY0" fmla="*/ 843424 h 843424"/>
              <a:gd name="connsiteX1" fmla="*/ 177165 w 1556385"/>
              <a:gd name="connsiteY1" fmla="*/ 56659 h 843424"/>
              <a:gd name="connsiteX2" fmla="*/ 276225 w 1556385"/>
              <a:gd name="connsiteY2" fmla="*/ 115714 h 843424"/>
              <a:gd name="connsiteX3" fmla="*/ 600075 w 1556385"/>
              <a:gd name="connsiteY3" fmla="*/ 544339 h 843424"/>
              <a:gd name="connsiteX4" fmla="*/ 923925 w 1556385"/>
              <a:gd name="connsiteY4" fmla="*/ 734839 h 843424"/>
              <a:gd name="connsiteX5" fmla="*/ 1240155 w 1556385"/>
              <a:gd name="connsiteY5" fmla="*/ 811039 h 843424"/>
              <a:gd name="connsiteX6" fmla="*/ 1556385 w 1556385"/>
              <a:gd name="connsiteY6" fmla="*/ 839614 h 843424"/>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8417 h 788417"/>
              <a:gd name="connsiteX1" fmla="*/ 177165 w 1556385"/>
              <a:gd name="connsiteY1" fmla="*/ 1652 h 788417"/>
              <a:gd name="connsiteX2" fmla="*/ 276225 w 1556385"/>
              <a:gd name="connsiteY2" fmla="*/ 60707 h 788417"/>
              <a:gd name="connsiteX3" fmla="*/ 600075 w 1556385"/>
              <a:gd name="connsiteY3" fmla="*/ 489332 h 788417"/>
              <a:gd name="connsiteX4" fmla="*/ 923925 w 1556385"/>
              <a:gd name="connsiteY4" fmla="*/ 679832 h 788417"/>
              <a:gd name="connsiteX5" fmla="*/ 1240155 w 1556385"/>
              <a:gd name="connsiteY5" fmla="*/ 756032 h 788417"/>
              <a:gd name="connsiteX6" fmla="*/ 1556385 w 1556385"/>
              <a:gd name="connsiteY6" fmla="*/ 784607 h 788417"/>
              <a:gd name="connsiteX0" fmla="*/ 0 w 1556385"/>
              <a:gd name="connsiteY0" fmla="*/ 788417 h 788417"/>
              <a:gd name="connsiteX1" fmla="*/ 177165 w 1556385"/>
              <a:gd name="connsiteY1" fmla="*/ 1652 h 788417"/>
              <a:gd name="connsiteX2" fmla="*/ 276225 w 1556385"/>
              <a:gd name="connsiteY2" fmla="*/ 60707 h 788417"/>
              <a:gd name="connsiteX3" fmla="*/ 600075 w 1556385"/>
              <a:gd name="connsiteY3" fmla="*/ 489332 h 788417"/>
              <a:gd name="connsiteX4" fmla="*/ 923925 w 1556385"/>
              <a:gd name="connsiteY4" fmla="*/ 679832 h 788417"/>
              <a:gd name="connsiteX5" fmla="*/ 1240155 w 1556385"/>
              <a:gd name="connsiteY5" fmla="*/ 756032 h 788417"/>
              <a:gd name="connsiteX6" fmla="*/ 1556385 w 1556385"/>
              <a:gd name="connsiteY6" fmla="*/ 784607 h 788417"/>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875 h 786875"/>
              <a:gd name="connsiteX1" fmla="*/ 177165 w 1556385"/>
              <a:gd name="connsiteY1" fmla="*/ 110 h 786875"/>
              <a:gd name="connsiteX2" fmla="*/ 276225 w 1556385"/>
              <a:gd name="connsiteY2" fmla="*/ 59165 h 786875"/>
              <a:gd name="connsiteX3" fmla="*/ 600075 w 1556385"/>
              <a:gd name="connsiteY3" fmla="*/ 487790 h 786875"/>
              <a:gd name="connsiteX4" fmla="*/ 923925 w 1556385"/>
              <a:gd name="connsiteY4" fmla="*/ 678290 h 786875"/>
              <a:gd name="connsiteX5" fmla="*/ 1240155 w 1556385"/>
              <a:gd name="connsiteY5" fmla="*/ 754490 h 786875"/>
              <a:gd name="connsiteX6" fmla="*/ 1556385 w 1556385"/>
              <a:gd name="connsiteY6" fmla="*/ 783065 h 786875"/>
              <a:gd name="connsiteX0" fmla="*/ 0 w 1556385"/>
              <a:gd name="connsiteY0" fmla="*/ 786776 h 786776"/>
              <a:gd name="connsiteX1" fmla="*/ 177165 w 1556385"/>
              <a:gd name="connsiteY1" fmla="*/ 11 h 786776"/>
              <a:gd name="connsiteX2" fmla="*/ 276225 w 1556385"/>
              <a:gd name="connsiteY2" fmla="*/ 59066 h 786776"/>
              <a:gd name="connsiteX3" fmla="*/ 600075 w 1556385"/>
              <a:gd name="connsiteY3" fmla="*/ 487691 h 786776"/>
              <a:gd name="connsiteX4" fmla="*/ 923925 w 1556385"/>
              <a:gd name="connsiteY4" fmla="*/ 678191 h 786776"/>
              <a:gd name="connsiteX5" fmla="*/ 1240155 w 1556385"/>
              <a:gd name="connsiteY5" fmla="*/ 754391 h 786776"/>
              <a:gd name="connsiteX6" fmla="*/ 1556385 w 1556385"/>
              <a:gd name="connsiteY6" fmla="*/ 782966 h 786776"/>
              <a:gd name="connsiteX0" fmla="*/ 0 w 1556385"/>
              <a:gd name="connsiteY0" fmla="*/ 786776 h 786776"/>
              <a:gd name="connsiteX1" fmla="*/ 177165 w 1556385"/>
              <a:gd name="connsiteY1" fmla="*/ 11 h 786776"/>
              <a:gd name="connsiteX2" fmla="*/ 276225 w 1556385"/>
              <a:gd name="connsiteY2" fmla="*/ 59066 h 786776"/>
              <a:gd name="connsiteX3" fmla="*/ 600075 w 1556385"/>
              <a:gd name="connsiteY3" fmla="*/ 487691 h 786776"/>
              <a:gd name="connsiteX4" fmla="*/ 923925 w 1556385"/>
              <a:gd name="connsiteY4" fmla="*/ 678191 h 786776"/>
              <a:gd name="connsiteX5" fmla="*/ 1240155 w 1556385"/>
              <a:gd name="connsiteY5" fmla="*/ 754391 h 786776"/>
              <a:gd name="connsiteX6" fmla="*/ 1556385 w 1556385"/>
              <a:gd name="connsiteY6" fmla="*/ 782966 h 78677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6766 h 786766"/>
              <a:gd name="connsiteX1" fmla="*/ 177165 w 1556385"/>
              <a:gd name="connsiteY1" fmla="*/ 1 h 786766"/>
              <a:gd name="connsiteX2" fmla="*/ 276225 w 1556385"/>
              <a:gd name="connsiteY2" fmla="*/ 59056 h 786766"/>
              <a:gd name="connsiteX3" fmla="*/ 600075 w 1556385"/>
              <a:gd name="connsiteY3" fmla="*/ 487681 h 786766"/>
              <a:gd name="connsiteX4" fmla="*/ 923925 w 1556385"/>
              <a:gd name="connsiteY4" fmla="*/ 678181 h 786766"/>
              <a:gd name="connsiteX5" fmla="*/ 1240155 w 1556385"/>
              <a:gd name="connsiteY5" fmla="*/ 754381 h 786766"/>
              <a:gd name="connsiteX6" fmla="*/ 1556385 w 1556385"/>
              <a:gd name="connsiteY6" fmla="*/ 782956 h 786766"/>
              <a:gd name="connsiteX0" fmla="*/ 0 w 1556385"/>
              <a:gd name="connsiteY0" fmla="*/ 787510 h 787510"/>
              <a:gd name="connsiteX1" fmla="*/ 177165 w 1556385"/>
              <a:gd name="connsiteY1" fmla="*/ 745 h 787510"/>
              <a:gd name="connsiteX2" fmla="*/ 276225 w 1556385"/>
              <a:gd name="connsiteY2" fmla="*/ 59800 h 787510"/>
              <a:gd name="connsiteX3" fmla="*/ 600075 w 1556385"/>
              <a:gd name="connsiteY3" fmla="*/ 488425 h 787510"/>
              <a:gd name="connsiteX4" fmla="*/ 923925 w 1556385"/>
              <a:gd name="connsiteY4" fmla="*/ 678925 h 787510"/>
              <a:gd name="connsiteX5" fmla="*/ 1240155 w 1556385"/>
              <a:gd name="connsiteY5" fmla="*/ 755125 h 787510"/>
              <a:gd name="connsiteX6" fmla="*/ 1556385 w 1556385"/>
              <a:gd name="connsiteY6" fmla="*/ 783700 h 787510"/>
              <a:gd name="connsiteX0" fmla="*/ 0 w 1556385"/>
              <a:gd name="connsiteY0" fmla="*/ 789884 h 789884"/>
              <a:gd name="connsiteX1" fmla="*/ 177165 w 1556385"/>
              <a:gd name="connsiteY1" fmla="*/ 3119 h 789884"/>
              <a:gd name="connsiteX2" fmla="*/ 276225 w 1556385"/>
              <a:gd name="connsiteY2" fmla="*/ 62174 h 789884"/>
              <a:gd name="connsiteX3" fmla="*/ 600075 w 1556385"/>
              <a:gd name="connsiteY3" fmla="*/ 490799 h 789884"/>
              <a:gd name="connsiteX4" fmla="*/ 923925 w 1556385"/>
              <a:gd name="connsiteY4" fmla="*/ 681299 h 789884"/>
              <a:gd name="connsiteX5" fmla="*/ 1240155 w 1556385"/>
              <a:gd name="connsiteY5" fmla="*/ 757499 h 789884"/>
              <a:gd name="connsiteX6" fmla="*/ 1556385 w 1556385"/>
              <a:gd name="connsiteY6" fmla="*/ 786074 h 789884"/>
              <a:gd name="connsiteX0" fmla="*/ 0 w 1556385"/>
              <a:gd name="connsiteY0" fmla="*/ 789884 h 789884"/>
              <a:gd name="connsiteX1" fmla="*/ 177165 w 1556385"/>
              <a:gd name="connsiteY1" fmla="*/ 3119 h 789884"/>
              <a:gd name="connsiteX2" fmla="*/ 276225 w 1556385"/>
              <a:gd name="connsiteY2" fmla="*/ 62174 h 789884"/>
              <a:gd name="connsiteX3" fmla="*/ 600075 w 1556385"/>
              <a:gd name="connsiteY3" fmla="*/ 490799 h 789884"/>
              <a:gd name="connsiteX4" fmla="*/ 923925 w 1556385"/>
              <a:gd name="connsiteY4" fmla="*/ 681299 h 789884"/>
              <a:gd name="connsiteX5" fmla="*/ 1240155 w 1556385"/>
              <a:gd name="connsiteY5" fmla="*/ 757499 h 789884"/>
              <a:gd name="connsiteX6" fmla="*/ 1556385 w 1556385"/>
              <a:gd name="connsiteY6" fmla="*/ 786074 h 789884"/>
              <a:gd name="connsiteX0" fmla="*/ 0 w 1556385"/>
              <a:gd name="connsiteY0" fmla="*/ 786944 h 786944"/>
              <a:gd name="connsiteX1" fmla="*/ 177165 w 1556385"/>
              <a:gd name="connsiteY1" fmla="*/ 179 h 786944"/>
              <a:gd name="connsiteX2" fmla="*/ 276225 w 1556385"/>
              <a:gd name="connsiteY2" fmla="*/ 59234 h 786944"/>
              <a:gd name="connsiteX3" fmla="*/ 600075 w 1556385"/>
              <a:gd name="connsiteY3" fmla="*/ 487859 h 786944"/>
              <a:gd name="connsiteX4" fmla="*/ 923925 w 1556385"/>
              <a:gd name="connsiteY4" fmla="*/ 678359 h 786944"/>
              <a:gd name="connsiteX5" fmla="*/ 1240155 w 1556385"/>
              <a:gd name="connsiteY5" fmla="*/ 754559 h 786944"/>
              <a:gd name="connsiteX6" fmla="*/ 1556385 w 1556385"/>
              <a:gd name="connsiteY6" fmla="*/ 783134 h 786944"/>
              <a:gd name="connsiteX0" fmla="*/ 0 w 1556385"/>
              <a:gd name="connsiteY0" fmla="*/ 789334 h 789334"/>
              <a:gd name="connsiteX1" fmla="*/ 177165 w 1556385"/>
              <a:gd name="connsiteY1" fmla="*/ 2569 h 789334"/>
              <a:gd name="connsiteX2" fmla="*/ 276225 w 1556385"/>
              <a:gd name="connsiteY2" fmla="*/ 61624 h 789334"/>
              <a:gd name="connsiteX3" fmla="*/ 600075 w 1556385"/>
              <a:gd name="connsiteY3" fmla="*/ 490249 h 789334"/>
              <a:gd name="connsiteX4" fmla="*/ 923925 w 1556385"/>
              <a:gd name="connsiteY4" fmla="*/ 680749 h 789334"/>
              <a:gd name="connsiteX5" fmla="*/ 1240155 w 1556385"/>
              <a:gd name="connsiteY5" fmla="*/ 756949 h 789334"/>
              <a:gd name="connsiteX6" fmla="*/ 1556385 w 1556385"/>
              <a:gd name="connsiteY6" fmla="*/ 785524 h 7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385" h="789334">
                <a:moveTo>
                  <a:pt x="0" y="789334"/>
                </a:moveTo>
                <a:cubicBezTo>
                  <a:pt x="21749" y="504219"/>
                  <a:pt x="127318" y="17174"/>
                  <a:pt x="177165" y="2569"/>
                </a:cubicBezTo>
                <a:cubicBezTo>
                  <a:pt x="227012" y="-12036"/>
                  <a:pt x="253365" y="39399"/>
                  <a:pt x="276225" y="61624"/>
                </a:cubicBezTo>
                <a:cubicBezTo>
                  <a:pt x="299085" y="83849"/>
                  <a:pt x="492125" y="387062"/>
                  <a:pt x="600075" y="490249"/>
                </a:cubicBezTo>
                <a:cubicBezTo>
                  <a:pt x="708025" y="593436"/>
                  <a:pt x="817245" y="636299"/>
                  <a:pt x="923925" y="680749"/>
                </a:cubicBezTo>
                <a:cubicBezTo>
                  <a:pt x="1030605" y="725199"/>
                  <a:pt x="1138555" y="743297"/>
                  <a:pt x="1240155" y="756949"/>
                </a:cubicBezTo>
                <a:cubicBezTo>
                  <a:pt x="1345565" y="774411"/>
                  <a:pt x="1450975" y="779967"/>
                  <a:pt x="1556385" y="785524"/>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8" name="Gerade Verbindung mit Pfeil 72">
            <a:extLst>
              <a:ext uri="{FF2B5EF4-FFF2-40B4-BE49-F238E27FC236}">
                <a16:creationId xmlns:a16="http://schemas.microsoft.com/office/drawing/2014/main" id="{391062FC-4183-41FA-70A9-B75B463CA9F8}"/>
              </a:ext>
            </a:extLst>
          </p:cNvPr>
          <p:cNvCxnSpPr>
            <a:cxnSpLocks/>
          </p:cNvCxnSpPr>
          <p:nvPr/>
        </p:nvCxnSpPr>
        <p:spPr bwMode="gray">
          <a:xfrm>
            <a:off x="3138694" y="1561901"/>
            <a:ext cx="0" cy="252217"/>
          </a:xfrm>
          <a:prstGeom prst="straightConnector1">
            <a:avLst/>
          </a:prstGeom>
          <a:ln w="19050">
            <a:solidFill>
              <a:schemeClr val="accent4"/>
            </a:solidFill>
            <a:tailEnd type="none"/>
          </a:ln>
        </p:spPr>
        <p:style>
          <a:lnRef idx="1">
            <a:schemeClr val="accent1"/>
          </a:lnRef>
          <a:fillRef idx="0">
            <a:schemeClr val="accent1"/>
          </a:fillRef>
          <a:effectRef idx="0">
            <a:schemeClr val="accent1"/>
          </a:effectRef>
          <a:fontRef idx="minor">
            <a:schemeClr val="tx1"/>
          </a:fontRef>
        </p:style>
      </p:cxnSp>
      <p:cxnSp>
        <p:nvCxnSpPr>
          <p:cNvPr id="59" name="Gerade Verbindung mit Pfeil 73">
            <a:extLst>
              <a:ext uri="{FF2B5EF4-FFF2-40B4-BE49-F238E27FC236}">
                <a16:creationId xmlns:a16="http://schemas.microsoft.com/office/drawing/2014/main" id="{A06894D9-AFB7-DB57-28B2-D0629385B20D}"/>
              </a:ext>
            </a:extLst>
          </p:cNvPr>
          <p:cNvCxnSpPr>
            <a:cxnSpLocks/>
          </p:cNvCxnSpPr>
          <p:nvPr/>
        </p:nvCxnSpPr>
        <p:spPr bwMode="gray">
          <a:xfrm flipH="1" flipV="1">
            <a:off x="3131840" y="2823081"/>
            <a:ext cx="0" cy="25221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r Verbinder 77">
            <a:extLst>
              <a:ext uri="{FF2B5EF4-FFF2-40B4-BE49-F238E27FC236}">
                <a16:creationId xmlns:a16="http://schemas.microsoft.com/office/drawing/2014/main" id="{4820EBB3-5D67-25E8-000B-14533FA3EDE6}"/>
              </a:ext>
            </a:extLst>
          </p:cNvPr>
          <p:cNvCxnSpPr>
            <a:cxnSpLocks/>
          </p:cNvCxnSpPr>
          <p:nvPr/>
        </p:nvCxnSpPr>
        <p:spPr bwMode="gray">
          <a:xfrm>
            <a:off x="3131840" y="1565550"/>
            <a:ext cx="1800200" cy="0"/>
          </a:xfrm>
          <a:prstGeom prst="line">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Gerader Verbinder 79">
            <a:extLst>
              <a:ext uri="{FF2B5EF4-FFF2-40B4-BE49-F238E27FC236}">
                <a16:creationId xmlns:a16="http://schemas.microsoft.com/office/drawing/2014/main" id="{C6D62E95-92F2-6C0D-8484-343C91F5A70F}"/>
              </a:ext>
            </a:extLst>
          </p:cNvPr>
          <p:cNvCxnSpPr>
            <a:cxnSpLocks/>
          </p:cNvCxnSpPr>
          <p:nvPr/>
        </p:nvCxnSpPr>
        <p:spPr bwMode="gray">
          <a:xfrm>
            <a:off x="3123017" y="3075298"/>
            <a:ext cx="18002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2" name="Textfeld 80">
            <a:extLst>
              <a:ext uri="{FF2B5EF4-FFF2-40B4-BE49-F238E27FC236}">
                <a16:creationId xmlns:a16="http://schemas.microsoft.com/office/drawing/2014/main" id="{4F5E0A51-D992-F78D-4BB3-47391808E757}"/>
              </a:ext>
            </a:extLst>
          </p:cNvPr>
          <p:cNvSpPr txBox="1"/>
          <p:nvPr/>
        </p:nvSpPr>
        <p:spPr bwMode="gray">
          <a:xfrm>
            <a:off x="5508104" y="3291830"/>
            <a:ext cx="1107226" cy="163572"/>
          </a:xfrm>
          <a:prstGeom prst="rect">
            <a:avLst/>
          </a:prstGeom>
          <a:noFill/>
        </p:spPr>
        <p:txBody>
          <a:bodyPr wrap="square" lIns="0" tIns="0" rIns="0" bIns="0" rtlCol="0">
            <a:noAutofit/>
          </a:bodyPr>
          <a:lstStyle/>
          <a:p>
            <a:pPr algn="ctr">
              <a:spcBef>
                <a:spcPts val="300"/>
              </a:spcBef>
              <a:spcAft>
                <a:spcPts val="300"/>
              </a:spcAft>
              <a:buClr>
                <a:schemeClr val="accent1"/>
              </a:buClr>
              <a:buSzPct val="90000"/>
            </a:pPr>
            <a:r>
              <a:rPr lang="de-DE" sz="1000" b="1" dirty="0">
                <a:latin typeface="Neo Sans Pro" panose="020B0504030504040204" pitchFamily="34" charset="0"/>
              </a:rPr>
              <a:t>Modell</a:t>
            </a:r>
          </a:p>
        </p:txBody>
      </p:sp>
    </p:spTree>
    <p:extLst>
      <p:ext uri="{BB962C8B-B14F-4D97-AF65-F5344CB8AC3E}">
        <p14:creationId xmlns:p14="http://schemas.microsoft.com/office/powerpoint/2010/main" val="116553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par>
                                <p:cTn id="13" presetID="9"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dissolve">
                                      <p:cBhvr>
                                        <p:cTn id="27" dur="500"/>
                                        <p:tgtEl>
                                          <p:spTgt spid="4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dissolve">
                                      <p:cBhvr>
                                        <p:cTn id="30" dur="500"/>
                                        <p:tgtEl>
                                          <p:spTgt spid="48"/>
                                        </p:tgtEl>
                                      </p:cBhvr>
                                    </p:animEffect>
                                  </p:childTnLst>
                                </p:cTn>
                              </p:par>
                              <p:par>
                                <p:cTn id="31" presetID="9"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par>
                                <p:cTn id="34" presetID="9"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dissolve">
                                      <p:cBhvr>
                                        <p:cTn id="36" dur="500"/>
                                        <p:tgtEl>
                                          <p:spTgt spid="50"/>
                                        </p:tgtEl>
                                      </p:cBhvr>
                                    </p:animEffect>
                                  </p:childTnLst>
                                </p:cTn>
                              </p:par>
                              <p:par>
                                <p:cTn id="37" presetID="9"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500"/>
                                        <p:tgtEl>
                                          <p:spTgt spid="5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dissolve">
                                      <p:cBhvr>
                                        <p:cTn id="42" dur="500"/>
                                        <p:tgtEl>
                                          <p:spTgt spid="5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dissolve">
                                      <p:cBhvr>
                                        <p:cTn id="45" dur="500"/>
                                        <p:tgtEl>
                                          <p:spTgt spid="5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dissolve">
                                      <p:cBhvr>
                                        <p:cTn id="48" dur="500"/>
                                        <p:tgtEl>
                                          <p:spTgt spid="54"/>
                                        </p:tgtEl>
                                      </p:cBhvr>
                                    </p:animEffect>
                                  </p:childTnLst>
                                </p:cTn>
                              </p:par>
                              <p:par>
                                <p:cTn id="49" presetID="9"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dissolve">
                                      <p:cBhvr>
                                        <p:cTn id="51" dur="500"/>
                                        <p:tgtEl>
                                          <p:spTgt spid="55"/>
                                        </p:tgtEl>
                                      </p:cBhvr>
                                    </p:animEffect>
                                  </p:childTnLst>
                                </p:cTn>
                              </p:par>
                              <p:par>
                                <p:cTn id="52" presetID="9"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dissolve">
                                      <p:cBhvr>
                                        <p:cTn id="54" dur="500"/>
                                        <p:tgtEl>
                                          <p:spTgt spid="5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dissolve">
                                      <p:cBhvr>
                                        <p:cTn id="57" dur="500"/>
                                        <p:tgtEl>
                                          <p:spTgt spid="62"/>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2">
                                            <p:txEl>
                                              <p:pRg st="1" end="1"/>
                                            </p:txEl>
                                          </p:spTgt>
                                        </p:tgtEl>
                                        <p:attrNameLst>
                                          <p:attrName>style.visibility</p:attrName>
                                        </p:attrNameLst>
                                      </p:cBhvr>
                                      <p:to>
                                        <p:strVal val="visible"/>
                                      </p:to>
                                    </p:set>
                                    <p:animEffect transition="in" filter="dissolve">
                                      <p:cBhvr>
                                        <p:cTn id="66" dur="500"/>
                                        <p:tgtEl>
                                          <p:spTgt spid="2">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right)">
                                      <p:cBhvr>
                                        <p:cTn id="71" dur="500"/>
                                        <p:tgtEl>
                                          <p:spTgt spid="61"/>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
                                            <p:txEl>
                                              <p:pRg st="2" end="2"/>
                                            </p:txEl>
                                          </p:spTgt>
                                        </p:tgtEl>
                                        <p:attrNameLst>
                                          <p:attrName>style.visibility</p:attrName>
                                        </p:attrNameLst>
                                      </p:cBhvr>
                                      <p:to>
                                        <p:strVal val="visible"/>
                                      </p:to>
                                    </p:set>
                                    <p:animEffect transition="in" filter="dissolve">
                                      <p:cBhvr>
                                        <p:cTn id="80" dur="500"/>
                                        <p:tgtEl>
                                          <p:spTgt spid="2">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down)">
                                      <p:cBhvr>
                                        <p:cTn id="85" dur="500"/>
                                        <p:tgtEl>
                                          <p:spTgt spid="5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left)">
                                      <p:cBhvr>
                                        <p:cTn id="8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p:bldP spid="48" grpId="0"/>
      <p:bldP spid="52" grpId="0"/>
      <p:bldP spid="53" grpId="0"/>
      <p:bldP spid="54" grpId="0"/>
      <p:bldP spid="57" grpId="0" animBg="1"/>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3534BEF-1880-BA4E-5ECC-DBFBCE417407}"/>
                  </a:ext>
                </a:extLst>
              </p:cNvPr>
              <p:cNvSpPr>
                <a:spLocks noGrp="1"/>
              </p:cNvSpPr>
              <p:nvPr>
                <p:ph type="body" sz="quarter" idx="13"/>
              </p:nvPr>
            </p:nvSpPr>
            <p:spPr/>
            <p:txBody>
              <a:bodyPr/>
              <a:lstStyle/>
              <a:p>
                <a:r>
                  <a:rPr lang="de-DE" b="1" dirty="0">
                    <a:solidFill>
                      <a:schemeClr val="accent1"/>
                    </a:solidFill>
                  </a:rPr>
                  <a:t>Definition (Konfidenzintervall)</a:t>
                </a:r>
                <a:r>
                  <a:rPr lang="de-DE" dirty="0"/>
                  <a:t>. Betrachte ein parametrisches Modell </a:t>
                </a:r>
                <a14:m>
                  <m:oMath xmlns:m="http://schemas.openxmlformats.org/officeDocument/2006/math">
                    <m:d>
                      <m:dPr>
                        <m:ctrlPr>
                          <a:rPr lang="en-US" i="1">
                            <a:latin typeface="Cambria Math" panose="02040503050406030204" pitchFamily="18" charset="0"/>
                          </a:rPr>
                        </m:ctrlPr>
                      </m:dPr>
                      <m:e>
                        <m:r>
                          <m:rPr>
                            <m:sty m:val="p"/>
                          </m:rPr>
                          <a:rPr lang="de-DE">
                            <a:latin typeface="Cambria Math" panose="02040503050406030204" pitchFamily="18" charset="0"/>
                          </a:rPr>
                          <m:t>Ω</m:t>
                        </m:r>
                        <m:r>
                          <a:rPr lang="de-DE" i="1">
                            <a:latin typeface="Cambria Math" panose="02040503050406030204" pitchFamily="18" charset="0"/>
                          </a:rPr>
                          <m:t>,</m:t>
                        </m:r>
                        <m:r>
                          <a:rPr lang="de-DE" i="1">
                            <a:latin typeface="Cambria Math" panose="02040503050406030204" pitchFamily="18" charset="0"/>
                          </a:rPr>
                          <m:t>ℱ</m:t>
                        </m:r>
                        <m:r>
                          <a:rPr lang="de-DE"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𝑃</m:t>
                                </m:r>
                              </m:e>
                              <m:sub>
                                <m:r>
                                  <a:rPr lang="de-DE" i="1">
                                    <a:latin typeface="Cambria Math" panose="02040503050406030204" pitchFamily="18" charset="0"/>
                                  </a:rPr>
                                  <m:t>𝜃</m:t>
                                </m:r>
                              </m:sub>
                            </m:sSub>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e>
                            </m:d>
                            <m:r>
                              <a:rPr lang="de-DE" i="1">
                                <a:latin typeface="Cambria Math" panose="02040503050406030204" pitchFamily="18" charset="0"/>
                              </a:rPr>
                              <m:t>𝜃</m:t>
                            </m:r>
                            <m:r>
                              <a:rPr lang="de-DE" i="1">
                                <a:latin typeface="Cambria Math" panose="02040503050406030204" pitchFamily="18" charset="0"/>
                              </a:rPr>
                              <m:t>∈</m:t>
                            </m:r>
                            <m:r>
                              <m:rPr>
                                <m:sty m:val="p"/>
                              </m:rPr>
                              <a:rPr lang="en-US">
                                <a:latin typeface="Cambria Math" panose="02040503050406030204" pitchFamily="18" charset="0"/>
                              </a:rPr>
                              <m:t>Θ</m:t>
                            </m:r>
                          </m:e>
                        </m:d>
                      </m:e>
                    </m:d>
                  </m:oMath>
                </a14:m>
                <a:r>
                  <a:rPr lang="de-DE" dirty="0"/>
                  <a:t>, eine Kenngrößenfunktion </a:t>
                </a:r>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b="0" i="0" smtClean="0">
                        <a:latin typeface="Cambria Math" panose="02040503050406030204" pitchFamily="18" charset="0"/>
                      </a:rPr>
                      <m:t>Θ</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und eine reelle Zahl </a:t>
                </a:r>
                <a14:m>
                  <m:oMath xmlns:m="http://schemas.openxmlformats.org/officeDocument/2006/math">
                    <m:r>
                      <a:rPr lang="de-DE" b="0" i="1" smtClean="0">
                        <a:latin typeface="Cambria Math" panose="02040503050406030204" pitchFamily="18" charset="0"/>
                      </a:rPr>
                      <m:t>𝛼</m:t>
                    </m:r>
                    <m:r>
                      <a:rPr lang="de-DE" b="0" i="1" smtClean="0">
                        <a:latin typeface="Cambria Math" panose="02040503050406030204" pitchFamily="18" charset="0"/>
                      </a:rPr>
                      <m:t>∈</m:t>
                    </m:r>
                    <m:d>
                      <m:dPr>
                        <m:ctrlPr>
                          <a:rPr lang="de-DE" b="0" i="1" smtClean="0">
                            <a:latin typeface="Cambria Math" panose="02040503050406030204" pitchFamily="18" charset="0"/>
                          </a:rPr>
                        </m:ctrlPr>
                      </m:dPr>
                      <m:e>
                        <m:r>
                          <a:rPr lang="de-DE" b="0" i="1" smtClean="0">
                            <a:latin typeface="Cambria Math" panose="02040503050406030204" pitchFamily="18" charset="0"/>
                          </a:rPr>
                          <m:t>0,1</m:t>
                        </m:r>
                      </m:e>
                    </m:d>
                  </m:oMath>
                </a14:m>
                <a:r>
                  <a:rPr lang="de-DE" dirty="0"/>
                  <a:t>. Wir nennen die Abbildung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𝛼</m:t>
                        </m:r>
                      </m:sub>
                    </m:sSub>
                    <m:r>
                      <a:rPr lang="de-DE" b="0" i="0"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m:t>
                    </m:r>
                    <m:r>
                      <a:rPr lang="de-DE" b="0" i="1" smtClean="0">
                        <a:latin typeface="Cambria Math" panose="02040503050406030204" pitchFamily="18" charset="0"/>
                      </a:rPr>
                      <m:t>ℬ</m:t>
                    </m:r>
                    <m:d>
                      <m:dPr>
                        <m:ctrlPr>
                          <a:rPr lang="de-DE" b="0" i="1" smtClean="0">
                            <a:latin typeface="Cambria Math" panose="02040503050406030204" pitchFamily="18" charset="0"/>
                          </a:rPr>
                        </m:ctrlPr>
                      </m:dPr>
                      <m:e>
                        <m:r>
                          <a:rPr lang="de-DE" b="0" i="1" smtClean="0">
                            <a:latin typeface="Cambria Math" panose="02040503050406030204" pitchFamily="18" charset="0"/>
                          </a:rPr>
                          <m:t>ℝ</m:t>
                        </m:r>
                      </m:e>
                    </m:d>
                  </m:oMath>
                </a14:m>
                <a:r>
                  <a:rPr lang="de-DE" dirty="0"/>
                  <a:t> ein </a:t>
                </a:r>
                <a:r>
                  <a:rPr lang="de-DE" b="1" dirty="0"/>
                  <a:t>Konfidenzintervall</a:t>
                </a:r>
                <a:r>
                  <a:rPr lang="de-DE" dirty="0"/>
                  <a:t> zum </a:t>
                </a:r>
                <a:r>
                  <a:rPr lang="de-DE" b="1" dirty="0"/>
                  <a:t>Irrtumsniveau</a:t>
                </a:r>
                <a:r>
                  <a:rPr lang="de-DE" dirty="0"/>
                  <a:t> </a:t>
                </a:r>
                <a14:m>
                  <m:oMath xmlns:m="http://schemas.openxmlformats.org/officeDocument/2006/math">
                    <m:r>
                      <a:rPr lang="de-DE" b="0" i="1" smtClean="0">
                        <a:latin typeface="Cambria Math" panose="02040503050406030204" pitchFamily="18" charset="0"/>
                      </a:rPr>
                      <m:t>𝛼</m:t>
                    </m:r>
                  </m:oMath>
                </a14:m>
                <a:r>
                  <a:rPr lang="de-DE" dirty="0"/>
                  <a:t> genau dann, wenn für alle </a:t>
                </a:r>
                <a14:m>
                  <m:oMath xmlns:m="http://schemas.openxmlformats.org/officeDocument/2006/math">
                    <m:r>
                      <a:rPr lang="de-DE" b="0" i="1" smtClean="0">
                        <a:latin typeface="Cambria Math" panose="02040503050406030204" pitchFamily="18" charset="0"/>
                      </a:rPr>
                      <m:t>𝜃</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gilt, dass </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𝑃</m:t>
                          </m:r>
                        </m:e>
                        <m:sub>
                          <m:r>
                            <a:rPr lang="de-DE" b="0" i="1" smtClean="0">
                              <a:latin typeface="Cambria Math" panose="02040503050406030204" pitchFamily="18" charset="0"/>
                            </a:rPr>
                            <m:t>𝜃</m:t>
                          </m:r>
                        </m:sub>
                      </m:sSub>
                      <m:d>
                        <m:dPr>
                          <m:endChr m:val="}"/>
                          <m:ctrlPr>
                            <a:rPr lang="de-DE" b="0" i="1" smtClean="0">
                              <a:latin typeface="Cambria Math" panose="02040503050406030204" pitchFamily="18" charset="0"/>
                            </a:rPr>
                          </m:ctrlPr>
                        </m:d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 </m:t>
                              </m:r>
                              <m:r>
                                <a:rPr lang="de-DE" b="0" i="1" smtClean="0">
                                  <a:latin typeface="Cambria Math" panose="02040503050406030204" pitchFamily="18" charset="0"/>
                                </a:rPr>
                                <m:t>𝑥</m:t>
                              </m:r>
                              <m:r>
                                <a:rPr lang="de-DE" b="0" i="1" smtClean="0">
                                  <a:latin typeface="Cambria Math" panose="02040503050406030204" pitchFamily="18" charset="0"/>
                                </a:rPr>
                                <m:t>∈</m:t>
                              </m:r>
                              <m:r>
                                <m:rPr>
                                  <m:sty m:val="p"/>
                                </m:rPr>
                                <a:rPr lang="de-DE" b="0" i="0" smtClean="0">
                                  <a:latin typeface="Cambria Math" panose="02040503050406030204" pitchFamily="18" charset="0"/>
                                </a:rPr>
                                <m:t>Ω</m:t>
                              </m:r>
                              <m:r>
                                <a:rPr lang="de-DE" b="0" i="1" smtClean="0">
                                  <a:latin typeface="Cambria Math" panose="02040503050406030204" pitchFamily="18" charset="0"/>
                                </a:rPr>
                                <m:t> </m:t>
                              </m:r>
                            </m:e>
                          </m:d>
                          <m:r>
                            <a:rPr lang="de-DE" b="0" i="1" smtClean="0">
                              <a:latin typeface="Cambria Math" panose="02040503050406030204" pitchFamily="18" charset="0"/>
                            </a:rPr>
                            <m:t> </m:t>
                          </m:r>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𝜃</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𝛼</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𝑥</m:t>
                              </m:r>
                            </m:e>
                          </m:d>
                          <m:r>
                            <a:rPr lang="de-DE" b="0" i="1" smtClean="0">
                              <a:latin typeface="Cambria Math" panose="02040503050406030204" pitchFamily="18" charset="0"/>
                            </a:rPr>
                            <m:t> </m:t>
                          </m:r>
                        </m:e>
                      </m:d>
                      <m:r>
                        <a:rPr lang="de-DE" b="0" i="1" smtClean="0">
                          <a:latin typeface="Cambria Math" panose="02040503050406030204" pitchFamily="18" charset="0"/>
                        </a:rPr>
                        <m:t>)≤</m:t>
                      </m:r>
                      <m:r>
                        <a:rPr lang="de-DE" b="0" i="1" smtClean="0">
                          <a:latin typeface="Cambria Math" panose="02040503050406030204" pitchFamily="18" charset="0"/>
                        </a:rPr>
                        <m:t>𝛼</m:t>
                      </m:r>
                    </m:oMath>
                  </m:oMathPara>
                </a14:m>
                <a:endParaRPr lang="de-DE" dirty="0"/>
              </a:p>
              <a:p>
                <a:r>
                  <a:rPr lang="de-DE" b="1" dirty="0">
                    <a:solidFill>
                      <a:schemeClr val="accent2"/>
                    </a:solidFill>
                  </a:rPr>
                  <a:t>Bemerkungen (Konfidenzintervall)</a:t>
                </a:r>
              </a:p>
              <a:p>
                <a:pPr lvl="1"/>
                <a:r>
                  <a:rPr lang="de-DE" sz="1200" dirty="0"/>
                  <a:t>Ist </a:t>
                </a:r>
                <a14:m>
                  <m:oMath xmlns:m="http://schemas.openxmlformats.org/officeDocument/2006/math">
                    <m:r>
                      <a:rPr lang="de-DE" sz="1200" b="0" i="1" smtClean="0">
                        <a:latin typeface="Cambria Math" panose="02040503050406030204" pitchFamily="18" charset="0"/>
                      </a:rPr>
                      <m:t>𝛼</m:t>
                    </m:r>
                  </m:oMath>
                </a14:m>
                <a:r>
                  <a:rPr lang="de-DE" sz="1200" dirty="0"/>
                  <a:t> das Irrtumsniveau, so bezeichnen wir </a:t>
                </a:r>
                <a14:m>
                  <m:oMath xmlns:m="http://schemas.openxmlformats.org/officeDocument/2006/math">
                    <m:r>
                      <a:rPr lang="de-DE" sz="1200" b="0" i="1" smtClean="0">
                        <a:latin typeface="Cambria Math" panose="02040503050406030204" pitchFamily="18" charset="0"/>
                      </a:rPr>
                      <m:t>1−</m:t>
                    </m:r>
                    <m:r>
                      <a:rPr lang="de-DE" sz="1200" b="0" i="1" smtClean="0">
                        <a:latin typeface="Cambria Math" panose="02040503050406030204" pitchFamily="18" charset="0"/>
                      </a:rPr>
                      <m:t>𝛼</m:t>
                    </m:r>
                  </m:oMath>
                </a14:m>
                <a:r>
                  <a:rPr lang="de-DE" sz="1200" dirty="0"/>
                  <a:t> als das </a:t>
                </a:r>
                <a:r>
                  <a:rPr lang="de-DE" sz="1200" b="1" dirty="0"/>
                  <a:t>Konfidenzniveau</a:t>
                </a:r>
                <a:r>
                  <a:rPr lang="de-DE" sz="1200" dirty="0"/>
                  <a:t>.</a:t>
                </a:r>
              </a:p>
              <a:p>
                <a:pPr lvl="1"/>
                <a:r>
                  <a:rPr lang="de-DE" sz="1200" dirty="0"/>
                  <a:t>Intuitiv beträgt die Wahrscheinlichkeit von Stichproben, bei denen das berechnete Konfidenzintervall nicht die Kenngröße enthält, höchstens </a:t>
                </a:r>
                <a14:m>
                  <m:oMath xmlns:m="http://schemas.openxmlformats.org/officeDocument/2006/math">
                    <m:r>
                      <a:rPr lang="de-DE" sz="1200" b="0" i="1" smtClean="0">
                        <a:latin typeface="Cambria Math" panose="02040503050406030204" pitchFamily="18" charset="0"/>
                      </a:rPr>
                      <m:t>𝛼</m:t>
                    </m:r>
                  </m:oMath>
                </a14:m>
                <a:r>
                  <a:rPr lang="de-DE" sz="1200" dirty="0"/>
                  <a:t>, d.h. die Kenngröße liegt mit der </a:t>
                </a:r>
                <a:r>
                  <a:rPr lang="de-DE" sz="1200" b="1" dirty="0"/>
                  <a:t>Konfidenz</a:t>
                </a:r>
                <a:r>
                  <a:rPr lang="de-DE" sz="1200" dirty="0"/>
                  <a:t> </a:t>
                </a:r>
                <a14:m>
                  <m:oMath xmlns:m="http://schemas.openxmlformats.org/officeDocument/2006/math">
                    <m:r>
                      <a:rPr lang="de-DE" sz="1200" i="1">
                        <a:latin typeface="Cambria Math" panose="02040503050406030204" pitchFamily="18" charset="0"/>
                      </a:rPr>
                      <m:t>1−</m:t>
                    </m:r>
                    <m:r>
                      <a:rPr lang="de-DE" sz="1200" i="1">
                        <a:latin typeface="Cambria Math" panose="02040503050406030204" pitchFamily="18" charset="0"/>
                      </a:rPr>
                      <m:t>𝛼</m:t>
                    </m:r>
                  </m:oMath>
                </a14:m>
                <a:r>
                  <a:rPr lang="de-DE" sz="1200" dirty="0"/>
                  <a:t> oder mehr im Konfidenzintervall.</a:t>
                </a:r>
              </a:p>
              <a:p>
                <a:pPr lvl="1"/>
                <a:r>
                  <a:rPr lang="de-DE" sz="1200" b="1" dirty="0"/>
                  <a:t>Wichtig</a:t>
                </a:r>
                <a:r>
                  <a:rPr lang="de-DE" sz="1200" dirty="0"/>
                  <a:t>: Ein(</a:t>
                </a:r>
                <a:r>
                  <a:rPr lang="de-DE" sz="1200" dirty="0" err="1"/>
                  <a:t>e</a:t>
                </a:r>
                <a:r>
                  <a:rPr lang="de-DE" sz="1200" dirty="0"/>
                  <a:t>)  Konfidenz(aussage) ist </a:t>
                </a:r>
                <a:r>
                  <a:rPr lang="de-DE" sz="1200" b="1" dirty="0"/>
                  <a:t>keine</a:t>
                </a:r>
                <a:r>
                  <a:rPr lang="de-DE" sz="1200" dirty="0"/>
                  <a:t> Wahrscheinlichkeit über die Kenngröße (da dies keine Zufallsvariable ist!)</a:t>
                </a:r>
              </a:p>
              <a:p>
                <a:pPr lvl="1"/>
                <a:r>
                  <a:rPr lang="de-DE" sz="1200" b="1" dirty="0"/>
                  <a:t>Aber</a:t>
                </a:r>
                <a:r>
                  <a:rPr lang="de-DE" sz="1200" dirty="0"/>
                  <a:t>: Eine Konfidenz ist die Wahrscheinlichkeit, dass der Prozess des Berechnens des Konfidenzintervalls eine wahre Aussage produziert, über die Auswahl der Stichprobe!</a:t>
                </a:r>
              </a:p>
              <a:p>
                <a:pPr lvl="1"/>
                <a:r>
                  <a:rPr lang="de-DE" sz="1200" dirty="0"/>
                  <a:t>Bei ein-</a:t>
                </a:r>
                <a:r>
                  <a:rPr lang="de-DE" sz="1200" dirty="0" err="1"/>
                  <a:t>parametrigen</a:t>
                </a:r>
                <a:r>
                  <a:rPr lang="de-DE" sz="1200" dirty="0"/>
                  <a:t> Modellen ist die Kenngrößenfunktion </a:t>
                </a:r>
                <a14:m>
                  <m:oMath xmlns:m="http://schemas.openxmlformats.org/officeDocument/2006/math">
                    <m:r>
                      <a:rPr lang="de-DE" sz="1200" b="0" i="1" smtClean="0">
                        <a:latin typeface="Cambria Math" panose="02040503050406030204" pitchFamily="18" charset="0"/>
                      </a:rPr>
                      <m:t>𝑡</m:t>
                    </m:r>
                  </m:oMath>
                </a14:m>
                <a:r>
                  <a:rPr lang="de-DE" sz="1200" dirty="0"/>
                  <a:t> oft die Identität; sie spielt nur eine Rolle bei </a:t>
                </a:r>
                <a:r>
                  <a:rPr lang="de-DE" sz="1200" dirty="0" err="1"/>
                  <a:t>mehrparametrigen</a:t>
                </a:r>
                <a:r>
                  <a:rPr lang="de-DE" sz="1200" dirty="0"/>
                  <a:t> Modellen (als Projektion).</a:t>
                </a:r>
              </a:p>
              <a:p>
                <a:endParaRPr lang="en-DE" dirty="0"/>
              </a:p>
            </p:txBody>
          </p:sp>
        </mc:Choice>
        <mc:Fallback xmlns="">
          <p:sp>
            <p:nvSpPr>
              <p:cNvPr id="2" name="Text Placeholder 1">
                <a:extLst>
                  <a:ext uri="{FF2B5EF4-FFF2-40B4-BE49-F238E27FC236}">
                    <a16:creationId xmlns:a16="http://schemas.microsoft.com/office/drawing/2014/main" id="{D3534BEF-1880-BA4E-5ECC-DBFBCE41740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191" b="-4965"/>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822B08C1-DDF5-7F49-52A5-7826A9983E50}"/>
              </a:ext>
            </a:extLst>
          </p:cNvPr>
          <p:cNvSpPr>
            <a:spLocks noGrp="1"/>
          </p:cNvSpPr>
          <p:nvPr>
            <p:ph type="title"/>
          </p:nvPr>
        </p:nvSpPr>
        <p:spPr/>
        <p:txBody>
          <a:bodyPr/>
          <a:lstStyle/>
          <a:p>
            <a:r>
              <a:rPr lang="de-DE" dirty="0"/>
              <a:t>Konfidenzintervall</a:t>
            </a:r>
            <a:endParaRPr lang="en-DE" dirty="0"/>
          </a:p>
        </p:txBody>
      </p:sp>
      <p:pic>
        <p:nvPicPr>
          <p:cNvPr id="1026" name="Picture 2">
            <a:extLst>
              <a:ext uri="{FF2B5EF4-FFF2-40B4-BE49-F238E27FC236}">
                <a16:creationId xmlns:a16="http://schemas.microsoft.com/office/drawing/2014/main" id="{9F5B0CFE-3911-EA3B-9136-46B1EB5CC6B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2360" y="1239837"/>
            <a:ext cx="824645" cy="1239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B00A9D-15C7-AD66-5254-A71CA35EFB72}"/>
              </a:ext>
            </a:extLst>
          </p:cNvPr>
          <p:cNvSpPr txBox="1"/>
          <p:nvPr/>
        </p:nvSpPr>
        <p:spPr bwMode="gray">
          <a:xfrm>
            <a:off x="7668344" y="2571750"/>
            <a:ext cx="1150549" cy="2880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800" b="1" dirty="0">
                <a:solidFill>
                  <a:srgbClr val="000000"/>
                </a:solidFill>
                <a:latin typeface="Arial" panose="020B0604020202020204" pitchFamily="34" charset="0"/>
              </a:rPr>
              <a:t>Jerzy </a:t>
            </a:r>
            <a:r>
              <a:rPr lang="en-GB" sz="800" b="1" dirty="0" err="1">
                <a:solidFill>
                  <a:srgbClr val="000000"/>
                </a:solidFill>
                <a:latin typeface="Arial" panose="020B0604020202020204" pitchFamily="34" charset="0"/>
              </a:rPr>
              <a:t>Neyman</a:t>
            </a:r>
            <a:br>
              <a:rPr lang="en-GB" sz="800" b="1" i="0" dirty="0">
                <a:solidFill>
                  <a:srgbClr val="000000"/>
                </a:solidFill>
                <a:effectLst/>
                <a:latin typeface="Arial" panose="020B0604020202020204" pitchFamily="34" charset="0"/>
              </a:rPr>
            </a:br>
            <a:r>
              <a:rPr lang="en-GB" sz="800" b="1" i="0" dirty="0">
                <a:solidFill>
                  <a:srgbClr val="000000"/>
                </a:solidFill>
                <a:effectLst/>
                <a:latin typeface="Arial" panose="020B0604020202020204" pitchFamily="34" charset="0"/>
              </a:rPr>
              <a:t>(1894 – 1981)</a:t>
            </a:r>
            <a:endParaRPr lang="en-US" sz="800" dirty="0" err="1"/>
          </a:p>
        </p:txBody>
      </p:sp>
    </p:spTree>
    <p:extLst>
      <p:ext uri="{BB962C8B-B14F-4D97-AF65-F5344CB8AC3E}">
        <p14:creationId xmlns:p14="http://schemas.microsoft.com/office/powerpoint/2010/main" val="2756772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ssolve">
                                      <p:cBhvr>
                                        <p:cTn id="15" dur="500"/>
                                        <p:tgtEl>
                                          <p:spTgt spid="102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dissolve">
                                      <p:cBhvr>
                                        <p:cTn id="23" dur="500"/>
                                        <p:tgtEl>
                                          <p:spTgt spid="2">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dissolv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dissolv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dissolve">
                                      <p:cBhvr>
                                        <p:cTn id="41" dur="500"/>
                                        <p:tgtEl>
                                          <p:spTgt spid="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dissolve">
                                      <p:cBhvr>
                                        <p:cTn id="4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95F163-1958-502B-86D8-56F0A882127C}"/>
              </a:ext>
            </a:extLst>
          </p:cNvPr>
          <p:cNvSpPr>
            <a:spLocks noGrp="1"/>
          </p:cNvSpPr>
          <p:nvPr>
            <p:ph type="body" sz="quarter" idx="13"/>
          </p:nvPr>
        </p:nvSpPr>
        <p:spPr>
          <a:xfrm>
            <a:off x="358776" y="1239837"/>
            <a:ext cx="6877051" cy="3563938"/>
          </a:xfrm>
        </p:spPr>
        <p:txBody>
          <a:bodyPr/>
          <a:lstStyle/>
          <a:p>
            <a:r>
              <a:rPr lang="de-DE" b="1" dirty="0">
                <a:solidFill>
                  <a:schemeClr val="accent4"/>
                </a:solidFill>
              </a:rPr>
              <a:t>Beispiel (Hautkrebs)</a:t>
            </a:r>
            <a:r>
              <a:rPr lang="de-DE" dirty="0"/>
              <a:t>. Sie gehen zu einer Dermatologin, weil sie eine ungewöhnliche Verfärbung eines Leberflecks bei Ihnen bemerken. Die Dermatologin führt eine Untersuchung des Leberflecks inklusive einer Hautprobenanalyse durch und fordert ein 99% Konfidenzintervall für die Kennzahl der Hautprobenanalyse an. Aufgrund Ihrer Stichprobe gibt das Labor ein Intervall dafür an, dass der den kritischen Wert nicht überschreitet. Was bedeutet die 99% für Sie als Patient und für die Dermatologin?</a:t>
            </a:r>
          </a:p>
          <a:p>
            <a:r>
              <a:rPr lang="de-DE" sz="1200" b="1" dirty="0"/>
              <a:t>Lösung</a:t>
            </a:r>
            <a:r>
              <a:rPr lang="de-DE" sz="1200" dirty="0"/>
              <a:t>: Das Labor macht viele Hautprobenanalysen pro Tag und hat die Prozedur zur Berechnung von Konfidenzintervallen so eingestellt, dass nur in 1% der Fälle der wahre Wert nicht im Konfidenzintervall liegt.</a:t>
            </a:r>
          </a:p>
          <a:p>
            <a:pPr marL="611187" lvl="1" indent="-342900">
              <a:buFont typeface="+mj-lt"/>
              <a:buAutoNum type="arabicPeriod"/>
            </a:pPr>
            <a:r>
              <a:rPr lang="de-DE" sz="1200" dirty="0"/>
              <a:t>Für sie als Patient gibt es keine Sicherheit, dass die eine (ihre) Stichprobe nicht zu einem Konfidenzintervall geführt hat, welches die Kenngröße nicht enthält.</a:t>
            </a:r>
          </a:p>
          <a:p>
            <a:pPr marL="611187" lvl="1" indent="-342900">
              <a:buFont typeface="+mj-lt"/>
              <a:buAutoNum type="arabicPeriod"/>
            </a:pPr>
            <a:r>
              <a:rPr lang="de-DE" sz="1200" dirty="0"/>
              <a:t>Für die Dermatologin gibt es Sicherheit, dass 99% ihrer Diagnosen richtig sind, d.h. (im Mittel) 99 von 100 Patienten ein korrektes Konfidenzintervall bekommen. Aber Sie weiß nicht, wer dieser eine Patient mit falschem Konfidenzintervall ist!</a:t>
            </a:r>
          </a:p>
          <a:p>
            <a:endParaRPr lang="en-DE" dirty="0"/>
          </a:p>
        </p:txBody>
      </p:sp>
      <p:sp>
        <p:nvSpPr>
          <p:cNvPr id="3" name="Title 2">
            <a:extLst>
              <a:ext uri="{FF2B5EF4-FFF2-40B4-BE49-F238E27FC236}">
                <a16:creationId xmlns:a16="http://schemas.microsoft.com/office/drawing/2014/main" id="{D995087A-C47D-66F8-9FF4-BC3EF41CCA6F}"/>
              </a:ext>
            </a:extLst>
          </p:cNvPr>
          <p:cNvSpPr>
            <a:spLocks noGrp="1"/>
          </p:cNvSpPr>
          <p:nvPr>
            <p:ph type="title"/>
          </p:nvPr>
        </p:nvSpPr>
        <p:spPr/>
        <p:txBody>
          <a:bodyPr/>
          <a:lstStyle/>
          <a:p>
            <a:r>
              <a:rPr lang="de-DE" dirty="0"/>
              <a:t>Beispiel: Konfidenzintervalle</a:t>
            </a:r>
          </a:p>
        </p:txBody>
      </p:sp>
      <p:pic>
        <p:nvPicPr>
          <p:cNvPr id="4" name="Picture 3">
            <a:extLst>
              <a:ext uri="{FF2B5EF4-FFF2-40B4-BE49-F238E27FC236}">
                <a16:creationId xmlns:a16="http://schemas.microsoft.com/office/drawing/2014/main" id="{19E654D5-4904-0DFE-C72D-FD990609F9FF}"/>
              </a:ext>
            </a:extLst>
          </p:cNvPr>
          <p:cNvPicPr>
            <a:picLocks noChangeAspect="1"/>
          </p:cNvPicPr>
          <p:nvPr/>
        </p:nvPicPr>
        <p:blipFill>
          <a:blip r:embed="rId2"/>
          <a:stretch>
            <a:fillRect/>
          </a:stretch>
        </p:blipFill>
        <p:spPr>
          <a:xfrm>
            <a:off x="7164288" y="1239837"/>
            <a:ext cx="1823616" cy="1194668"/>
          </a:xfrm>
          <a:prstGeom prst="rect">
            <a:avLst/>
          </a:prstGeom>
        </p:spPr>
      </p:pic>
    </p:spTree>
    <p:extLst>
      <p:ext uri="{BB962C8B-B14F-4D97-AF65-F5344CB8AC3E}">
        <p14:creationId xmlns:p14="http://schemas.microsoft.com/office/powerpoint/2010/main" val="202953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t>Punktschätzer und Intervallschätzer</a:t>
            </a:r>
          </a:p>
          <a:p>
            <a:r>
              <a:rPr lang="de-DE" b="1" dirty="0"/>
              <a:t>Konfidenzintervalle unter Normalverteilungsannahme</a:t>
            </a:r>
          </a:p>
          <a:p>
            <a:pPr lvl="1"/>
            <a:r>
              <a:rPr lang="de-DE" dirty="0"/>
              <a:t>Konfidenzintervalle für den Erwartungswert</a:t>
            </a:r>
          </a:p>
          <a:p>
            <a:pPr lvl="1"/>
            <a:r>
              <a:rPr lang="de-DE" dirty="0"/>
              <a:t>Konfidenzintervalle für die Varianz</a:t>
            </a:r>
          </a:p>
          <a:p>
            <a:r>
              <a:rPr lang="de-DE" dirty="0">
                <a:solidFill>
                  <a:schemeClr val="accent5"/>
                </a:solidFill>
              </a:rPr>
              <a:t>Approximative Konfidenzintervalle</a:t>
            </a:r>
          </a:p>
          <a:p>
            <a:pPr lvl="1"/>
            <a:r>
              <a:rPr lang="de-DE" dirty="0">
                <a:solidFill>
                  <a:schemeClr val="accent5"/>
                </a:solidFill>
              </a:rPr>
              <a:t>Approximation über Normalverteilung</a:t>
            </a:r>
          </a:p>
          <a:p>
            <a:pPr lvl="1"/>
            <a:r>
              <a:rPr lang="de-DE" dirty="0">
                <a:solidFill>
                  <a:schemeClr val="accent5"/>
                </a:solidFill>
              </a:rPr>
              <a:t>Approximation über Ungleichungen</a:t>
            </a:r>
          </a:p>
          <a:p>
            <a:endParaRPr lang="de-DE" dirty="0"/>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75160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59C85D2-15CD-D4E5-52D8-40E2666265A5}"/>
                  </a:ext>
                </a:extLst>
              </p:cNvPr>
              <p:cNvSpPr>
                <a:spLocks noGrp="1"/>
              </p:cNvSpPr>
              <p:nvPr>
                <p:ph type="body" sz="quarter" idx="13"/>
              </p:nvPr>
            </p:nvSpPr>
            <p:spPr>
              <a:xfrm>
                <a:off x="358776" y="1239837"/>
                <a:ext cx="3781176" cy="3563938"/>
              </a:xfrm>
            </p:spPr>
            <p:txBody>
              <a:bodyPr/>
              <a:lstStyle/>
              <a:p>
                <a:pPr marL="342900" indent="-342900">
                  <a:buFont typeface="+mj-lt"/>
                  <a:buAutoNum type="arabicPeriod"/>
                </a:pPr>
                <a:r>
                  <a:rPr lang="en-DE" dirty="0"/>
                  <a:t>Für ein parametrisches Modell </a:t>
                </a:r>
                <a14:m>
                  <m:oMath xmlns:m="http://schemas.openxmlformats.org/officeDocument/2006/math">
                    <m:d>
                      <m:dPr>
                        <m:ctrlPr>
                          <a:rPr lang="en-US" b="0" i="1" smtClean="0">
                            <a:latin typeface="Cambria Math" panose="02040503050406030204" pitchFamily="18" charset="0"/>
                          </a:rPr>
                        </m:ctrlPr>
                      </m:dPr>
                      <m:e>
                        <m:r>
                          <m:rPr>
                            <m:sty m:val="p"/>
                          </m:rPr>
                          <a:rPr lang="de-DE">
                            <a:latin typeface="Cambria Math" panose="02040503050406030204" pitchFamily="18" charset="0"/>
                          </a:rPr>
                          <m:t>Ω</m:t>
                        </m:r>
                        <m:r>
                          <a:rPr lang="de-DE" i="1">
                            <a:latin typeface="Cambria Math" panose="02040503050406030204" pitchFamily="18" charset="0"/>
                          </a:rPr>
                          <m:t>,</m:t>
                        </m:r>
                        <m:r>
                          <a:rPr lang="de-DE" i="1">
                            <a:latin typeface="Cambria Math" panose="02040503050406030204" pitchFamily="18" charset="0"/>
                          </a:rPr>
                          <m:t>ℱ</m:t>
                        </m:r>
                        <m:r>
                          <a:rPr lang="de-DE" i="1">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𝑃</m:t>
                                </m:r>
                              </m:e>
                              <m:sub>
                                <m:r>
                                  <a:rPr lang="de-DE" i="1">
                                    <a:latin typeface="Cambria Math" panose="02040503050406030204" pitchFamily="18" charset="0"/>
                                  </a:rPr>
                                  <m:t>𝜃</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e>
                            </m:d>
                            <m:r>
                              <a:rPr lang="de-DE" i="1">
                                <a:latin typeface="Cambria Math" panose="02040503050406030204" pitchFamily="18" charset="0"/>
                              </a:rPr>
                              <m:t>𝜃</m:t>
                            </m:r>
                            <m:r>
                              <a:rPr lang="de-DE" i="1">
                                <a:latin typeface="Cambria Math" panose="02040503050406030204" pitchFamily="18" charset="0"/>
                              </a:rPr>
                              <m:t>∈</m:t>
                            </m:r>
                            <m:r>
                              <m:rPr>
                                <m:sty m:val="p"/>
                              </m:rPr>
                              <a:rPr lang="en-US">
                                <a:latin typeface="Cambria Math" panose="02040503050406030204" pitchFamily="18" charset="0"/>
                              </a:rPr>
                              <m:t>Θ</m:t>
                            </m:r>
                          </m:e>
                        </m:d>
                      </m:e>
                    </m:d>
                  </m:oMath>
                </a14:m>
                <a:r>
                  <a:rPr lang="en-DE" dirty="0"/>
                  <a:t> und jeden Parameter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m:rPr>
                        <m:sty m:val="p"/>
                      </m:rPr>
                      <a:rPr lang="en-US" b="0" i="0" smtClean="0">
                        <a:latin typeface="Cambria Math" panose="02040503050406030204" pitchFamily="18" charset="0"/>
                      </a:rPr>
                      <m:t>Θ</m:t>
                    </m:r>
                  </m:oMath>
                </a14:m>
                <a:r>
                  <a:rPr lang="en-DE" dirty="0"/>
                  <a:t>, wähle eine Menge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ℬ</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ℝ</m:t>
                        </m:r>
                      </m:e>
                    </m:d>
                  </m:oMath>
                </a14:m>
                <a:r>
                  <a:rPr lang="en-DE" dirty="0"/>
                  <a:t> so, dass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r>
                        <a:rPr lang="en-US" b="0" i="1" smtClean="0">
                          <a:latin typeface="Cambria Math" panose="02040503050406030204" pitchFamily="18" charset="0"/>
                        </a:rPr>
                        <m:t>≥1−</m:t>
                      </m:r>
                      <m:r>
                        <a:rPr lang="en-US" b="0" i="1" smtClean="0">
                          <a:latin typeface="Cambria Math" panose="02040503050406030204" pitchFamily="18" charset="0"/>
                        </a:rPr>
                        <m:t>𝛼</m:t>
                      </m:r>
                    </m:oMath>
                  </m:oMathPara>
                </a14:m>
                <a:endParaRPr lang="en-DE" dirty="0"/>
              </a:p>
              <a:p>
                <a:pPr marL="342900" indent="-342900">
                  <a:buFont typeface="+mj-lt"/>
                  <a:buAutoNum type="arabicPeriod" startAt="2"/>
                </a:pPr>
                <a:r>
                  <a:rPr lang="en-DE" dirty="0"/>
                  <a:t>Zeichne diese Intervalle in die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r>
                      <m:rPr>
                        <m:sty m:val="p"/>
                      </m:rPr>
                      <a:rPr lang="en-US" b="0" i="0" smtClean="0">
                        <a:latin typeface="Cambria Math" panose="02040503050406030204" pitchFamily="18" charset="0"/>
                      </a:rPr>
                      <m:t>Θ</m:t>
                    </m:r>
                  </m:oMath>
                </a14:m>
                <a:r>
                  <a:rPr lang="en-DE" dirty="0"/>
                  <a:t> Ebene (mit zwei Farben für </a:t>
                </a:r>
                <a14:m>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DE" dirty="0"/>
                  <a:t> (rot) und die Komplementärmenge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𝐼</m:t>
                        </m:r>
                      </m:e>
                    </m:acc>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DE" dirty="0"/>
                  <a:t> (blau)).</a:t>
                </a:r>
              </a:p>
              <a:p>
                <a:pPr marL="342900" indent="-342900">
                  <a:buFont typeface="+mj-lt"/>
                  <a:buAutoNum type="arabicPeriod" startAt="2"/>
                </a:pPr>
                <a:r>
                  <a:rPr lang="en-DE" dirty="0"/>
                  <a:t>Für eine Beobachtung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en-DE" dirty="0"/>
                  <a:t>, betrachte alle Intervalle, die </a:t>
                </a:r>
                <a14:m>
                  <m:oMath xmlns:m="http://schemas.openxmlformats.org/officeDocument/2006/math">
                    <m:r>
                      <a:rPr lang="en-US" b="0" i="1" smtClean="0">
                        <a:latin typeface="Cambria Math" panose="02040503050406030204" pitchFamily="18" charset="0"/>
                      </a:rPr>
                      <m:t>𝑥</m:t>
                    </m:r>
                  </m:oMath>
                </a14:m>
                <a:r>
                  <a:rPr lang="en-DE" dirty="0"/>
                  <a:t> enthalten. Dies sind Konfidenzintervalle zum Konfidenzniveau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𝛼</m:t>
                    </m:r>
                  </m:oMath>
                </a14:m>
                <a:r>
                  <a:rPr lang="en-DE" dirty="0"/>
                  <a:t>.</a:t>
                </a:r>
              </a:p>
            </p:txBody>
          </p:sp>
        </mc:Choice>
        <mc:Fallback xmlns="">
          <p:sp>
            <p:nvSpPr>
              <p:cNvPr id="2" name="Text Placeholder 1">
                <a:extLst>
                  <a:ext uri="{FF2B5EF4-FFF2-40B4-BE49-F238E27FC236}">
                    <a16:creationId xmlns:a16="http://schemas.microsoft.com/office/drawing/2014/main" id="{159C85D2-15CD-D4E5-52D8-40E2666265A5}"/>
                  </a:ext>
                </a:extLst>
              </p:cNvPr>
              <p:cNvSpPr>
                <a:spLocks noGrp="1" noRot="1" noChangeAspect="1" noMove="1" noResize="1" noEditPoints="1" noAdjustHandles="1" noChangeArrowheads="1" noChangeShapeType="1" noTextEdit="1"/>
              </p:cNvSpPr>
              <p:nvPr>
                <p:ph type="body" sz="quarter" idx="13"/>
              </p:nvPr>
            </p:nvSpPr>
            <p:spPr>
              <a:xfrm>
                <a:off x="358776" y="1239837"/>
                <a:ext cx="3781176" cy="3563938"/>
              </a:xfrm>
              <a:blipFill>
                <a:blip r:embed="rId2"/>
                <a:stretch>
                  <a:fillRect l="-336" t="-3191" r="-1678"/>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FE09734A-EE55-C08D-5525-8C3F0E9A7639}"/>
              </a:ext>
            </a:extLst>
          </p:cNvPr>
          <p:cNvSpPr>
            <a:spLocks noGrp="1"/>
          </p:cNvSpPr>
          <p:nvPr>
            <p:ph type="title"/>
          </p:nvPr>
        </p:nvSpPr>
        <p:spPr/>
        <p:txBody>
          <a:bodyPr/>
          <a:lstStyle/>
          <a:p>
            <a:r>
              <a:rPr lang="de-DE" dirty="0"/>
              <a:t>Konstruktion von Konfidenzintervallen</a:t>
            </a:r>
          </a:p>
        </p:txBody>
      </p:sp>
      <p:pic>
        <p:nvPicPr>
          <p:cNvPr id="5" name="Picture 4" descr="A graph of a function&#10;&#10;Description automatically generated">
            <a:extLst>
              <a:ext uri="{FF2B5EF4-FFF2-40B4-BE49-F238E27FC236}">
                <a16:creationId xmlns:a16="http://schemas.microsoft.com/office/drawing/2014/main" id="{2CB6A6C0-5CD6-D217-48FC-63E6F62F5D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83124" y="1158923"/>
            <a:ext cx="2505100" cy="1670066"/>
          </a:xfrm>
          <a:prstGeom prst="rect">
            <a:avLst/>
          </a:prstGeom>
        </p:spPr>
      </p:pic>
      <p:grpSp>
        <p:nvGrpSpPr>
          <p:cNvPr id="109" name="Group 108">
            <a:extLst>
              <a:ext uri="{FF2B5EF4-FFF2-40B4-BE49-F238E27FC236}">
                <a16:creationId xmlns:a16="http://schemas.microsoft.com/office/drawing/2014/main" id="{5FD58AC1-0A58-F2D5-2A16-76B7189B8208}"/>
              </a:ext>
            </a:extLst>
          </p:cNvPr>
          <p:cNvGrpSpPr/>
          <p:nvPr/>
        </p:nvGrpSpPr>
        <p:grpSpPr>
          <a:xfrm>
            <a:off x="6516216" y="1509243"/>
            <a:ext cx="1867440" cy="1244960"/>
            <a:chOff x="6516216" y="1509243"/>
            <a:chExt cx="1867440" cy="1244960"/>
          </a:xfrm>
        </p:grpSpPr>
        <p:sp>
          <p:nvSpPr>
            <p:cNvPr id="11" name="Freeform 10">
              <a:extLst>
                <a:ext uri="{FF2B5EF4-FFF2-40B4-BE49-F238E27FC236}">
                  <a16:creationId xmlns:a16="http://schemas.microsoft.com/office/drawing/2014/main" id="{725A66B8-D515-5A44-7CA4-14CBAB2BD706}"/>
                </a:ext>
              </a:extLst>
            </p:cNvPr>
            <p:cNvSpPr/>
            <p:nvPr/>
          </p:nvSpPr>
          <p:spPr>
            <a:xfrm>
              <a:off x="6516216" y="1509243"/>
              <a:ext cx="1867440" cy="1244960"/>
            </a:xfrm>
            <a:custGeom>
              <a:avLst/>
              <a:gdLst>
                <a:gd name="connsiteX0" fmla="*/ 0 w 1867440"/>
                <a:gd name="connsiteY0" fmla="*/ 1244960 h 1244960"/>
                <a:gd name="connsiteX1" fmla="*/ 1867440 w 1867440"/>
                <a:gd name="connsiteY1" fmla="*/ 1244960 h 1244960"/>
                <a:gd name="connsiteX2" fmla="*/ 1867440 w 1867440"/>
                <a:gd name="connsiteY2" fmla="*/ 0 h 1244960"/>
                <a:gd name="connsiteX3" fmla="*/ 0 w 1867440"/>
                <a:gd name="connsiteY3" fmla="*/ 0 h 1244960"/>
              </a:gdLst>
              <a:ahLst/>
              <a:cxnLst>
                <a:cxn ang="0">
                  <a:pos x="connsiteX0" y="connsiteY0"/>
                </a:cxn>
                <a:cxn ang="0">
                  <a:pos x="connsiteX1" y="connsiteY1"/>
                </a:cxn>
                <a:cxn ang="0">
                  <a:pos x="connsiteX2" y="connsiteY2"/>
                </a:cxn>
                <a:cxn ang="0">
                  <a:pos x="connsiteX3" y="connsiteY3"/>
                </a:cxn>
              </a:cxnLst>
              <a:rect l="l" t="t" r="r" b="b"/>
              <a:pathLst>
                <a:path w="1867440" h="1244960">
                  <a:moveTo>
                    <a:pt x="0" y="1244960"/>
                  </a:moveTo>
                  <a:lnTo>
                    <a:pt x="1867440" y="1244960"/>
                  </a:lnTo>
                  <a:lnTo>
                    <a:pt x="1867440" y="0"/>
                  </a:lnTo>
                  <a:lnTo>
                    <a:pt x="0" y="0"/>
                  </a:lnTo>
                  <a:close/>
                </a:path>
              </a:pathLst>
            </a:custGeom>
            <a:solidFill>
              <a:srgbClr val="FFFFFF"/>
            </a:solidFill>
            <a:ln w="778"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B5564872-46D1-2F14-5E39-2AEEB65B302F}"/>
                </a:ext>
              </a:extLst>
            </p:cNvPr>
            <p:cNvSpPr/>
            <p:nvPr/>
          </p:nvSpPr>
          <p:spPr>
            <a:xfrm>
              <a:off x="6744721" y="1546003"/>
              <a:ext cx="1602177" cy="1033640"/>
            </a:xfrm>
            <a:custGeom>
              <a:avLst/>
              <a:gdLst>
                <a:gd name="connsiteX0" fmla="*/ 0 w 1602177"/>
                <a:gd name="connsiteY0" fmla="*/ 1033640 h 1033640"/>
                <a:gd name="connsiteX1" fmla="*/ 1602177 w 1602177"/>
                <a:gd name="connsiteY1" fmla="*/ 1033640 h 1033640"/>
                <a:gd name="connsiteX2" fmla="*/ 1602177 w 1602177"/>
                <a:gd name="connsiteY2" fmla="*/ 0 h 1033640"/>
                <a:gd name="connsiteX3" fmla="*/ 0 w 1602177"/>
                <a:gd name="connsiteY3" fmla="*/ 0 h 1033640"/>
              </a:gdLst>
              <a:ahLst/>
              <a:cxnLst>
                <a:cxn ang="0">
                  <a:pos x="connsiteX0" y="connsiteY0"/>
                </a:cxn>
                <a:cxn ang="0">
                  <a:pos x="connsiteX1" y="connsiteY1"/>
                </a:cxn>
                <a:cxn ang="0">
                  <a:pos x="connsiteX2" y="connsiteY2"/>
                </a:cxn>
                <a:cxn ang="0">
                  <a:pos x="connsiteX3" y="connsiteY3"/>
                </a:cxn>
              </a:cxnLst>
              <a:rect l="l" t="t" r="r" b="b"/>
              <a:pathLst>
                <a:path w="1602177" h="1033640">
                  <a:moveTo>
                    <a:pt x="0" y="1033640"/>
                  </a:moveTo>
                  <a:lnTo>
                    <a:pt x="1602177" y="1033640"/>
                  </a:lnTo>
                  <a:lnTo>
                    <a:pt x="1602177" y="0"/>
                  </a:lnTo>
                  <a:lnTo>
                    <a:pt x="0" y="0"/>
                  </a:lnTo>
                  <a:close/>
                </a:path>
              </a:pathLst>
            </a:custGeom>
            <a:solidFill>
              <a:srgbClr val="FFFFFF"/>
            </a:solidFill>
            <a:ln w="778"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D518AD5C-0EB8-7D9F-87CD-B3D79E933488}"/>
                </a:ext>
              </a:extLst>
            </p:cNvPr>
            <p:cNvSpPr/>
            <p:nvPr/>
          </p:nvSpPr>
          <p:spPr>
            <a:xfrm>
              <a:off x="6790065"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D558147D-D565-72ED-2DBC-AC85AD9FE4F6}"/>
                </a:ext>
              </a:extLst>
            </p:cNvPr>
            <p:cNvSpPr/>
            <p:nvPr/>
          </p:nvSpPr>
          <p:spPr>
            <a:xfrm>
              <a:off x="7041979"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C6271C16-E8E6-51CC-AFDF-8C6EDDCFF83C}"/>
                </a:ext>
              </a:extLst>
            </p:cNvPr>
            <p:cNvSpPr/>
            <p:nvPr/>
          </p:nvSpPr>
          <p:spPr>
            <a:xfrm>
              <a:off x="7293894"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D5B8247C-19C5-866E-DDB7-AD811F611AD2}"/>
                </a:ext>
              </a:extLst>
            </p:cNvPr>
            <p:cNvSpPr/>
            <p:nvPr/>
          </p:nvSpPr>
          <p:spPr>
            <a:xfrm>
              <a:off x="7545805"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EADB3840-D870-CB44-431A-15F541473C35}"/>
                </a:ext>
              </a:extLst>
            </p:cNvPr>
            <p:cNvSpPr/>
            <p:nvPr/>
          </p:nvSpPr>
          <p:spPr>
            <a:xfrm>
              <a:off x="7797723"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C69260DA-8514-09A3-F526-0781CF4DB7FF}"/>
                </a:ext>
              </a:extLst>
            </p:cNvPr>
            <p:cNvSpPr/>
            <p:nvPr/>
          </p:nvSpPr>
          <p:spPr>
            <a:xfrm>
              <a:off x="8049633"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C31D4870-EAE0-B388-489C-D626129493A9}"/>
                </a:ext>
              </a:extLst>
            </p:cNvPr>
            <p:cNvSpPr/>
            <p:nvPr/>
          </p:nvSpPr>
          <p:spPr>
            <a:xfrm>
              <a:off x="8301550"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1556" cap="rnd">
              <a:solidFill>
                <a:srgbClr val="000000">
                  <a:alpha val="10000"/>
                </a:srgbClr>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7DB9F66-BCE3-C807-40F2-47A68841C8A1}"/>
                </a:ext>
              </a:extLst>
            </p:cNvPr>
            <p:cNvSpPr/>
            <p:nvPr/>
          </p:nvSpPr>
          <p:spPr>
            <a:xfrm>
              <a:off x="6744721" y="2579644"/>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3111"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B29EE63E-960E-1E5E-3A22-97D359A36A0C}"/>
                </a:ext>
              </a:extLst>
            </p:cNvPr>
            <p:cNvSpPr/>
            <p:nvPr/>
          </p:nvSpPr>
          <p:spPr>
            <a:xfrm>
              <a:off x="6790065"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3989D1A9-B362-8039-5FB5-5D6F65A70BF9}"/>
                </a:ext>
              </a:extLst>
            </p:cNvPr>
            <p:cNvSpPr/>
            <p:nvPr/>
          </p:nvSpPr>
          <p:spPr>
            <a:xfrm>
              <a:off x="7041979"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290BE6D-0C21-CF46-475F-FF1F36B30901}"/>
                </a:ext>
              </a:extLst>
            </p:cNvPr>
            <p:cNvSpPr/>
            <p:nvPr/>
          </p:nvSpPr>
          <p:spPr>
            <a:xfrm>
              <a:off x="7293894"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BB3E860D-784B-BE71-AD72-6EA6B08A0385}"/>
                </a:ext>
              </a:extLst>
            </p:cNvPr>
            <p:cNvSpPr/>
            <p:nvPr/>
          </p:nvSpPr>
          <p:spPr>
            <a:xfrm>
              <a:off x="7545805"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24B0A832-A895-211F-AB75-562BAF97A9D5}"/>
                </a:ext>
              </a:extLst>
            </p:cNvPr>
            <p:cNvSpPr/>
            <p:nvPr/>
          </p:nvSpPr>
          <p:spPr>
            <a:xfrm>
              <a:off x="7797723"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CFB93D-775B-B04A-BA79-FDBCA1A85ECE}"/>
                </a:ext>
              </a:extLst>
            </p:cNvPr>
            <p:cNvSpPr/>
            <p:nvPr/>
          </p:nvSpPr>
          <p:spPr>
            <a:xfrm>
              <a:off x="8049633"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0062F125-234F-4B75-3C36-3D29B4BF42E5}"/>
                </a:ext>
              </a:extLst>
            </p:cNvPr>
            <p:cNvSpPr/>
            <p:nvPr/>
          </p:nvSpPr>
          <p:spPr>
            <a:xfrm>
              <a:off x="8301550" y="2564937"/>
              <a:ext cx="778" cy="14706"/>
            </a:xfrm>
            <a:custGeom>
              <a:avLst/>
              <a:gdLst>
                <a:gd name="connsiteX0" fmla="*/ 0 w 778"/>
                <a:gd name="connsiteY0" fmla="*/ 14706 h 14706"/>
                <a:gd name="connsiteX1" fmla="*/ 0 w 778"/>
                <a:gd name="connsiteY1" fmla="*/ 0 h 14706"/>
              </a:gdLst>
              <a:ahLst/>
              <a:cxnLst>
                <a:cxn ang="0">
                  <a:pos x="connsiteX0" y="connsiteY0"/>
                </a:cxn>
                <a:cxn ang="0">
                  <a:pos x="connsiteX1" y="connsiteY1"/>
                </a:cxn>
              </a:cxnLst>
              <a:rect l="l" t="t" r="r" b="b"/>
              <a:pathLst>
                <a:path w="778" h="14706">
                  <a:moveTo>
                    <a:pt x="0" y="14706"/>
                  </a:moveTo>
                  <a:lnTo>
                    <a:pt x="0" y="0"/>
                  </a:lnTo>
                </a:path>
              </a:pathLst>
            </a:custGeom>
            <a:noFill/>
            <a:ln w="3111" cap="rnd">
              <a:solidFill>
                <a:srgbClr val="000000"/>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FE1F25C3-E825-7FFA-C16B-A7B932A5605C}"/>
                </a:ext>
              </a:extLst>
            </p:cNvPr>
            <p:cNvSpPr/>
            <p:nvPr/>
          </p:nvSpPr>
          <p:spPr>
            <a:xfrm>
              <a:off x="6748490" y="263049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4DA11733-958F-8E64-6AE6-03C3AB0657B0}"/>
                </a:ext>
              </a:extLst>
            </p:cNvPr>
            <p:cNvSpPr/>
            <p:nvPr/>
          </p:nvSpPr>
          <p:spPr>
            <a:xfrm>
              <a:off x="6800656" y="2605500"/>
              <a:ext cx="30983" cy="48817"/>
            </a:xfrm>
            <a:custGeom>
              <a:avLst/>
              <a:gdLst>
                <a:gd name="connsiteX0" fmla="*/ 21276 w 30983"/>
                <a:gd name="connsiteY0" fmla="*/ 22534 h 48817"/>
                <a:gd name="connsiteX1" fmla="*/ 28400 w 30983"/>
                <a:gd name="connsiteY1" fmla="*/ 26603 h 48817"/>
                <a:gd name="connsiteX2" fmla="*/ 30984 w 30983"/>
                <a:gd name="connsiteY2" fmla="*/ 34229 h 48817"/>
                <a:gd name="connsiteX3" fmla="*/ 26193 w 30983"/>
                <a:gd name="connsiteY3" fmla="*/ 45005 h 48817"/>
                <a:gd name="connsiteX4" fmla="*/ 12576 w 30983"/>
                <a:gd name="connsiteY4" fmla="*/ 48818 h 48817"/>
                <a:gd name="connsiteX5" fmla="*/ 6461 w 30983"/>
                <a:gd name="connsiteY5" fmla="*/ 48219 h 48817"/>
                <a:gd name="connsiteX6" fmla="*/ 0 w 30983"/>
                <a:gd name="connsiteY6" fmla="*/ 46491 h 48817"/>
                <a:gd name="connsiteX7" fmla="*/ 0 w 30983"/>
                <a:gd name="connsiteY7" fmla="*/ 40344 h 48817"/>
                <a:gd name="connsiteX8" fmla="*/ 5800 w 30983"/>
                <a:gd name="connsiteY8" fmla="*/ 42679 h 48817"/>
                <a:gd name="connsiteX9" fmla="*/ 12387 w 30983"/>
                <a:gd name="connsiteY9" fmla="*/ 43465 h 48817"/>
                <a:gd name="connsiteX10" fmla="*/ 21497 w 30983"/>
                <a:gd name="connsiteY10" fmla="*/ 41099 h 48817"/>
                <a:gd name="connsiteX11" fmla="*/ 24649 w 30983"/>
                <a:gd name="connsiteY11" fmla="*/ 34229 h 48817"/>
                <a:gd name="connsiteX12" fmla="*/ 21718 w 30983"/>
                <a:gd name="connsiteY12" fmla="*/ 27731 h 48817"/>
                <a:gd name="connsiteX13" fmla="*/ 13617 w 30983"/>
                <a:gd name="connsiteY13" fmla="*/ 25374 h 48817"/>
                <a:gd name="connsiteX14" fmla="*/ 8132 w 30983"/>
                <a:gd name="connsiteY14" fmla="*/ 25374 h 48817"/>
                <a:gd name="connsiteX15" fmla="*/ 8132 w 30983"/>
                <a:gd name="connsiteY15" fmla="*/ 20137 h 48817"/>
                <a:gd name="connsiteX16" fmla="*/ 13869 w 30983"/>
                <a:gd name="connsiteY16" fmla="*/ 20137 h 48817"/>
                <a:gd name="connsiteX17" fmla="*/ 21055 w 30983"/>
                <a:gd name="connsiteY17" fmla="*/ 18278 h 48817"/>
                <a:gd name="connsiteX18" fmla="*/ 23545 w 30983"/>
                <a:gd name="connsiteY18" fmla="*/ 12854 h 48817"/>
                <a:gd name="connsiteX19" fmla="*/ 20960 w 30983"/>
                <a:gd name="connsiteY19" fmla="*/ 7306 h 48817"/>
                <a:gd name="connsiteX20" fmla="*/ 13617 w 30983"/>
                <a:gd name="connsiteY20" fmla="*/ 5353 h 48817"/>
                <a:gd name="connsiteX21" fmla="*/ 8006 w 30983"/>
                <a:gd name="connsiteY21" fmla="*/ 5921 h 48817"/>
                <a:gd name="connsiteX22" fmla="*/ 1418 w 30983"/>
                <a:gd name="connsiteY22" fmla="*/ 7688 h 48817"/>
                <a:gd name="connsiteX23" fmla="*/ 1418 w 30983"/>
                <a:gd name="connsiteY23" fmla="*/ 2015 h 48817"/>
                <a:gd name="connsiteX24" fmla="*/ 8195 w 30983"/>
                <a:gd name="connsiteY24" fmla="*/ 498 h 48817"/>
                <a:gd name="connsiteX25" fmla="*/ 14184 w 30983"/>
                <a:gd name="connsiteY25" fmla="*/ 0 h 48817"/>
                <a:gd name="connsiteX26" fmla="*/ 25657 w 30983"/>
                <a:gd name="connsiteY26" fmla="*/ 3307 h 48817"/>
                <a:gd name="connsiteX27" fmla="*/ 29881 w 30983"/>
                <a:gd name="connsiteY27" fmla="*/ 12193 h 48817"/>
                <a:gd name="connsiteX28" fmla="*/ 27643 w 30983"/>
                <a:gd name="connsiteY28" fmla="*/ 18814 h 48817"/>
                <a:gd name="connsiteX29" fmla="*/ 21276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6" y="22534"/>
                  </a:moveTo>
                  <a:cubicBezTo>
                    <a:pt x="24323" y="23187"/>
                    <a:pt x="26697" y="24541"/>
                    <a:pt x="28400" y="26603"/>
                  </a:cubicBezTo>
                  <a:cubicBezTo>
                    <a:pt x="30123" y="28665"/>
                    <a:pt x="30984" y="31202"/>
                    <a:pt x="30984" y="34229"/>
                  </a:cubicBezTo>
                  <a:cubicBezTo>
                    <a:pt x="30984" y="38874"/>
                    <a:pt x="29387" y="42461"/>
                    <a:pt x="26193" y="45005"/>
                  </a:cubicBezTo>
                  <a:cubicBezTo>
                    <a:pt x="22999" y="47550"/>
                    <a:pt x="18460" y="48818"/>
                    <a:pt x="12576" y="48818"/>
                  </a:cubicBezTo>
                  <a:cubicBezTo>
                    <a:pt x="10601" y="48818"/>
                    <a:pt x="8563" y="48616"/>
                    <a:pt x="6461" y="48219"/>
                  </a:cubicBezTo>
                  <a:cubicBezTo>
                    <a:pt x="4381" y="47845"/>
                    <a:pt x="2228" y="47270"/>
                    <a:pt x="0" y="46491"/>
                  </a:cubicBezTo>
                  <a:lnTo>
                    <a:pt x="0" y="40344"/>
                  </a:lnTo>
                  <a:cubicBezTo>
                    <a:pt x="1765" y="41372"/>
                    <a:pt x="3698" y="42150"/>
                    <a:pt x="5800" y="42679"/>
                  </a:cubicBezTo>
                  <a:cubicBezTo>
                    <a:pt x="7901" y="43200"/>
                    <a:pt x="10097" y="43465"/>
                    <a:pt x="12387" y="43465"/>
                  </a:cubicBezTo>
                  <a:cubicBezTo>
                    <a:pt x="16380" y="43465"/>
                    <a:pt x="19417" y="42679"/>
                    <a:pt x="21497" y="41099"/>
                  </a:cubicBezTo>
                  <a:cubicBezTo>
                    <a:pt x="23598" y="39520"/>
                    <a:pt x="24649" y="37232"/>
                    <a:pt x="24649" y="34229"/>
                  </a:cubicBezTo>
                  <a:cubicBezTo>
                    <a:pt x="24649" y="31451"/>
                    <a:pt x="23671" y="29288"/>
                    <a:pt x="21718" y="27731"/>
                  </a:cubicBezTo>
                  <a:cubicBezTo>
                    <a:pt x="19784" y="26160"/>
                    <a:pt x="17084" y="25374"/>
                    <a:pt x="13617" y="25374"/>
                  </a:cubicBezTo>
                  <a:lnTo>
                    <a:pt x="8132" y="25374"/>
                  </a:lnTo>
                  <a:lnTo>
                    <a:pt x="8132" y="20137"/>
                  </a:lnTo>
                  <a:lnTo>
                    <a:pt x="13869" y="20137"/>
                  </a:lnTo>
                  <a:cubicBezTo>
                    <a:pt x="17000" y="20137"/>
                    <a:pt x="19396" y="19515"/>
                    <a:pt x="21055" y="18278"/>
                  </a:cubicBezTo>
                  <a:cubicBezTo>
                    <a:pt x="22715" y="17017"/>
                    <a:pt x="23545" y="15212"/>
                    <a:pt x="23545" y="12854"/>
                  </a:cubicBezTo>
                  <a:cubicBezTo>
                    <a:pt x="23545" y="10442"/>
                    <a:pt x="22684" y="8590"/>
                    <a:pt x="20960" y="7306"/>
                  </a:cubicBezTo>
                  <a:cubicBezTo>
                    <a:pt x="19259" y="6007"/>
                    <a:pt x="16811" y="5353"/>
                    <a:pt x="13617" y="5353"/>
                  </a:cubicBezTo>
                  <a:cubicBezTo>
                    <a:pt x="11873" y="5353"/>
                    <a:pt x="10002" y="5540"/>
                    <a:pt x="8006" y="5921"/>
                  </a:cubicBezTo>
                  <a:cubicBezTo>
                    <a:pt x="6010" y="6303"/>
                    <a:pt x="3814" y="6886"/>
                    <a:pt x="1418" y="7688"/>
                  </a:cubicBezTo>
                  <a:lnTo>
                    <a:pt x="1418" y="2015"/>
                  </a:lnTo>
                  <a:cubicBezTo>
                    <a:pt x="3834" y="1338"/>
                    <a:pt x="6093" y="833"/>
                    <a:pt x="8195" y="498"/>
                  </a:cubicBezTo>
                  <a:cubicBezTo>
                    <a:pt x="10318" y="163"/>
                    <a:pt x="12314" y="0"/>
                    <a:pt x="14184" y="0"/>
                  </a:cubicBezTo>
                  <a:cubicBezTo>
                    <a:pt x="19017" y="0"/>
                    <a:pt x="22841" y="1105"/>
                    <a:pt x="25657" y="3307"/>
                  </a:cubicBezTo>
                  <a:cubicBezTo>
                    <a:pt x="28473" y="5493"/>
                    <a:pt x="29881" y="8450"/>
                    <a:pt x="29881" y="12193"/>
                  </a:cubicBezTo>
                  <a:cubicBezTo>
                    <a:pt x="29881" y="14799"/>
                    <a:pt x="29134" y="17009"/>
                    <a:pt x="27643" y="18814"/>
                  </a:cubicBezTo>
                  <a:cubicBezTo>
                    <a:pt x="26151" y="20596"/>
                    <a:pt x="24028" y="21841"/>
                    <a:pt x="21276" y="22534"/>
                  </a:cubicBezTo>
                  <a:close/>
                </a:path>
              </a:pathLst>
            </a:custGeom>
            <a:solidFill>
              <a:srgbClr val="000000"/>
            </a:solidFill>
            <a:ln w="778"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74F3BBED-08BF-B270-3364-B379F3A51FB7}"/>
                </a:ext>
              </a:extLst>
            </p:cNvPr>
            <p:cNvSpPr/>
            <p:nvPr/>
          </p:nvSpPr>
          <p:spPr>
            <a:xfrm>
              <a:off x="7001050" y="2630492"/>
              <a:ext cx="40409" cy="5361"/>
            </a:xfrm>
            <a:custGeom>
              <a:avLst/>
              <a:gdLst>
                <a:gd name="connsiteX0" fmla="*/ 0 w 40409"/>
                <a:gd name="connsiteY0" fmla="*/ 0 h 5361"/>
                <a:gd name="connsiteX1" fmla="*/ 40409 w 40409"/>
                <a:gd name="connsiteY1" fmla="*/ 0 h 5361"/>
                <a:gd name="connsiteX2" fmla="*/ 40409 w 40409"/>
                <a:gd name="connsiteY2" fmla="*/ 5361 h 5361"/>
                <a:gd name="connsiteX3" fmla="*/ 0 w 40409"/>
                <a:gd name="connsiteY3" fmla="*/ 5361 h 5361"/>
                <a:gd name="connsiteX4" fmla="*/ 0 w 40409"/>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9" h="5361">
                  <a:moveTo>
                    <a:pt x="0" y="0"/>
                  </a:moveTo>
                  <a:lnTo>
                    <a:pt x="40409" y="0"/>
                  </a:lnTo>
                  <a:lnTo>
                    <a:pt x="40409"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02F68F85-50C6-7FEF-5B9E-DA405E3B7B69}"/>
                </a:ext>
              </a:extLst>
            </p:cNvPr>
            <p:cNvSpPr/>
            <p:nvPr/>
          </p:nvSpPr>
          <p:spPr>
            <a:xfrm>
              <a:off x="7053027" y="2605500"/>
              <a:ext cx="29880" cy="47907"/>
            </a:xfrm>
            <a:custGeom>
              <a:avLst/>
              <a:gdLst>
                <a:gd name="connsiteX0" fmla="*/ 7659 w 29880"/>
                <a:gd name="connsiteY0" fmla="*/ 42546 h 47907"/>
                <a:gd name="connsiteX1" fmla="*/ 29881 w 29880"/>
                <a:gd name="connsiteY1" fmla="*/ 42546 h 47907"/>
                <a:gd name="connsiteX2" fmla="*/ 29881 w 29880"/>
                <a:gd name="connsiteY2" fmla="*/ 47908 h 47907"/>
                <a:gd name="connsiteX3" fmla="*/ 0 w 29880"/>
                <a:gd name="connsiteY3" fmla="*/ 47908 h 47907"/>
                <a:gd name="connsiteX4" fmla="*/ 0 w 29880"/>
                <a:gd name="connsiteY4" fmla="*/ 42546 h 47907"/>
                <a:gd name="connsiteX5" fmla="*/ 9866 w 29880"/>
                <a:gd name="connsiteY5" fmla="*/ 32493 h 47907"/>
                <a:gd name="connsiteX6" fmla="*/ 17745 w 29880"/>
                <a:gd name="connsiteY6" fmla="*/ 24331 h 47907"/>
                <a:gd name="connsiteX7" fmla="*/ 22001 w 29880"/>
                <a:gd name="connsiteY7" fmla="*/ 18534 h 47907"/>
                <a:gd name="connsiteX8" fmla="*/ 23230 w 29880"/>
                <a:gd name="connsiteY8" fmla="*/ 13835 h 47907"/>
                <a:gd name="connsiteX9" fmla="*/ 20582 w 29880"/>
                <a:gd name="connsiteY9" fmla="*/ 7719 h 47907"/>
                <a:gd name="connsiteX10" fmla="*/ 13743 w 29880"/>
                <a:gd name="connsiteY10" fmla="*/ 5353 h 47907"/>
                <a:gd name="connsiteX11" fmla="*/ 7407 w 29880"/>
                <a:gd name="connsiteY11" fmla="*/ 6396 h 47907"/>
                <a:gd name="connsiteX12" fmla="*/ 315 w 29880"/>
                <a:gd name="connsiteY12" fmla="*/ 9547 h 47907"/>
                <a:gd name="connsiteX13" fmla="*/ 315 w 29880"/>
                <a:gd name="connsiteY13" fmla="*/ 3120 h 47907"/>
                <a:gd name="connsiteX14" fmla="*/ 7502 w 29880"/>
                <a:gd name="connsiteY14" fmla="*/ 786 h 47907"/>
                <a:gd name="connsiteX15" fmla="*/ 13617 w 29880"/>
                <a:gd name="connsiteY15" fmla="*/ 0 h 47907"/>
                <a:gd name="connsiteX16" fmla="*/ 25279 w 29880"/>
                <a:gd name="connsiteY16" fmla="*/ 3657 h 47907"/>
                <a:gd name="connsiteX17" fmla="*/ 29628 w 29880"/>
                <a:gd name="connsiteY17" fmla="*/ 13422 h 47907"/>
                <a:gd name="connsiteX18" fmla="*/ 28525 w 29880"/>
                <a:gd name="connsiteY18" fmla="*/ 18939 h 47907"/>
                <a:gd name="connsiteX19" fmla="*/ 24586 w 29880"/>
                <a:gd name="connsiteY19" fmla="*/ 25055 h 47907"/>
                <a:gd name="connsiteX20" fmla="*/ 19574 w 29880"/>
                <a:gd name="connsiteY20" fmla="*/ 30354 h 47907"/>
                <a:gd name="connsiteX21" fmla="*/ 7659 w 29880"/>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0" h="47907">
                  <a:moveTo>
                    <a:pt x="7659" y="42546"/>
                  </a:moveTo>
                  <a:lnTo>
                    <a:pt x="29881" y="42546"/>
                  </a:lnTo>
                  <a:lnTo>
                    <a:pt x="29881" y="47908"/>
                  </a:lnTo>
                  <a:lnTo>
                    <a:pt x="0" y="47908"/>
                  </a:lnTo>
                  <a:lnTo>
                    <a:pt x="0" y="42546"/>
                  </a:lnTo>
                  <a:cubicBezTo>
                    <a:pt x="2416" y="40049"/>
                    <a:pt x="5705" y="36695"/>
                    <a:pt x="9866" y="32493"/>
                  </a:cubicBezTo>
                  <a:cubicBezTo>
                    <a:pt x="14047" y="28268"/>
                    <a:pt x="16674" y="25553"/>
                    <a:pt x="17745" y="24331"/>
                  </a:cubicBezTo>
                  <a:cubicBezTo>
                    <a:pt x="19784" y="22036"/>
                    <a:pt x="21202" y="20106"/>
                    <a:pt x="22001" y="18534"/>
                  </a:cubicBezTo>
                  <a:cubicBezTo>
                    <a:pt x="22820" y="16939"/>
                    <a:pt x="23230" y="15367"/>
                    <a:pt x="23230" y="13835"/>
                  </a:cubicBezTo>
                  <a:cubicBezTo>
                    <a:pt x="23230" y="11337"/>
                    <a:pt x="22348" y="9298"/>
                    <a:pt x="20582" y="7719"/>
                  </a:cubicBezTo>
                  <a:cubicBezTo>
                    <a:pt x="18839" y="6139"/>
                    <a:pt x="16559" y="5353"/>
                    <a:pt x="13743" y="5353"/>
                  </a:cubicBezTo>
                  <a:cubicBezTo>
                    <a:pt x="11746" y="5353"/>
                    <a:pt x="9634" y="5703"/>
                    <a:pt x="7407" y="6396"/>
                  </a:cubicBezTo>
                  <a:cubicBezTo>
                    <a:pt x="5201" y="7088"/>
                    <a:pt x="2837" y="8139"/>
                    <a:pt x="315" y="9547"/>
                  </a:cubicBezTo>
                  <a:lnTo>
                    <a:pt x="315" y="3120"/>
                  </a:lnTo>
                  <a:cubicBezTo>
                    <a:pt x="2879" y="2085"/>
                    <a:pt x="5274" y="1307"/>
                    <a:pt x="7502" y="786"/>
                  </a:cubicBezTo>
                  <a:cubicBezTo>
                    <a:pt x="9729" y="265"/>
                    <a:pt x="11767" y="0"/>
                    <a:pt x="13617" y="0"/>
                  </a:cubicBezTo>
                  <a:cubicBezTo>
                    <a:pt x="18492" y="0"/>
                    <a:pt x="22379" y="1222"/>
                    <a:pt x="25279" y="3657"/>
                  </a:cubicBezTo>
                  <a:cubicBezTo>
                    <a:pt x="28179" y="6092"/>
                    <a:pt x="29628" y="9345"/>
                    <a:pt x="29628" y="13422"/>
                  </a:cubicBezTo>
                  <a:cubicBezTo>
                    <a:pt x="29628" y="15360"/>
                    <a:pt x="29260" y="17196"/>
                    <a:pt x="28525" y="18939"/>
                  </a:cubicBezTo>
                  <a:cubicBezTo>
                    <a:pt x="27811" y="20658"/>
                    <a:pt x="26497" y="22697"/>
                    <a:pt x="24586" y="25055"/>
                  </a:cubicBezTo>
                  <a:cubicBezTo>
                    <a:pt x="24060" y="25670"/>
                    <a:pt x="22390" y="27436"/>
                    <a:pt x="19574" y="30354"/>
                  </a:cubicBezTo>
                  <a:cubicBezTo>
                    <a:pt x="16758" y="33256"/>
                    <a:pt x="12787" y="37318"/>
                    <a:pt x="7659" y="42546"/>
                  </a:cubicBezTo>
                  <a:close/>
                </a:path>
              </a:pathLst>
            </a:custGeom>
            <a:solidFill>
              <a:srgbClr val="000000"/>
            </a:solidFill>
            <a:ln w="778"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81585359-ABE4-A7F5-39D8-FD8ACB081B0B}"/>
                </a:ext>
              </a:extLst>
            </p:cNvPr>
            <p:cNvSpPr/>
            <p:nvPr/>
          </p:nvSpPr>
          <p:spPr>
            <a:xfrm>
              <a:off x="7252713" y="2630492"/>
              <a:ext cx="40408" cy="5361"/>
            </a:xfrm>
            <a:custGeom>
              <a:avLst/>
              <a:gdLst>
                <a:gd name="connsiteX0" fmla="*/ 0 w 40408"/>
                <a:gd name="connsiteY0" fmla="*/ 0 h 5361"/>
                <a:gd name="connsiteX1" fmla="*/ 40408 w 40408"/>
                <a:gd name="connsiteY1" fmla="*/ 0 h 5361"/>
                <a:gd name="connsiteX2" fmla="*/ 40408 w 40408"/>
                <a:gd name="connsiteY2" fmla="*/ 5361 h 5361"/>
                <a:gd name="connsiteX3" fmla="*/ 0 w 40408"/>
                <a:gd name="connsiteY3" fmla="*/ 5361 h 5361"/>
                <a:gd name="connsiteX4" fmla="*/ 0 w 40408"/>
                <a:gd name="connsiteY4" fmla="*/ 0 h 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08" h="5361">
                  <a:moveTo>
                    <a:pt x="0" y="0"/>
                  </a:moveTo>
                  <a:lnTo>
                    <a:pt x="40408" y="0"/>
                  </a:lnTo>
                  <a:lnTo>
                    <a:pt x="40408" y="5361"/>
                  </a:lnTo>
                  <a:lnTo>
                    <a:pt x="0" y="5361"/>
                  </a:lnTo>
                  <a:lnTo>
                    <a:pt x="0" y="0"/>
                  </a:lnTo>
                  <a:close/>
                </a:path>
              </a:pathLst>
            </a:custGeom>
            <a:solidFill>
              <a:srgbClr val="000000"/>
            </a:solidFill>
            <a:ln w="778"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4DFA8930-254D-F917-1A99-8D5A35294CA5}"/>
                </a:ext>
              </a:extLst>
            </p:cNvPr>
            <p:cNvSpPr/>
            <p:nvPr/>
          </p:nvSpPr>
          <p:spPr>
            <a:xfrm>
              <a:off x="7307053" y="2606348"/>
              <a:ext cx="28019" cy="47059"/>
            </a:xfrm>
            <a:custGeom>
              <a:avLst/>
              <a:gdLst>
                <a:gd name="connsiteX0" fmla="*/ 918 w 28019"/>
                <a:gd name="connsiteY0" fmla="*/ 41698 h 47059"/>
                <a:gd name="connsiteX1" fmla="*/ 11314 w 28019"/>
                <a:gd name="connsiteY1" fmla="*/ 41698 h 47059"/>
                <a:gd name="connsiteX2" fmla="*/ 11314 w 28019"/>
                <a:gd name="connsiteY2" fmla="*/ 5797 h 47059"/>
                <a:gd name="connsiteX3" fmla="*/ 0 w 28019"/>
                <a:gd name="connsiteY3" fmla="*/ 8069 h 47059"/>
                <a:gd name="connsiteX4" fmla="*/ 0 w 28019"/>
                <a:gd name="connsiteY4" fmla="*/ 2272 h 47059"/>
                <a:gd name="connsiteX5" fmla="*/ 11251 w 28019"/>
                <a:gd name="connsiteY5" fmla="*/ 0 h 47059"/>
                <a:gd name="connsiteX6" fmla="*/ 17616 w 28019"/>
                <a:gd name="connsiteY6" fmla="*/ 0 h 47059"/>
                <a:gd name="connsiteX7" fmla="*/ 17616 w 28019"/>
                <a:gd name="connsiteY7" fmla="*/ 41698 h 47059"/>
                <a:gd name="connsiteX8" fmla="*/ 28019 w 28019"/>
                <a:gd name="connsiteY8" fmla="*/ 41698 h 47059"/>
                <a:gd name="connsiteX9" fmla="*/ 28019 w 28019"/>
                <a:gd name="connsiteY9" fmla="*/ 47059 h 47059"/>
                <a:gd name="connsiteX10" fmla="*/ 918 w 28019"/>
                <a:gd name="connsiteY10" fmla="*/ 47059 h 47059"/>
                <a:gd name="connsiteX11" fmla="*/ 918 w 28019"/>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19" h="47059">
                  <a:moveTo>
                    <a:pt x="918" y="41698"/>
                  </a:moveTo>
                  <a:lnTo>
                    <a:pt x="11314" y="41698"/>
                  </a:lnTo>
                  <a:lnTo>
                    <a:pt x="11314" y="5797"/>
                  </a:lnTo>
                  <a:lnTo>
                    <a:pt x="0" y="8069"/>
                  </a:lnTo>
                  <a:lnTo>
                    <a:pt x="0" y="2272"/>
                  </a:lnTo>
                  <a:lnTo>
                    <a:pt x="11251" y="0"/>
                  </a:lnTo>
                  <a:lnTo>
                    <a:pt x="17616" y="0"/>
                  </a:lnTo>
                  <a:lnTo>
                    <a:pt x="17616" y="41698"/>
                  </a:lnTo>
                  <a:lnTo>
                    <a:pt x="28019" y="41698"/>
                  </a:lnTo>
                  <a:lnTo>
                    <a:pt x="28019"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B461674-79F3-6F1E-4DBB-59B11D84E57B}"/>
                </a:ext>
              </a:extLst>
            </p:cNvPr>
            <p:cNvSpPr/>
            <p:nvPr/>
          </p:nvSpPr>
          <p:spPr>
            <a:xfrm>
              <a:off x="7529543" y="2605500"/>
              <a:ext cx="32532" cy="48817"/>
            </a:xfrm>
            <a:custGeom>
              <a:avLst/>
              <a:gdLst>
                <a:gd name="connsiteX0" fmla="*/ 16262 w 32532"/>
                <a:gd name="connsiteY0" fmla="*/ 5042 h 48817"/>
                <a:gd name="connsiteX1" fmla="*/ 8855 w 32532"/>
                <a:gd name="connsiteY1" fmla="*/ 9897 h 48817"/>
                <a:gd name="connsiteX2" fmla="*/ 6396 w 32532"/>
                <a:gd name="connsiteY2" fmla="*/ 24425 h 48817"/>
                <a:gd name="connsiteX3" fmla="*/ 8855 w 32532"/>
                <a:gd name="connsiteY3" fmla="*/ 38959 h 48817"/>
                <a:gd name="connsiteX4" fmla="*/ 16262 w 32532"/>
                <a:gd name="connsiteY4" fmla="*/ 43776 h 48817"/>
                <a:gd name="connsiteX5" fmla="*/ 23670 w 32532"/>
                <a:gd name="connsiteY5" fmla="*/ 38959 h 48817"/>
                <a:gd name="connsiteX6" fmla="*/ 26160 w 32532"/>
                <a:gd name="connsiteY6" fmla="*/ 24425 h 48817"/>
                <a:gd name="connsiteX7" fmla="*/ 23670 w 32532"/>
                <a:gd name="connsiteY7" fmla="*/ 9897 h 48817"/>
                <a:gd name="connsiteX8" fmla="*/ 16262 w 32532"/>
                <a:gd name="connsiteY8" fmla="*/ 5042 h 48817"/>
                <a:gd name="connsiteX9" fmla="*/ 16262 w 32532"/>
                <a:gd name="connsiteY9" fmla="*/ 0 h 48817"/>
                <a:gd name="connsiteX10" fmla="*/ 28338 w 32532"/>
                <a:gd name="connsiteY10" fmla="*/ 6271 h 48817"/>
                <a:gd name="connsiteX11" fmla="*/ 32532 w 32532"/>
                <a:gd name="connsiteY11" fmla="*/ 24425 h 48817"/>
                <a:gd name="connsiteX12" fmla="*/ 28338 w 32532"/>
                <a:gd name="connsiteY12" fmla="*/ 42578 h 48817"/>
                <a:gd name="connsiteX13" fmla="*/ 16262 w 32532"/>
                <a:gd name="connsiteY13" fmla="*/ 48818 h 48817"/>
                <a:gd name="connsiteX14" fmla="*/ 4163 w 32532"/>
                <a:gd name="connsiteY14" fmla="*/ 42578 h 48817"/>
                <a:gd name="connsiteX15" fmla="*/ 0 w 32532"/>
                <a:gd name="connsiteY15" fmla="*/ 24425 h 48817"/>
                <a:gd name="connsiteX16" fmla="*/ 4163 w 32532"/>
                <a:gd name="connsiteY16" fmla="*/ 6271 h 48817"/>
                <a:gd name="connsiteX17" fmla="*/ 16262 w 32532"/>
                <a:gd name="connsiteY17" fmla="*/ 0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32" h="48817">
                  <a:moveTo>
                    <a:pt x="16262" y="5042"/>
                  </a:moveTo>
                  <a:cubicBezTo>
                    <a:pt x="12986" y="5042"/>
                    <a:pt x="10512" y="6660"/>
                    <a:pt x="8855" y="9897"/>
                  </a:cubicBezTo>
                  <a:cubicBezTo>
                    <a:pt x="7213" y="13111"/>
                    <a:pt x="6396" y="17951"/>
                    <a:pt x="6396" y="24425"/>
                  </a:cubicBezTo>
                  <a:cubicBezTo>
                    <a:pt x="6396" y="30875"/>
                    <a:pt x="7213" y="35723"/>
                    <a:pt x="8855" y="38959"/>
                  </a:cubicBezTo>
                  <a:cubicBezTo>
                    <a:pt x="10512" y="42173"/>
                    <a:pt x="12986" y="43776"/>
                    <a:pt x="16262" y="43776"/>
                  </a:cubicBezTo>
                  <a:cubicBezTo>
                    <a:pt x="19561" y="43776"/>
                    <a:pt x="22028" y="42173"/>
                    <a:pt x="23670" y="38959"/>
                  </a:cubicBezTo>
                  <a:cubicBezTo>
                    <a:pt x="25327" y="35723"/>
                    <a:pt x="26160" y="30875"/>
                    <a:pt x="26160" y="24425"/>
                  </a:cubicBezTo>
                  <a:cubicBezTo>
                    <a:pt x="26160" y="17951"/>
                    <a:pt x="25327" y="13111"/>
                    <a:pt x="23670" y="9897"/>
                  </a:cubicBezTo>
                  <a:cubicBezTo>
                    <a:pt x="22028" y="6660"/>
                    <a:pt x="19561" y="5042"/>
                    <a:pt x="16262" y="5042"/>
                  </a:cubicBezTo>
                  <a:moveTo>
                    <a:pt x="16262" y="0"/>
                  </a:moveTo>
                  <a:cubicBezTo>
                    <a:pt x="21538" y="0"/>
                    <a:pt x="25561" y="2093"/>
                    <a:pt x="28338" y="6271"/>
                  </a:cubicBezTo>
                  <a:cubicBezTo>
                    <a:pt x="31132" y="10434"/>
                    <a:pt x="32532" y="16480"/>
                    <a:pt x="32532" y="24425"/>
                  </a:cubicBezTo>
                  <a:cubicBezTo>
                    <a:pt x="32532" y="32346"/>
                    <a:pt x="31132" y="38399"/>
                    <a:pt x="28338" y="42578"/>
                  </a:cubicBezTo>
                  <a:cubicBezTo>
                    <a:pt x="25561" y="46740"/>
                    <a:pt x="21538" y="48818"/>
                    <a:pt x="16262" y="48818"/>
                  </a:cubicBezTo>
                  <a:cubicBezTo>
                    <a:pt x="10994" y="48818"/>
                    <a:pt x="6956" y="46740"/>
                    <a:pt x="4163" y="42578"/>
                  </a:cubicBezTo>
                  <a:cubicBezTo>
                    <a:pt x="1385" y="38399"/>
                    <a:pt x="0" y="32346"/>
                    <a:pt x="0" y="24425"/>
                  </a:cubicBezTo>
                  <a:cubicBezTo>
                    <a:pt x="0" y="16480"/>
                    <a:pt x="1385" y="10434"/>
                    <a:pt x="4163" y="6271"/>
                  </a:cubicBezTo>
                  <a:cubicBezTo>
                    <a:pt x="6956" y="2093"/>
                    <a:pt x="10994" y="0"/>
                    <a:pt x="16262" y="0"/>
                  </a:cubicBezTo>
                  <a:close/>
                </a:path>
              </a:pathLst>
            </a:custGeom>
            <a:solidFill>
              <a:srgbClr val="000000"/>
            </a:solidFill>
            <a:ln w="778"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2C4DE18A-15C0-589E-9356-1C45C7A61A74}"/>
                </a:ext>
              </a:extLst>
            </p:cNvPr>
            <p:cNvSpPr/>
            <p:nvPr/>
          </p:nvSpPr>
          <p:spPr>
            <a:xfrm>
              <a:off x="7783709" y="2606348"/>
              <a:ext cx="28027" cy="47059"/>
            </a:xfrm>
            <a:custGeom>
              <a:avLst/>
              <a:gdLst>
                <a:gd name="connsiteX0" fmla="*/ 918 w 28027"/>
                <a:gd name="connsiteY0" fmla="*/ 41698 h 47059"/>
                <a:gd name="connsiteX1" fmla="*/ 11321 w 28027"/>
                <a:gd name="connsiteY1" fmla="*/ 41698 h 47059"/>
                <a:gd name="connsiteX2" fmla="*/ 11321 w 28027"/>
                <a:gd name="connsiteY2" fmla="*/ 5797 h 47059"/>
                <a:gd name="connsiteX3" fmla="*/ 0 w 28027"/>
                <a:gd name="connsiteY3" fmla="*/ 8069 h 47059"/>
                <a:gd name="connsiteX4" fmla="*/ 0 w 28027"/>
                <a:gd name="connsiteY4" fmla="*/ 2272 h 47059"/>
                <a:gd name="connsiteX5" fmla="*/ 11251 w 28027"/>
                <a:gd name="connsiteY5" fmla="*/ 0 h 47059"/>
                <a:gd name="connsiteX6" fmla="*/ 17624 w 28027"/>
                <a:gd name="connsiteY6" fmla="*/ 0 h 47059"/>
                <a:gd name="connsiteX7" fmla="*/ 17624 w 28027"/>
                <a:gd name="connsiteY7" fmla="*/ 41698 h 47059"/>
                <a:gd name="connsiteX8" fmla="*/ 28027 w 28027"/>
                <a:gd name="connsiteY8" fmla="*/ 41698 h 47059"/>
                <a:gd name="connsiteX9" fmla="*/ 28027 w 28027"/>
                <a:gd name="connsiteY9" fmla="*/ 47059 h 47059"/>
                <a:gd name="connsiteX10" fmla="*/ 918 w 28027"/>
                <a:gd name="connsiteY10" fmla="*/ 47059 h 47059"/>
                <a:gd name="connsiteX11" fmla="*/ 918 w 28027"/>
                <a:gd name="connsiteY11" fmla="*/ 41698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7" h="47059">
                  <a:moveTo>
                    <a:pt x="918" y="41698"/>
                  </a:moveTo>
                  <a:lnTo>
                    <a:pt x="11321" y="41698"/>
                  </a:lnTo>
                  <a:lnTo>
                    <a:pt x="11321" y="5797"/>
                  </a:lnTo>
                  <a:lnTo>
                    <a:pt x="0" y="8069"/>
                  </a:lnTo>
                  <a:lnTo>
                    <a:pt x="0" y="2272"/>
                  </a:lnTo>
                  <a:lnTo>
                    <a:pt x="11251" y="0"/>
                  </a:lnTo>
                  <a:lnTo>
                    <a:pt x="17624" y="0"/>
                  </a:lnTo>
                  <a:lnTo>
                    <a:pt x="17624" y="41698"/>
                  </a:lnTo>
                  <a:lnTo>
                    <a:pt x="28027" y="41698"/>
                  </a:lnTo>
                  <a:lnTo>
                    <a:pt x="28027" y="47059"/>
                  </a:lnTo>
                  <a:lnTo>
                    <a:pt x="918" y="47059"/>
                  </a:lnTo>
                  <a:lnTo>
                    <a:pt x="918" y="41698"/>
                  </a:lnTo>
                  <a:close/>
                </a:path>
              </a:pathLst>
            </a:custGeom>
            <a:solidFill>
              <a:srgbClr val="000000"/>
            </a:solidFill>
            <a:ln w="778"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D7A0E8B6-B5AB-A07A-FF61-AE1D6CBB4813}"/>
                </a:ext>
              </a:extLst>
            </p:cNvPr>
            <p:cNvSpPr/>
            <p:nvPr/>
          </p:nvSpPr>
          <p:spPr>
            <a:xfrm>
              <a:off x="8034693" y="2605500"/>
              <a:ext cx="29886" cy="47907"/>
            </a:xfrm>
            <a:custGeom>
              <a:avLst/>
              <a:gdLst>
                <a:gd name="connsiteX0" fmla="*/ 7664 w 29886"/>
                <a:gd name="connsiteY0" fmla="*/ 42546 h 47907"/>
                <a:gd name="connsiteX1" fmla="*/ 29887 w 29886"/>
                <a:gd name="connsiteY1" fmla="*/ 42546 h 47907"/>
                <a:gd name="connsiteX2" fmla="*/ 29887 w 29886"/>
                <a:gd name="connsiteY2" fmla="*/ 47908 h 47907"/>
                <a:gd name="connsiteX3" fmla="*/ 0 w 29886"/>
                <a:gd name="connsiteY3" fmla="*/ 47908 h 47907"/>
                <a:gd name="connsiteX4" fmla="*/ 0 w 29886"/>
                <a:gd name="connsiteY4" fmla="*/ 42546 h 47907"/>
                <a:gd name="connsiteX5" fmla="*/ 9866 w 29886"/>
                <a:gd name="connsiteY5" fmla="*/ 32493 h 47907"/>
                <a:gd name="connsiteX6" fmla="*/ 17748 w 29886"/>
                <a:gd name="connsiteY6" fmla="*/ 24331 h 47907"/>
                <a:gd name="connsiteX7" fmla="*/ 22005 w 29886"/>
                <a:gd name="connsiteY7" fmla="*/ 18534 h 47907"/>
                <a:gd name="connsiteX8" fmla="*/ 23234 w 29886"/>
                <a:gd name="connsiteY8" fmla="*/ 13835 h 47907"/>
                <a:gd name="connsiteX9" fmla="*/ 20588 w 29886"/>
                <a:gd name="connsiteY9" fmla="*/ 7719 h 47907"/>
                <a:gd name="connsiteX10" fmla="*/ 13749 w 29886"/>
                <a:gd name="connsiteY10" fmla="*/ 5353 h 47907"/>
                <a:gd name="connsiteX11" fmla="*/ 7408 w 29886"/>
                <a:gd name="connsiteY11" fmla="*/ 6396 h 47907"/>
                <a:gd name="connsiteX12" fmla="*/ 319 w 29886"/>
                <a:gd name="connsiteY12" fmla="*/ 9547 h 47907"/>
                <a:gd name="connsiteX13" fmla="*/ 319 w 29886"/>
                <a:gd name="connsiteY13" fmla="*/ 3120 h 47907"/>
                <a:gd name="connsiteX14" fmla="*/ 7501 w 29886"/>
                <a:gd name="connsiteY14" fmla="*/ 786 h 47907"/>
                <a:gd name="connsiteX15" fmla="*/ 13617 w 29886"/>
                <a:gd name="connsiteY15" fmla="*/ 0 h 47907"/>
                <a:gd name="connsiteX16" fmla="*/ 25280 w 29886"/>
                <a:gd name="connsiteY16" fmla="*/ 3657 h 47907"/>
                <a:gd name="connsiteX17" fmla="*/ 29630 w 29886"/>
                <a:gd name="connsiteY17" fmla="*/ 13422 h 47907"/>
                <a:gd name="connsiteX18" fmla="*/ 28525 w 29886"/>
                <a:gd name="connsiteY18" fmla="*/ 18939 h 47907"/>
                <a:gd name="connsiteX19" fmla="*/ 24588 w 29886"/>
                <a:gd name="connsiteY19" fmla="*/ 25055 h 47907"/>
                <a:gd name="connsiteX20" fmla="*/ 19577 w 29886"/>
                <a:gd name="connsiteY20" fmla="*/ 30354 h 47907"/>
                <a:gd name="connsiteX21" fmla="*/ 7664 w 29886"/>
                <a:gd name="connsiteY21" fmla="*/ 42546 h 4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6" h="47907">
                  <a:moveTo>
                    <a:pt x="7664" y="42546"/>
                  </a:moveTo>
                  <a:lnTo>
                    <a:pt x="29887" y="42546"/>
                  </a:lnTo>
                  <a:lnTo>
                    <a:pt x="29887" y="47908"/>
                  </a:lnTo>
                  <a:lnTo>
                    <a:pt x="0" y="47908"/>
                  </a:lnTo>
                  <a:lnTo>
                    <a:pt x="0" y="42546"/>
                  </a:lnTo>
                  <a:cubicBezTo>
                    <a:pt x="2420" y="40049"/>
                    <a:pt x="5703" y="36695"/>
                    <a:pt x="9866" y="32493"/>
                  </a:cubicBezTo>
                  <a:cubicBezTo>
                    <a:pt x="14045" y="28268"/>
                    <a:pt x="16675" y="25553"/>
                    <a:pt x="17748" y="24331"/>
                  </a:cubicBezTo>
                  <a:cubicBezTo>
                    <a:pt x="19787" y="22036"/>
                    <a:pt x="21203" y="20106"/>
                    <a:pt x="22005" y="18534"/>
                  </a:cubicBezTo>
                  <a:cubicBezTo>
                    <a:pt x="22822" y="16939"/>
                    <a:pt x="23234" y="15367"/>
                    <a:pt x="23234" y="13835"/>
                  </a:cubicBezTo>
                  <a:cubicBezTo>
                    <a:pt x="23234" y="11337"/>
                    <a:pt x="22355" y="9298"/>
                    <a:pt x="20588" y="7719"/>
                  </a:cubicBezTo>
                  <a:cubicBezTo>
                    <a:pt x="18838" y="6139"/>
                    <a:pt x="16558" y="5353"/>
                    <a:pt x="13749" y="5353"/>
                  </a:cubicBezTo>
                  <a:cubicBezTo>
                    <a:pt x="11749" y="5353"/>
                    <a:pt x="9641" y="5703"/>
                    <a:pt x="7408" y="6396"/>
                  </a:cubicBezTo>
                  <a:cubicBezTo>
                    <a:pt x="5205" y="7088"/>
                    <a:pt x="2840" y="8139"/>
                    <a:pt x="319" y="9547"/>
                  </a:cubicBezTo>
                  <a:lnTo>
                    <a:pt x="319" y="3120"/>
                  </a:lnTo>
                  <a:cubicBezTo>
                    <a:pt x="2879" y="2085"/>
                    <a:pt x="5276" y="1307"/>
                    <a:pt x="7501" y="786"/>
                  </a:cubicBezTo>
                  <a:cubicBezTo>
                    <a:pt x="9734" y="265"/>
                    <a:pt x="11773" y="0"/>
                    <a:pt x="13617" y="0"/>
                  </a:cubicBezTo>
                  <a:cubicBezTo>
                    <a:pt x="18495" y="0"/>
                    <a:pt x="22378" y="1222"/>
                    <a:pt x="25280" y="3657"/>
                  </a:cubicBezTo>
                  <a:cubicBezTo>
                    <a:pt x="28183" y="6092"/>
                    <a:pt x="29630" y="9345"/>
                    <a:pt x="29630" y="13422"/>
                  </a:cubicBezTo>
                  <a:cubicBezTo>
                    <a:pt x="29630" y="15360"/>
                    <a:pt x="29264" y="17196"/>
                    <a:pt x="28525" y="18939"/>
                  </a:cubicBezTo>
                  <a:cubicBezTo>
                    <a:pt x="27817" y="20658"/>
                    <a:pt x="26502" y="22697"/>
                    <a:pt x="24588" y="25055"/>
                  </a:cubicBezTo>
                  <a:cubicBezTo>
                    <a:pt x="24067" y="25670"/>
                    <a:pt x="22394" y="27436"/>
                    <a:pt x="19577" y="30354"/>
                  </a:cubicBezTo>
                  <a:cubicBezTo>
                    <a:pt x="16760" y="33256"/>
                    <a:pt x="12792" y="37318"/>
                    <a:pt x="7664" y="42546"/>
                  </a:cubicBezTo>
                  <a:close/>
                </a:path>
              </a:pathLst>
            </a:custGeom>
            <a:solidFill>
              <a:srgbClr val="000000"/>
            </a:solidFill>
            <a:ln w="778"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A01C2ABA-1105-D22C-B887-3195469C1EC4}"/>
                </a:ext>
              </a:extLst>
            </p:cNvPr>
            <p:cNvSpPr/>
            <p:nvPr/>
          </p:nvSpPr>
          <p:spPr>
            <a:xfrm>
              <a:off x="8286058" y="2605500"/>
              <a:ext cx="30983" cy="48817"/>
            </a:xfrm>
            <a:custGeom>
              <a:avLst/>
              <a:gdLst>
                <a:gd name="connsiteX0" fmla="*/ 21273 w 30983"/>
                <a:gd name="connsiteY0" fmla="*/ 22534 h 48817"/>
                <a:gd name="connsiteX1" fmla="*/ 28401 w 30983"/>
                <a:gd name="connsiteY1" fmla="*/ 26603 h 48817"/>
                <a:gd name="connsiteX2" fmla="*/ 30984 w 30983"/>
                <a:gd name="connsiteY2" fmla="*/ 34229 h 48817"/>
                <a:gd name="connsiteX3" fmla="*/ 26191 w 30983"/>
                <a:gd name="connsiteY3" fmla="*/ 45005 h 48817"/>
                <a:gd name="connsiteX4" fmla="*/ 12574 w 30983"/>
                <a:gd name="connsiteY4" fmla="*/ 48818 h 48817"/>
                <a:gd name="connsiteX5" fmla="*/ 6458 w 30983"/>
                <a:gd name="connsiteY5" fmla="*/ 48219 h 48817"/>
                <a:gd name="connsiteX6" fmla="*/ 0 w 30983"/>
                <a:gd name="connsiteY6" fmla="*/ 46491 h 48817"/>
                <a:gd name="connsiteX7" fmla="*/ 0 w 30983"/>
                <a:gd name="connsiteY7" fmla="*/ 40344 h 48817"/>
                <a:gd name="connsiteX8" fmla="*/ 5797 w 30983"/>
                <a:gd name="connsiteY8" fmla="*/ 42679 h 48817"/>
                <a:gd name="connsiteX9" fmla="*/ 12387 w 30983"/>
                <a:gd name="connsiteY9" fmla="*/ 43465 h 48817"/>
                <a:gd name="connsiteX10" fmla="*/ 21499 w 30983"/>
                <a:gd name="connsiteY10" fmla="*/ 41099 h 48817"/>
                <a:gd name="connsiteX11" fmla="*/ 24650 w 30983"/>
                <a:gd name="connsiteY11" fmla="*/ 34229 h 48817"/>
                <a:gd name="connsiteX12" fmla="*/ 21717 w 30983"/>
                <a:gd name="connsiteY12" fmla="*/ 27731 h 48817"/>
                <a:gd name="connsiteX13" fmla="*/ 13617 w 30983"/>
                <a:gd name="connsiteY13" fmla="*/ 25374 h 48817"/>
                <a:gd name="connsiteX14" fmla="*/ 8131 w 30983"/>
                <a:gd name="connsiteY14" fmla="*/ 25374 h 48817"/>
                <a:gd name="connsiteX15" fmla="*/ 8131 w 30983"/>
                <a:gd name="connsiteY15" fmla="*/ 20137 h 48817"/>
                <a:gd name="connsiteX16" fmla="*/ 13866 w 30983"/>
                <a:gd name="connsiteY16" fmla="*/ 20137 h 48817"/>
                <a:gd name="connsiteX17" fmla="*/ 21055 w 30983"/>
                <a:gd name="connsiteY17" fmla="*/ 18278 h 48817"/>
                <a:gd name="connsiteX18" fmla="*/ 23545 w 30983"/>
                <a:gd name="connsiteY18" fmla="*/ 12854 h 48817"/>
                <a:gd name="connsiteX19" fmla="*/ 20962 w 30983"/>
                <a:gd name="connsiteY19" fmla="*/ 7306 h 48817"/>
                <a:gd name="connsiteX20" fmla="*/ 13617 w 30983"/>
                <a:gd name="connsiteY20" fmla="*/ 5353 h 48817"/>
                <a:gd name="connsiteX21" fmla="*/ 8007 w 30983"/>
                <a:gd name="connsiteY21" fmla="*/ 5921 h 48817"/>
                <a:gd name="connsiteX22" fmla="*/ 1416 w 30983"/>
                <a:gd name="connsiteY22" fmla="*/ 7688 h 48817"/>
                <a:gd name="connsiteX23" fmla="*/ 1416 w 30983"/>
                <a:gd name="connsiteY23" fmla="*/ 2015 h 48817"/>
                <a:gd name="connsiteX24" fmla="*/ 8193 w 30983"/>
                <a:gd name="connsiteY24" fmla="*/ 498 h 48817"/>
                <a:gd name="connsiteX25" fmla="*/ 14185 w 30983"/>
                <a:gd name="connsiteY25" fmla="*/ 0 h 48817"/>
                <a:gd name="connsiteX26" fmla="*/ 25654 w 30983"/>
                <a:gd name="connsiteY26" fmla="*/ 3307 h 48817"/>
                <a:gd name="connsiteX27" fmla="*/ 29879 w 30983"/>
                <a:gd name="connsiteY27" fmla="*/ 12193 h 48817"/>
                <a:gd name="connsiteX28" fmla="*/ 27646 w 30983"/>
                <a:gd name="connsiteY28" fmla="*/ 18814 h 48817"/>
                <a:gd name="connsiteX29" fmla="*/ 21273 w 30983"/>
                <a:gd name="connsiteY29" fmla="*/ 22534 h 4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3" h="48817">
                  <a:moveTo>
                    <a:pt x="21273" y="22534"/>
                  </a:moveTo>
                  <a:cubicBezTo>
                    <a:pt x="24323" y="23187"/>
                    <a:pt x="26696" y="24541"/>
                    <a:pt x="28401" y="26603"/>
                  </a:cubicBezTo>
                  <a:cubicBezTo>
                    <a:pt x="30120" y="28665"/>
                    <a:pt x="30984" y="31202"/>
                    <a:pt x="30984" y="34229"/>
                  </a:cubicBezTo>
                  <a:cubicBezTo>
                    <a:pt x="30984" y="38874"/>
                    <a:pt x="29389" y="42461"/>
                    <a:pt x="26191" y="45005"/>
                  </a:cubicBezTo>
                  <a:cubicBezTo>
                    <a:pt x="23000" y="47550"/>
                    <a:pt x="18464" y="48818"/>
                    <a:pt x="12574" y="48818"/>
                  </a:cubicBezTo>
                  <a:cubicBezTo>
                    <a:pt x="10598" y="48818"/>
                    <a:pt x="8559" y="48616"/>
                    <a:pt x="6458" y="48219"/>
                  </a:cubicBezTo>
                  <a:cubicBezTo>
                    <a:pt x="4381" y="47845"/>
                    <a:pt x="2225" y="47270"/>
                    <a:pt x="0" y="46491"/>
                  </a:cubicBezTo>
                  <a:lnTo>
                    <a:pt x="0" y="40344"/>
                  </a:lnTo>
                  <a:cubicBezTo>
                    <a:pt x="1766" y="41372"/>
                    <a:pt x="3696" y="42150"/>
                    <a:pt x="5797" y="42679"/>
                  </a:cubicBezTo>
                  <a:cubicBezTo>
                    <a:pt x="7898" y="43200"/>
                    <a:pt x="10092" y="43465"/>
                    <a:pt x="12387" y="43465"/>
                  </a:cubicBezTo>
                  <a:cubicBezTo>
                    <a:pt x="16379" y="43465"/>
                    <a:pt x="19421" y="42679"/>
                    <a:pt x="21499" y="41099"/>
                  </a:cubicBezTo>
                  <a:cubicBezTo>
                    <a:pt x="23600" y="39520"/>
                    <a:pt x="24650" y="37232"/>
                    <a:pt x="24650" y="34229"/>
                  </a:cubicBezTo>
                  <a:cubicBezTo>
                    <a:pt x="24650" y="31451"/>
                    <a:pt x="23670" y="29288"/>
                    <a:pt x="21717" y="27731"/>
                  </a:cubicBezTo>
                  <a:cubicBezTo>
                    <a:pt x="19779" y="26160"/>
                    <a:pt x="17079" y="25374"/>
                    <a:pt x="13617" y="25374"/>
                  </a:cubicBezTo>
                  <a:lnTo>
                    <a:pt x="8131" y="25374"/>
                  </a:lnTo>
                  <a:lnTo>
                    <a:pt x="8131" y="20137"/>
                  </a:lnTo>
                  <a:lnTo>
                    <a:pt x="13866" y="20137"/>
                  </a:lnTo>
                  <a:cubicBezTo>
                    <a:pt x="17001" y="20137"/>
                    <a:pt x="19398" y="19515"/>
                    <a:pt x="21055" y="18278"/>
                  </a:cubicBezTo>
                  <a:cubicBezTo>
                    <a:pt x="22713" y="17017"/>
                    <a:pt x="23545" y="15212"/>
                    <a:pt x="23545" y="12854"/>
                  </a:cubicBezTo>
                  <a:cubicBezTo>
                    <a:pt x="23545" y="10442"/>
                    <a:pt x="22682" y="8590"/>
                    <a:pt x="20962" y="7306"/>
                  </a:cubicBezTo>
                  <a:cubicBezTo>
                    <a:pt x="19258" y="6007"/>
                    <a:pt x="16815" y="5353"/>
                    <a:pt x="13617" y="5353"/>
                  </a:cubicBezTo>
                  <a:cubicBezTo>
                    <a:pt x="11874" y="5353"/>
                    <a:pt x="10006" y="5540"/>
                    <a:pt x="8007" y="5921"/>
                  </a:cubicBezTo>
                  <a:cubicBezTo>
                    <a:pt x="6007" y="6303"/>
                    <a:pt x="3813" y="6886"/>
                    <a:pt x="1416" y="7688"/>
                  </a:cubicBezTo>
                  <a:lnTo>
                    <a:pt x="1416" y="2015"/>
                  </a:lnTo>
                  <a:cubicBezTo>
                    <a:pt x="3836" y="1338"/>
                    <a:pt x="6092" y="833"/>
                    <a:pt x="8193" y="498"/>
                  </a:cubicBezTo>
                  <a:cubicBezTo>
                    <a:pt x="10318" y="163"/>
                    <a:pt x="12309" y="0"/>
                    <a:pt x="14185" y="0"/>
                  </a:cubicBezTo>
                  <a:cubicBezTo>
                    <a:pt x="19017" y="0"/>
                    <a:pt x="22845" y="1105"/>
                    <a:pt x="25654" y="3307"/>
                  </a:cubicBezTo>
                  <a:cubicBezTo>
                    <a:pt x="28471" y="5493"/>
                    <a:pt x="29879" y="8450"/>
                    <a:pt x="29879" y="12193"/>
                  </a:cubicBezTo>
                  <a:cubicBezTo>
                    <a:pt x="29879" y="14799"/>
                    <a:pt x="29132" y="17009"/>
                    <a:pt x="27646" y="18814"/>
                  </a:cubicBezTo>
                  <a:cubicBezTo>
                    <a:pt x="26152" y="20596"/>
                    <a:pt x="24028" y="21841"/>
                    <a:pt x="21273" y="22534"/>
                  </a:cubicBezTo>
                  <a:close/>
                </a:path>
              </a:pathLst>
            </a:custGeom>
            <a:solidFill>
              <a:srgbClr val="000000"/>
            </a:solidFill>
            <a:ln w="778"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80A450BC-953C-A30B-8863-5B3339B827B0}"/>
                </a:ext>
              </a:extLst>
            </p:cNvPr>
            <p:cNvSpPr/>
            <p:nvPr/>
          </p:nvSpPr>
          <p:spPr>
            <a:xfrm>
              <a:off x="7524672" y="2693448"/>
              <a:ext cx="37177" cy="33823"/>
            </a:xfrm>
            <a:custGeom>
              <a:avLst/>
              <a:gdLst>
                <a:gd name="connsiteX0" fmla="*/ 37178 w 37177"/>
                <a:gd name="connsiteY0" fmla="*/ 4918 h 33823"/>
                <a:gd name="connsiteX1" fmla="*/ 35901 w 37177"/>
                <a:gd name="connsiteY1" fmla="*/ 8123 h 33823"/>
                <a:gd name="connsiteX2" fmla="*/ 33170 w 37177"/>
                <a:gd name="connsiteY2" fmla="*/ 9259 h 33823"/>
                <a:gd name="connsiteX3" fmla="*/ 31054 w 37177"/>
                <a:gd name="connsiteY3" fmla="*/ 8458 h 33823"/>
                <a:gd name="connsiteX4" fmla="*/ 30323 w 37177"/>
                <a:gd name="connsiteY4" fmla="*/ 6629 h 33823"/>
                <a:gd name="connsiteX5" fmla="*/ 31350 w 37177"/>
                <a:gd name="connsiteY5" fmla="*/ 4046 h 33823"/>
                <a:gd name="connsiteX6" fmla="*/ 33902 w 37177"/>
                <a:gd name="connsiteY6" fmla="*/ 2583 h 33823"/>
                <a:gd name="connsiteX7" fmla="*/ 30182 w 37177"/>
                <a:gd name="connsiteY7" fmla="*/ 1642 h 33823"/>
                <a:gd name="connsiteX8" fmla="*/ 27444 w 37177"/>
                <a:gd name="connsiteY8" fmla="*/ 2404 h 33823"/>
                <a:gd name="connsiteX9" fmla="*/ 25444 w 37177"/>
                <a:gd name="connsiteY9" fmla="*/ 4155 h 33823"/>
                <a:gd name="connsiteX10" fmla="*/ 24059 w 37177"/>
                <a:gd name="connsiteY10" fmla="*/ 6559 h 33823"/>
                <a:gd name="connsiteX11" fmla="*/ 23180 w 37177"/>
                <a:gd name="connsiteY11" fmla="*/ 8785 h 33823"/>
                <a:gd name="connsiteX12" fmla="*/ 22783 w 37177"/>
                <a:gd name="connsiteY12" fmla="*/ 10458 h 33823"/>
                <a:gd name="connsiteX13" fmla="*/ 20231 w 37177"/>
                <a:gd name="connsiteY13" fmla="*/ 20666 h 33823"/>
                <a:gd name="connsiteX14" fmla="*/ 18993 w 37177"/>
                <a:gd name="connsiteY14" fmla="*/ 27226 h 33823"/>
                <a:gd name="connsiteX15" fmla="*/ 20013 w 37177"/>
                <a:gd name="connsiteY15" fmla="*/ 30766 h 33823"/>
                <a:gd name="connsiteX16" fmla="*/ 23071 w 37177"/>
                <a:gd name="connsiteY16" fmla="*/ 32151 h 33823"/>
                <a:gd name="connsiteX17" fmla="*/ 24782 w 37177"/>
                <a:gd name="connsiteY17" fmla="*/ 31925 h 33823"/>
                <a:gd name="connsiteX18" fmla="*/ 26860 w 37177"/>
                <a:gd name="connsiteY18" fmla="*/ 31015 h 33823"/>
                <a:gd name="connsiteX19" fmla="*/ 29124 w 37177"/>
                <a:gd name="connsiteY19" fmla="*/ 29303 h 33823"/>
                <a:gd name="connsiteX20" fmla="*/ 31272 w 37177"/>
                <a:gd name="connsiteY20" fmla="*/ 26463 h 33823"/>
                <a:gd name="connsiteX21" fmla="*/ 33023 w 37177"/>
                <a:gd name="connsiteY21" fmla="*/ 22378 h 33823"/>
                <a:gd name="connsiteX22" fmla="*/ 33972 w 37177"/>
                <a:gd name="connsiteY22" fmla="*/ 21577 h 33823"/>
                <a:gd name="connsiteX23" fmla="*/ 34882 w 37177"/>
                <a:gd name="connsiteY23" fmla="*/ 22308 h 33823"/>
                <a:gd name="connsiteX24" fmla="*/ 34369 w 37177"/>
                <a:gd name="connsiteY24" fmla="*/ 24238 h 33823"/>
                <a:gd name="connsiteX25" fmla="*/ 32844 w 37177"/>
                <a:gd name="connsiteY25" fmla="*/ 27187 h 33823"/>
                <a:gd name="connsiteX26" fmla="*/ 30470 w 37177"/>
                <a:gd name="connsiteY26" fmla="*/ 30323 h 33823"/>
                <a:gd name="connsiteX27" fmla="*/ 27117 w 37177"/>
                <a:gd name="connsiteY27" fmla="*/ 32805 h 33823"/>
                <a:gd name="connsiteX28" fmla="*/ 22923 w 37177"/>
                <a:gd name="connsiteY28" fmla="*/ 33824 h 33823"/>
                <a:gd name="connsiteX29" fmla="*/ 17717 w 37177"/>
                <a:gd name="connsiteY29" fmla="*/ 32151 h 33823"/>
                <a:gd name="connsiteX30" fmla="*/ 14869 w 37177"/>
                <a:gd name="connsiteY30" fmla="*/ 28136 h 33823"/>
                <a:gd name="connsiteX31" fmla="*/ 14434 w 37177"/>
                <a:gd name="connsiteY31" fmla="*/ 28906 h 33823"/>
                <a:gd name="connsiteX32" fmla="*/ 13414 w 37177"/>
                <a:gd name="connsiteY32" fmla="*/ 30323 h 33823"/>
                <a:gd name="connsiteX33" fmla="*/ 11843 w 37177"/>
                <a:gd name="connsiteY33" fmla="*/ 32003 h 33823"/>
                <a:gd name="connsiteX34" fmla="*/ 9695 w 37177"/>
                <a:gd name="connsiteY34" fmla="*/ 33240 h 33823"/>
                <a:gd name="connsiteX35" fmla="*/ 7034 w 37177"/>
                <a:gd name="connsiteY35" fmla="*/ 33824 h 33823"/>
                <a:gd name="connsiteX36" fmla="*/ 3719 w 37177"/>
                <a:gd name="connsiteY36" fmla="*/ 33310 h 33823"/>
                <a:gd name="connsiteX37" fmla="*/ 1089 w 37177"/>
                <a:gd name="connsiteY37" fmla="*/ 31637 h 33823"/>
                <a:gd name="connsiteX38" fmla="*/ 0 w 37177"/>
                <a:gd name="connsiteY38" fmla="*/ 28867 h 33823"/>
                <a:gd name="connsiteX39" fmla="*/ 1206 w 37177"/>
                <a:gd name="connsiteY39" fmla="*/ 25841 h 33823"/>
                <a:gd name="connsiteX40" fmla="*/ 4116 w 37177"/>
                <a:gd name="connsiteY40" fmla="*/ 24565 h 33823"/>
                <a:gd name="connsiteX41" fmla="*/ 6015 w 37177"/>
                <a:gd name="connsiteY41" fmla="*/ 25187 h 33823"/>
                <a:gd name="connsiteX42" fmla="*/ 6886 w 37177"/>
                <a:gd name="connsiteY42" fmla="*/ 27156 h 33823"/>
                <a:gd name="connsiteX43" fmla="*/ 5867 w 37177"/>
                <a:gd name="connsiteY43" fmla="*/ 29778 h 33823"/>
                <a:gd name="connsiteX44" fmla="*/ 3393 w 37177"/>
                <a:gd name="connsiteY44" fmla="*/ 31202 h 33823"/>
                <a:gd name="connsiteX45" fmla="*/ 7104 w 37177"/>
                <a:gd name="connsiteY45" fmla="*/ 32151 h 33823"/>
                <a:gd name="connsiteX46" fmla="*/ 11407 w 37177"/>
                <a:gd name="connsiteY46" fmla="*/ 30035 h 33823"/>
                <a:gd name="connsiteX47" fmla="*/ 14216 w 37177"/>
                <a:gd name="connsiteY47" fmla="*/ 24386 h 33823"/>
                <a:gd name="connsiteX48" fmla="*/ 17352 w 37177"/>
                <a:gd name="connsiteY48" fmla="*/ 12099 h 33823"/>
                <a:gd name="connsiteX49" fmla="*/ 18223 w 37177"/>
                <a:gd name="connsiteY49" fmla="*/ 6629 h 33823"/>
                <a:gd name="connsiteX50" fmla="*/ 17826 w 37177"/>
                <a:gd name="connsiteY50" fmla="*/ 4046 h 33823"/>
                <a:gd name="connsiteX51" fmla="*/ 16729 w 37177"/>
                <a:gd name="connsiteY51" fmla="*/ 2513 h 33823"/>
                <a:gd name="connsiteX52" fmla="*/ 15453 w 37177"/>
                <a:gd name="connsiteY52" fmla="*/ 1821 h 33823"/>
                <a:gd name="connsiteX53" fmla="*/ 14216 w 37177"/>
                <a:gd name="connsiteY53" fmla="*/ 1642 h 33823"/>
                <a:gd name="connsiteX54" fmla="*/ 11882 w 37177"/>
                <a:gd name="connsiteY54" fmla="*/ 2077 h 33823"/>
                <a:gd name="connsiteX55" fmla="*/ 9220 w 37177"/>
                <a:gd name="connsiteY55" fmla="*/ 3533 h 33823"/>
                <a:gd name="connsiteX56" fmla="*/ 6450 w 37177"/>
                <a:gd name="connsiteY56" fmla="*/ 6559 h 33823"/>
                <a:gd name="connsiteX57" fmla="*/ 4194 w 37177"/>
                <a:gd name="connsiteY57" fmla="*/ 11407 h 33823"/>
                <a:gd name="connsiteX58" fmla="*/ 3206 w 37177"/>
                <a:gd name="connsiteY58" fmla="*/ 12247 h 33823"/>
                <a:gd name="connsiteX59" fmla="*/ 2334 w 37177"/>
                <a:gd name="connsiteY59" fmla="*/ 11477 h 33823"/>
                <a:gd name="connsiteX60" fmla="*/ 2809 w 37177"/>
                <a:gd name="connsiteY60" fmla="*/ 9586 h 33823"/>
                <a:gd name="connsiteX61" fmla="*/ 4334 w 37177"/>
                <a:gd name="connsiteY61" fmla="*/ 6629 h 33823"/>
                <a:gd name="connsiteX62" fmla="*/ 6746 w 37177"/>
                <a:gd name="connsiteY62" fmla="*/ 3533 h 33823"/>
                <a:gd name="connsiteX63" fmla="*/ 10131 w 37177"/>
                <a:gd name="connsiteY63" fmla="*/ 1019 h 33823"/>
                <a:gd name="connsiteX64" fmla="*/ 14364 w 37177"/>
                <a:gd name="connsiteY64" fmla="*/ 0 h 33823"/>
                <a:gd name="connsiteX65" fmla="*/ 16293 w 37177"/>
                <a:gd name="connsiteY65" fmla="*/ 218 h 33823"/>
                <a:gd name="connsiteX66" fmla="*/ 18441 w 37177"/>
                <a:gd name="connsiteY66" fmla="*/ 949 h 33823"/>
                <a:gd name="connsiteX67" fmla="*/ 20705 w 37177"/>
                <a:gd name="connsiteY67" fmla="*/ 2692 h 33823"/>
                <a:gd name="connsiteX68" fmla="*/ 22417 w 37177"/>
                <a:gd name="connsiteY68" fmla="*/ 5649 h 33823"/>
                <a:gd name="connsiteX69" fmla="*/ 23436 w 37177"/>
                <a:gd name="connsiteY69" fmla="*/ 4007 h 33823"/>
                <a:gd name="connsiteX70" fmla="*/ 25008 w 37177"/>
                <a:gd name="connsiteY70" fmla="*/ 2225 h 33823"/>
                <a:gd name="connsiteX71" fmla="*/ 27335 w 37177"/>
                <a:gd name="connsiteY71" fmla="*/ 615 h 33823"/>
                <a:gd name="connsiteX72" fmla="*/ 30253 w 37177"/>
                <a:gd name="connsiteY72" fmla="*/ 0 h 33823"/>
                <a:gd name="connsiteX73" fmla="*/ 33209 w 37177"/>
                <a:gd name="connsiteY73" fmla="*/ 397 h 33823"/>
                <a:gd name="connsiteX74" fmla="*/ 35901 w 37177"/>
                <a:gd name="connsiteY74" fmla="*/ 1969 h 33823"/>
                <a:gd name="connsiteX75" fmla="*/ 37178 w 37177"/>
                <a:gd name="connsiteY75" fmla="*/ 4918 h 3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7177" h="33823">
                  <a:moveTo>
                    <a:pt x="37178" y="4918"/>
                  </a:moveTo>
                  <a:cubicBezTo>
                    <a:pt x="37178" y="6279"/>
                    <a:pt x="36750" y="7353"/>
                    <a:pt x="35901" y="8123"/>
                  </a:cubicBezTo>
                  <a:cubicBezTo>
                    <a:pt x="35053" y="8878"/>
                    <a:pt x="34143" y="9259"/>
                    <a:pt x="33170" y="9259"/>
                  </a:cubicBezTo>
                  <a:cubicBezTo>
                    <a:pt x="32244" y="9259"/>
                    <a:pt x="31544" y="8995"/>
                    <a:pt x="31054" y="8458"/>
                  </a:cubicBezTo>
                  <a:cubicBezTo>
                    <a:pt x="30564" y="7921"/>
                    <a:pt x="30323" y="7314"/>
                    <a:pt x="30323" y="6629"/>
                  </a:cubicBezTo>
                  <a:cubicBezTo>
                    <a:pt x="30323" y="5703"/>
                    <a:pt x="30665" y="4848"/>
                    <a:pt x="31350" y="4046"/>
                  </a:cubicBezTo>
                  <a:cubicBezTo>
                    <a:pt x="32027" y="3245"/>
                    <a:pt x="32883" y="2754"/>
                    <a:pt x="33902" y="2583"/>
                  </a:cubicBezTo>
                  <a:cubicBezTo>
                    <a:pt x="32898" y="1953"/>
                    <a:pt x="31661" y="1642"/>
                    <a:pt x="30182" y="1642"/>
                  </a:cubicBezTo>
                  <a:cubicBezTo>
                    <a:pt x="29210" y="1642"/>
                    <a:pt x="28292" y="1899"/>
                    <a:pt x="27444" y="2404"/>
                  </a:cubicBezTo>
                  <a:cubicBezTo>
                    <a:pt x="26619" y="2910"/>
                    <a:pt x="25950" y="3494"/>
                    <a:pt x="25444" y="4155"/>
                  </a:cubicBezTo>
                  <a:cubicBezTo>
                    <a:pt x="24954" y="4809"/>
                    <a:pt x="24495" y="5610"/>
                    <a:pt x="24059" y="6559"/>
                  </a:cubicBezTo>
                  <a:cubicBezTo>
                    <a:pt x="23646" y="7485"/>
                    <a:pt x="23351" y="8224"/>
                    <a:pt x="23180" y="8785"/>
                  </a:cubicBezTo>
                  <a:cubicBezTo>
                    <a:pt x="23032" y="9322"/>
                    <a:pt x="22899" y="9874"/>
                    <a:pt x="22783" y="10458"/>
                  </a:cubicBezTo>
                  <a:lnTo>
                    <a:pt x="20231" y="20666"/>
                  </a:lnTo>
                  <a:cubicBezTo>
                    <a:pt x="19406" y="23895"/>
                    <a:pt x="18993" y="26082"/>
                    <a:pt x="18993" y="27226"/>
                  </a:cubicBezTo>
                  <a:cubicBezTo>
                    <a:pt x="18993" y="28634"/>
                    <a:pt x="19336" y="29817"/>
                    <a:pt x="20013" y="30766"/>
                  </a:cubicBezTo>
                  <a:cubicBezTo>
                    <a:pt x="20690" y="31692"/>
                    <a:pt x="21709" y="32151"/>
                    <a:pt x="23071" y="32151"/>
                  </a:cubicBezTo>
                  <a:cubicBezTo>
                    <a:pt x="23608" y="32151"/>
                    <a:pt x="24176" y="32073"/>
                    <a:pt x="24782" y="31925"/>
                  </a:cubicBezTo>
                  <a:cubicBezTo>
                    <a:pt x="25397" y="31762"/>
                    <a:pt x="26090" y="31459"/>
                    <a:pt x="26860" y="31015"/>
                  </a:cubicBezTo>
                  <a:cubicBezTo>
                    <a:pt x="27661" y="30556"/>
                    <a:pt x="28416" y="29980"/>
                    <a:pt x="29124" y="29303"/>
                  </a:cubicBezTo>
                  <a:cubicBezTo>
                    <a:pt x="29848" y="28595"/>
                    <a:pt x="30564" y="27654"/>
                    <a:pt x="31272" y="26463"/>
                  </a:cubicBezTo>
                  <a:cubicBezTo>
                    <a:pt x="31980" y="25273"/>
                    <a:pt x="32563" y="23911"/>
                    <a:pt x="33023" y="22378"/>
                  </a:cubicBezTo>
                  <a:cubicBezTo>
                    <a:pt x="33170" y="21841"/>
                    <a:pt x="33482" y="21577"/>
                    <a:pt x="33972" y="21577"/>
                  </a:cubicBezTo>
                  <a:cubicBezTo>
                    <a:pt x="34579" y="21577"/>
                    <a:pt x="34882" y="21818"/>
                    <a:pt x="34882" y="22308"/>
                  </a:cubicBezTo>
                  <a:cubicBezTo>
                    <a:pt x="34882" y="22720"/>
                    <a:pt x="34711" y="23358"/>
                    <a:pt x="34369" y="24238"/>
                  </a:cubicBezTo>
                  <a:cubicBezTo>
                    <a:pt x="34057" y="25086"/>
                    <a:pt x="33552" y="26074"/>
                    <a:pt x="32844" y="27187"/>
                  </a:cubicBezTo>
                  <a:cubicBezTo>
                    <a:pt x="32167" y="28284"/>
                    <a:pt x="31373" y="29327"/>
                    <a:pt x="30470" y="30323"/>
                  </a:cubicBezTo>
                  <a:cubicBezTo>
                    <a:pt x="29576" y="31295"/>
                    <a:pt x="28455" y="32128"/>
                    <a:pt x="27117" y="32805"/>
                  </a:cubicBezTo>
                  <a:cubicBezTo>
                    <a:pt x="25786" y="33482"/>
                    <a:pt x="24386" y="33824"/>
                    <a:pt x="22923" y="33824"/>
                  </a:cubicBezTo>
                  <a:cubicBezTo>
                    <a:pt x="20837" y="33824"/>
                    <a:pt x="19102" y="33264"/>
                    <a:pt x="17717" y="32151"/>
                  </a:cubicBezTo>
                  <a:cubicBezTo>
                    <a:pt x="16332" y="31031"/>
                    <a:pt x="15383" y="29692"/>
                    <a:pt x="14869" y="28136"/>
                  </a:cubicBezTo>
                  <a:cubicBezTo>
                    <a:pt x="14753" y="28354"/>
                    <a:pt x="14605" y="28611"/>
                    <a:pt x="14434" y="28906"/>
                  </a:cubicBezTo>
                  <a:cubicBezTo>
                    <a:pt x="14263" y="29194"/>
                    <a:pt x="13920" y="29669"/>
                    <a:pt x="13414" y="30323"/>
                  </a:cubicBezTo>
                  <a:cubicBezTo>
                    <a:pt x="12924" y="30953"/>
                    <a:pt x="12403" y="31513"/>
                    <a:pt x="11843" y="32003"/>
                  </a:cubicBezTo>
                  <a:cubicBezTo>
                    <a:pt x="11290" y="32462"/>
                    <a:pt x="10574" y="32875"/>
                    <a:pt x="9695" y="33240"/>
                  </a:cubicBezTo>
                  <a:cubicBezTo>
                    <a:pt x="8847" y="33629"/>
                    <a:pt x="7960" y="33824"/>
                    <a:pt x="7034" y="33824"/>
                  </a:cubicBezTo>
                  <a:cubicBezTo>
                    <a:pt x="5867" y="33824"/>
                    <a:pt x="4762" y="33653"/>
                    <a:pt x="3719" y="33310"/>
                  </a:cubicBezTo>
                  <a:cubicBezTo>
                    <a:pt x="2700" y="32976"/>
                    <a:pt x="1821" y="32416"/>
                    <a:pt x="1089" y="31637"/>
                  </a:cubicBezTo>
                  <a:cubicBezTo>
                    <a:pt x="366" y="30859"/>
                    <a:pt x="0" y="29933"/>
                    <a:pt x="0" y="28867"/>
                  </a:cubicBezTo>
                  <a:cubicBezTo>
                    <a:pt x="0" y="27677"/>
                    <a:pt x="405" y="26665"/>
                    <a:pt x="1206" y="25841"/>
                  </a:cubicBezTo>
                  <a:cubicBezTo>
                    <a:pt x="2031" y="24993"/>
                    <a:pt x="3003" y="24565"/>
                    <a:pt x="4116" y="24565"/>
                  </a:cubicBezTo>
                  <a:cubicBezTo>
                    <a:pt x="4824" y="24565"/>
                    <a:pt x="5454" y="24775"/>
                    <a:pt x="6015" y="25187"/>
                  </a:cubicBezTo>
                  <a:cubicBezTo>
                    <a:pt x="6598" y="25599"/>
                    <a:pt x="6886" y="26253"/>
                    <a:pt x="6886" y="27156"/>
                  </a:cubicBezTo>
                  <a:cubicBezTo>
                    <a:pt x="6886" y="28152"/>
                    <a:pt x="6544" y="29023"/>
                    <a:pt x="5867" y="29778"/>
                  </a:cubicBezTo>
                  <a:cubicBezTo>
                    <a:pt x="5190" y="30533"/>
                    <a:pt x="4365" y="31007"/>
                    <a:pt x="3393" y="31202"/>
                  </a:cubicBezTo>
                  <a:cubicBezTo>
                    <a:pt x="4388" y="31832"/>
                    <a:pt x="5626" y="32151"/>
                    <a:pt x="7104" y="32151"/>
                  </a:cubicBezTo>
                  <a:cubicBezTo>
                    <a:pt x="8715" y="32151"/>
                    <a:pt x="10146" y="31443"/>
                    <a:pt x="11407" y="30035"/>
                  </a:cubicBezTo>
                  <a:cubicBezTo>
                    <a:pt x="12675" y="28626"/>
                    <a:pt x="13609" y="26743"/>
                    <a:pt x="14216" y="24386"/>
                  </a:cubicBezTo>
                  <a:cubicBezTo>
                    <a:pt x="15718" y="18721"/>
                    <a:pt x="16768" y="14628"/>
                    <a:pt x="17352" y="12099"/>
                  </a:cubicBezTo>
                  <a:cubicBezTo>
                    <a:pt x="17935" y="9547"/>
                    <a:pt x="18223" y="7726"/>
                    <a:pt x="18223" y="6629"/>
                  </a:cubicBezTo>
                  <a:cubicBezTo>
                    <a:pt x="18223" y="5610"/>
                    <a:pt x="18091" y="4754"/>
                    <a:pt x="17826" y="4046"/>
                  </a:cubicBezTo>
                  <a:cubicBezTo>
                    <a:pt x="17554" y="3338"/>
                    <a:pt x="17188" y="2832"/>
                    <a:pt x="16729" y="2513"/>
                  </a:cubicBezTo>
                  <a:cubicBezTo>
                    <a:pt x="16293" y="2171"/>
                    <a:pt x="15865" y="1937"/>
                    <a:pt x="15453" y="1821"/>
                  </a:cubicBezTo>
                  <a:cubicBezTo>
                    <a:pt x="15064" y="1704"/>
                    <a:pt x="14652" y="1642"/>
                    <a:pt x="14216" y="1642"/>
                  </a:cubicBezTo>
                  <a:cubicBezTo>
                    <a:pt x="13484" y="1642"/>
                    <a:pt x="12706" y="1790"/>
                    <a:pt x="11882" y="2077"/>
                  </a:cubicBezTo>
                  <a:cubicBezTo>
                    <a:pt x="11080" y="2365"/>
                    <a:pt x="10193" y="2856"/>
                    <a:pt x="9220" y="3533"/>
                  </a:cubicBezTo>
                  <a:cubicBezTo>
                    <a:pt x="8271" y="4194"/>
                    <a:pt x="7345" y="5198"/>
                    <a:pt x="6450" y="6559"/>
                  </a:cubicBezTo>
                  <a:cubicBezTo>
                    <a:pt x="5556" y="7921"/>
                    <a:pt x="4801" y="9532"/>
                    <a:pt x="4194" y="11407"/>
                  </a:cubicBezTo>
                  <a:cubicBezTo>
                    <a:pt x="4069" y="11967"/>
                    <a:pt x="3743" y="12247"/>
                    <a:pt x="3206" y="12247"/>
                  </a:cubicBezTo>
                  <a:cubicBezTo>
                    <a:pt x="2622" y="12224"/>
                    <a:pt x="2334" y="11967"/>
                    <a:pt x="2334" y="11477"/>
                  </a:cubicBezTo>
                  <a:cubicBezTo>
                    <a:pt x="2334" y="11065"/>
                    <a:pt x="2490" y="10434"/>
                    <a:pt x="2809" y="9586"/>
                  </a:cubicBezTo>
                  <a:cubicBezTo>
                    <a:pt x="3143" y="8707"/>
                    <a:pt x="3657" y="7726"/>
                    <a:pt x="4334" y="6629"/>
                  </a:cubicBezTo>
                  <a:cubicBezTo>
                    <a:pt x="5042" y="5540"/>
                    <a:pt x="5844" y="4505"/>
                    <a:pt x="6746" y="3533"/>
                  </a:cubicBezTo>
                  <a:cubicBezTo>
                    <a:pt x="7672" y="2537"/>
                    <a:pt x="8800" y="1696"/>
                    <a:pt x="10131" y="1019"/>
                  </a:cubicBezTo>
                  <a:cubicBezTo>
                    <a:pt x="11492" y="342"/>
                    <a:pt x="12909" y="0"/>
                    <a:pt x="14364" y="0"/>
                  </a:cubicBezTo>
                  <a:cubicBezTo>
                    <a:pt x="15017" y="0"/>
                    <a:pt x="15663" y="70"/>
                    <a:pt x="16293" y="218"/>
                  </a:cubicBezTo>
                  <a:cubicBezTo>
                    <a:pt x="16947" y="335"/>
                    <a:pt x="17663" y="584"/>
                    <a:pt x="18441" y="949"/>
                  </a:cubicBezTo>
                  <a:cubicBezTo>
                    <a:pt x="19242" y="1315"/>
                    <a:pt x="19997" y="1891"/>
                    <a:pt x="20705" y="2692"/>
                  </a:cubicBezTo>
                  <a:cubicBezTo>
                    <a:pt x="21413" y="3494"/>
                    <a:pt x="21981" y="4482"/>
                    <a:pt x="22417" y="5649"/>
                  </a:cubicBezTo>
                  <a:cubicBezTo>
                    <a:pt x="22705" y="5089"/>
                    <a:pt x="23047" y="4544"/>
                    <a:pt x="23436" y="4007"/>
                  </a:cubicBezTo>
                  <a:cubicBezTo>
                    <a:pt x="23849" y="3470"/>
                    <a:pt x="24378" y="2879"/>
                    <a:pt x="25008" y="2225"/>
                  </a:cubicBezTo>
                  <a:cubicBezTo>
                    <a:pt x="25662" y="1541"/>
                    <a:pt x="26440" y="1004"/>
                    <a:pt x="27335" y="615"/>
                  </a:cubicBezTo>
                  <a:cubicBezTo>
                    <a:pt x="28261" y="202"/>
                    <a:pt x="29233" y="0"/>
                    <a:pt x="30253" y="0"/>
                  </a:cubicBezTo>
                  <a:cubicBezTo>
                    <a:pt x="31248" y="0"/>
                    <a:pt x="32237" y="132"/>
                    <a:pt x="33209" y="397"/>
                  </a:cubicBezTo>
                  <a:cubicBezTo>
                    <a:pt x="34182" y="638"/>
                    <a:pt x="35077" y="1167"/>
                    <a:pt x="35901" y="1969"/>
                  </a:cubicBezTo>
                  <a:cubicBezTo>
                    <a:pt x="36750" y="2747"/>
                    <a:pt x="37178" y="3727"/>
                    <a:pt x="37178" y="4918"/>
                  </a:cubicBezTo>
                  <a:close/>
                </a:path>
              </a:pathLst>
            </a:custGeom>
            <a:solidFill>
              <a:srgbClr val="000000"/>
            </a:solidFill>
            <a:ln w="778"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CE4F9E65-F130-DB38-3048-018E42FD2FC6}"/>
                </a:ext>
              </a:extLst>
            </p:cNvPr>
            <p:cNvSpPr/>
            <p:nvPr/>
          </p:nvSpPr>
          <p:spPr>
            <a:xfrm>
              <a:off x="6744721" y="255038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B123C4D6-3D6A-C57D-C577-6BF1A861E090}"/>
                </a:ext>
              </a:extLst>
            </p:cNvPr>
            <p:cNvSpPr/>
            <p:nvPr/>
          </p:nvSpPr>
          <p:spPr>
            <a:xfrm>
              <a:off x="6744721" y="2306118"/>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1" name="Freeform 40">
              <a:extLst>
                <a:ext uri="{FF2B5EF4-FFF2-40B4-BE49-F238E27FC236}">
                  <a16:creationId xmlns:a16="http://schemas.microsoft.com/office/drawing/2014/main" id="{5D141435-4ED8-81B5-1008-BC896C364F6B}"/>
                </a:ext>
              </a:extLst>
            </p:cNvPr>
            <p:cNvSpPr/>
            <p:nvPr/>
          </p:nvSpPr>
          <p:spPr>
            <a:xfrm>
              <a:off x="6744721" y="2061855"/>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2" name="Freeform 41">
              <a:extLst>
                <a:ext uri="{FF2B5EF4-FFF2-40B4-BE49-F238E27FC236}">
                  <a16:creationId xmlns:a16="http://schemas.microsoft.com/office/drawing/2014/main" id="{A2380919-D1D5-5630-4378-DD8A83FABF2D}"/>
                </a:ext>
              </a:extLst>
            </p:cNvPr>
            <p:cNvSpPr/>
            <p:nvPr/>
          </p:nvSpPr>
          <p:spPr>
            <a:xfrm>
              <a:off x="6744721" y="1817587"/>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3" name="Freeform 42">
              <a:extLst>
                <a:ext uri="{FF2B5EF4-FFF2-40B4-BE49-F238E27FC236}">
                  <a16:creationId xmlns:a16="http://schemas.microsoft.com/office/drawing/2014/main" id="{A6754BD6-4705-99DA-3EA9-283A9B7A6EF2}"/>
                </a:ext>
              </a:extLst>
            </p:cNvPr>
            <p:cNvSpPr/>
            <p:nvPr/>
          </p:nvSpPr>
          <p:spPr>
            <a:xfrm>
              <a:off x="6744721" y="1573319"/>
              <a:ext cx="1602177" cy="778"/>
            </a:xfrm>
            <a:custGeom>
              <a:avLst/>
              <a:gdLst>
                <a:gd name="connsiteX0" fmla="*/ 0 w 1602177"/>
                <a:gd name="connsiteY0" fmla="*/ 0 h 778"/>
                <a:gd name="connsiteX1" fmla="*/ 1602177 w 1602177"/>
                <a:gd name="connsiteY1" fmla="*/ 0 h 778"/>
              </a:gdLst>
              <a:ahLst/>
              <a:cxnLst>
                <a:cxn ang="0">
                  <a:pos x="connsiteX0" y="connsiteY0"/>
                </a:cxn>
                <a:cxn ang="0">
                  <a:pos x="connsiteX1" y="connsiteY1"/>
                </a:cxn>
              </a:cxnLst>
              <a:rect l="l" t="t" r="r" b="b"/>
              <a:pathLst>
                <a:path w="1602177" h="778">
                  <a:moveTo>
                    <a:pt x="0" y="0"/>
                  </a:moveTo>
                  <a:lnTo>
                    <a:pt x="1602177" y="0"/>
                  </a:lnTo>
                </a:path>
              </a:pathLst>
            </a:custGeom>
            <a:noFill/>
            <a:ln w="1556"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6E58C2DC-52F3-635A-9ACC-CA8E8A53CF53}"/>
                </a:ext>
              </a:extLst>
            </p:cNvPr>
            <p:cNvSpPr/>
            <p:nvPr/>
          </p:nvSpPr>
          <p:spPr>
            <a:xfrm>
              <a:off x="6744721" y="1546003"/>
              <a:ext cx="778" cy="1033640"/>
            </a:xfrm>
            <a:custGeom>
              <a:avLst/>
              <a:gdLst>
                <a:gd name="connsiteX0" fmla="*/ 0 w 778"/>
                <a:gd name="connsiteY0" fmla="*/ 1033640 h 1033640"/>
                <a:gd name="connsiteX1" fmla="*/ 0 w 778"/>
                <a:gd name="connsiteY1" fmla="*/ 0 h 1033640"/>
              </a:gdLst>
              <a:ahLst/>
              <a:cxnLst>
                <a:cxn ang="0">
                  <a:pos x="connsiteX0" y="connsiteY0"/>
                </a:cxn>
                <a:cxn ang="0">
                  <a:pos x="connsiteX1" y="connsiteY1"/>
                </a:cxn>
              </a:cxnLst>
              <a:rect l="l" t="t" r="r" b="b"/>
              <a:pathLst>
                <a:path w="778" h="1033640">
                  <a:moveTo>
                    <a:pt x="0" y="1033640"/>
                  </a:moveTo>
                  <a:lnTo>
                    <a:pt x="0" y="0"/>
                  </a:lnTo>
                </a:path>
              </a:pathLst>
            </a:custGeom>
            <a:noFill/>
            <a:ln w="3111" cap="rnd">
              <a:solidFill>
                <a:srgbClr val="000000"/>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9C91761-878E-8DBB-0D2B-1EB996ECAFC3}"/>
                </a:ext>
              </a:extLst>
            </p:cNvPr>
            <p:cNvSpPr/>
            <p:nvPr/>
          </p:nvSpPr>
          <p:spPr>
            <a:xfrm>
              <a:off x="6744721" y="255038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172CF6AF-8BA0-A180-FD19-03D215D39671}"/>
                </a:ext>
              </a:extLst>
            </p:cNvPr>
            <p:cNvSpPr/>
            <p:nvPr/>
          </p:nvSpPr>
          <p:spPr>
            <a:xfrm>
              <a:off x="6744721" y="2306118"/>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80613A14-2AA2-1593-438B-F564FA780680}"/>
                </a:ext>
              </a:extLst>
            </p:cNvPr>
            <p:cNvSpPr/>
            <p:nvPr/>
          </p:nvSpPr>
          <p:spPr>
            <a:xfrm>
              <a:off x="6744721" y="2061855"/>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2CD7F33A-D10F-64CE-B261-AD399DE10E27}"/>
                </a:ext>
              </a:extLst>
            </p:cNvPr>
            <p:cNvSpPr/>
            <p:nvPr/>
          </p:nvSpPr>
          <p:spPr>
            <a:xfrm>
              <a:off x="6744721" y="1817587"/>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6631CAA-6D6D-0225-016B-0FD41CDD1C97}"/>
                </a:ext>
              </a:extLst>
            </p:cNvPr>
            <p:cNvSpPr/>
            <p:nvPr/>
          </p:nvSpPr>
          <p:spPr>
            <a:xfrm>
              <a:off x="6744721" y="1573319"/>
              <a:ext cx="14703" cy="778"/>
            </a:xfrm>
            <a:custGeom>
              <a:avLst/>
              <a:gdLst>
                <a:gd name="connsiteX0" fmla="*/ 0 w 14703"/>
                <a:gd name="connsiteY0" fmla="*/ 0 h 778"/>
                <a:gd name="connsiteX1" fmla="*/ 14704 w 14703"/>
                <a:gd name="connsiteY1" fmla="*/ 0 h 778"/>
              </a:gdLst>
              <a:ahLst/>
              <a:cxnLst>
                <a:cxn ang="0">
                  <a:pos x="connsiteX0" y="connsiteY0"/>
                </a:cxn>
                <a:cxn ang="0">
                  <a:pos x="connsiteX1" y="connsiteY1"/>
                </a:cxn>
              </a:cxnLst>
              <a:rect l="l" t="t" r="r" b="b"/>
              <a:pathLst>
                <a:path w="14703" h="778">
                  <a:moveTo>
                    <a:pt x="0" y="0"/>
                  </a:moveTo>
                  <a:lnTo>
                    <a:pt x="14704" y="0"/>
                  </a:lnTo>
                </a:path>
              </a:pathLst>
            </a:custGeom>
            <a:noFill/>
            <a:ln w="3111"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7485E88D-4D8A-E540-AE8C-042B38741710}"/>
                </a:ext>
              </a:extLst>
            </p:cNvPr>
            <p:cNvSpPr/>
            <p:nvPr/>
          </p:nvSpPr>
          <p:spPr>
            <a:xfrm>
              <a:off x="6622590" y="2526009"/>
              <a:ext cx="32528" cy="48825"/>
            </a:xfrm>
            <a:custGeom>
              <a:avLst/>
              <a:gdLst>
                <a:gd name="connsiteX0" fmla="*/ 16265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5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5 w 32528"/>
                <a:gd name="connsiteY8" fmla="*/ 5042 h 48825"/>
                <a:gd name="connsiteX9" fmla="*/ 16265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5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5"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5" y="5042"/>
                  </a:cubicBezTo>
                  <a:moveTo>
                    <a:pt x="16265"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5" y="48826"/>
                  </a:cubicBezTo>
                  <a:cubicBezTo>
                    <a:pt x="10990" y="48826"/>
                    <a:pt x="6955" y="46748"/>
                    <a:pt x="4161" y="42585"/>
                  </a:cubicBezTo>
                  <a:cubicBezTo>
                    <a:pt x="1387" y="38407"/>
                    <a:pt x="0" y="32353"/>
                    <a:pt x="0" y="24425"/>
                  </a:cubicBezTo>
                  <a:cubicBezTo>
                    <a:pt x="0" y="16480"/>
                    <a:pt x="1387" y="10434"/>
                    <a:pt x="4161" y="6272"/>
                  </a:cubicBezTo>
                  <a:cubicBezTo>
                    <a:pt x="6955" y="2093"/>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1" name="Freeform 50">
              <a:extLst>
                <a:ext uri="{FF2B5EF4-FFF2-40B4-BE49-F238E27FC236}">
                  <a16:creationId xmlns:a16="http://schemas.microsoft.com/office/drawing/2014/main" id="{69D74E48-1C1C-00BF-E93B-6F5F8266DB07}"/>
                </a:ext>
              </a:extLst>
            </p:cNvPr>
            <p:cNvSpPr/>
            <p:nvPr/>
          </p:nvSpPr>
          <p:spPr>
            <a:xfrm>
              <a:off x="6666309" y="2565910"/>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2" name="Freeform 51">
              <a:extLst>
                <a:ext uri="{FF2B5EF4-FFF2-40B4-BE49-F238E27FC236}">
                  <a16:creationId xmlns:a16="http://schemas.microsoft.com/office/drawing/2014/main" id="{80228C04-685D-DD64-EF13-289B3D6838C1}"/>
                </a:ext>
              </a:extLst>
            </p:cNvPr>
            <p:cNvSpPr/>
            <p:nvPr/>
          </p:nvSpPr>
          <p:spPr>
            <a:xfrm>
              <a:off x="6684181" y="2526009"/>
              <a:ext cx="32528" cy="48825"/>
            </a:xfrm>
            <a:custGeom>
              <a:avLst/>
              <a:gdLst>
                <a:gd name="connsiteX0" fmla="*/ 16264 w 32528"/>
                <a:gd name="connsiteY0" fmla="*/ 5042 h 48825"/>
                <a:gd name="connsiteX1" fmla="*/ 8857 w 32528"/>
                <a:gd name="connsiteY1" fmla="*/ 9897 h 48825"/>
                <a:gd name="connsiteX2" fmla="*/ 6398 w 32528"/>
                <a:gd name="connsiteY2" fmla="*/ 24425 h 48825"/>
                <a:gd name="connsiteX3" fmla="*/ 8857 w 32528"/>
                <a:gd name="connsiteY3" fmla="*/ 38960 h 48825"/>
                <a:gd name="connsiteX4" fmla="*/ 16264 w 32528"/>
                <a:gd name="connsiteY4" fmla="*/ 43784 h 48825"/>
                <a:gd name="connsiteX5" fmla="*/ 23671 w 32528"/>
                <a:gd name="connsiteY5" fmla="*/ 38960 h 48825"/>
                <a:gd name="connsiteX6" fmla="*/ 26161 w 32528"/>
                <a:gd name="connsiteY6" fmla="*/ 24425 h 48825"/>
                <a:gd name="connsiteX7" fmla="*/ 23671 w 32528"/>
                <a:gd name="connsiteY7" fmla="*/ 9897 h 48825"/>
                <a:gd name="connsiteX8" fmla="*/ 16264 w 32528"/>
                <a:gd name="connsiteY8" fmla="*/ 5042 h 48825"/>
                <a:gd name="connsiteX9" fmla="*/ 16264 w 32528"/>
                <a:gd name="connsiteY9" fmla="*/ 0 h 48825"/>
                <a:gd name="connsiteX10" fmla="*/ 28336 w 32528"/>
                <a:gd name="connsiteY10" fmla="*/ 6272 h 48825"/>
                <a:gd name="connsiteX11" fmla="*/ 32528 w 32528"/>
                <a:gd name="connsiteY11" fmla="*/ 24425 h 48825"/>
                <a:gd name="connsiteX12" fmla="*/ 28336 w 32528"/>
                <a:gd name="connsiteY12" fmla="*/ 42585 h 48825"/>
                <a:gd name="connsiteX13" fmla="*/ 16264 w 32528"/>
                <a:gd name="connsiteY13" fmla="*/ 48826 h 48825"/>
                <a:gd name="connsiteX14" fmla="*/ 4161 w 32528"/>
                <a:gd name="connsiteY14" fmla="*/ 42585 h 48825"/>
                <a:gd name="connsiteX15" fmla="*/ 0 w 32528"/>
                <a:gd name="connsiteY15" fmla="*/ 24425 h 48825"/>
                <a:gd name="connsiteX16" fmla="*/ 4161 w 32528"/>
                <a:gd name="connsiteY16" fmla="*/ 6272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2"/>
                  </a:moveTo>
                  <a:cubicBezTo>
                    <a:pt x="12986" y="5042"/>
                    <a:pt x="10517" y="6661"/>
                    <a:pt x="8857" y="9897"/>
                  </a:cubicBezTo>
                  <a:cubicBezTo>
                    <a:pt x="7218" y="13111"/>
                    <a:pt x="6398" y="17959"/>
                    <a:pt x="6398" y="24425"/>
                  </a:cubicBezTo>
                  <a:cubicBezTo>
                    <a:pt x="6398" y="30875"/>
                    <a:pt x="7218" y="35723"/>
                    <a:pt x="8857" y="38960"/>
                  </a:cubicBezTo>
                  <a:cubicBezTo>
                    <a:pt x="10517" y="42173"/>
                    <a:pt x="12986" y="43784"/>
                    <a:pt x="16264" y="43784"/>
                  </a:cubicBezTo>
                  <a:cubicBezTo>
                    <a:pt x="19563" y="43784"/>
                    <a:pt x="22032" y="42173"/>
                    <a:pt x="23671" y="38960"/>
                  </a:cubicBezTo>
                  <a:cubicBezTo>
                    <a:pt x="25331" y="35723"/>
                    <a:pt x="26161" y="30875"/>
                    <a:pt x="26161" y="24425"/>
                  </a:cubicBezTo>
                  <a:cubicBezTo>
                    <a:pt x="26161" y="17959"/>
                    <a:pt x="25331" y="13111"/>
                    <a:pt x="23671" y="9897"/>
                  </a:cubicBezTo>
                  <a:cubicBezTo>
                    <a:pt x="22032" y="6661"/>
                    <a:pt x="19563" y="5042"/>
                    <a:pt x="16264" y="5042"/>
                  </a:cubicBezTo>
                  <a:moveTo>
                    <a:pt x="16264" y="0"/>
                  </a:moveTo>
                  <a:cubicBezTo>
                    <a:pt x="21539" y="0"/>
                    <a:pt x="25562" y="2093"/>
                    <a:pt x="28336" y="6272"/>
                  </a:cubicBezTo>
                  <a:cubicBezTo>
                    <a:pt x="31131" y="10434"/>
                    <a:pt x="32528" y="16480"/>
                    <a:pt x="32528" y="24425"/>
                  </a:cubicBezTo>
                  <a:cubicBezTo>
                    <a:pt x="32528" y="32353"/>
                    <a:pt x="31131" y="38407"/>
                    <a:pt x="28336" y="42585"/>
                  </a:cubicBezTo>
                  <a:cubicBezTo>
                    <a:pt x="25562" y="46748"/>
                    <a:pt x="21539" y="48826"/>
                    <a:pt x="16264" y="48826"/>
                  </a:cubicBezTo>
                  <a:cubicBezTo>
                    <a:pt x="10989" y="48826"/>
                    <a:pt x="6955" y="46748"/>
                    <a:pt x="4161" y="42585"/>
                  </a:cubicBezTo>
                  <a:cubicBezTo>
                    <a:pt x="1387" y="38407"/>
                    <a:pt x="0" y="32353"/>
                    <a:pt x="0" y="24425"/>
                  </a:cubicBezTo>
                  <a:cubicBezTo>
                    <a:pt x="0" y="16480"/>
                    <a:pt x="1387" y="10434"/>
                    <a:pt x="4161" y="6272"/>
                  </a:cubicBezTo>
                  <a:cubicBezTo>
                    <a:pt x="6955" y="2093"/>
                    <a:pt x="10989" y="0"/>
                    <a:pt x="16264" y="0"/>
                  </a:cubicBezTo>
                  <a:close/>
                </a:path>
              </a:pathLst>
            </a:custGeom>
            <a:solidFill>
              <a:srgbClr val="000000"/>
            </a:solidFill>
            <a:ln w="778"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CCA3C45A-B245-D954-1C00-506BA46F8D99}"/>
                </a:ext>
              </a:extLst>
            </p:cNvPr>
            <p:cNvSpPr/>
            <p:nvPr/>
          </p:nvSpPr>
          <p:spPr>
            <a:xfrm>
              <a:off x="6624261" y="2281741"/>
              <a:ext cx="32528" cy="48825"/>
            </a:xfrm>
            <a:custGeom>
              <a:avLst/>
              <a:gdLst>
                <a:gd name="connsiteX0" fmla="*/ 16264 w 32528"/>
                <a:gd name="connsiteY0" fmla="*/ 5044 h 48825"/>
                <a:gd name="connsiteX1" fmla="*/ 8857 w 32528"/>
                <a:gd name="connsiteY1" fmla="*/ 9897 h 48825"/>
                <a:gd name="connsiteX2" fmla="*/ 6398 w 32528"/>
                <a:gd name="connsiteY2" fmla="*/ 24432 h 48825"/>
                <a:gd name="connsiteX3" fmla="*/ 8857 w 32528"/>
                <a:gd name="connsiteY3" fmla="*/ 38959 h 48825"/>
                <a:gd name="connsiteX4" fmla="*/ 16264 w 32528"/>
                <a:gd name="connsiteY4" fmla="*/ 43783 h 48825"/>
                <a:gd name="connsiteX5" fmla="*/ 23671 w 32528"/>
                <a:gd name="connsiteY5" fmla="*/ 38959 h 48825"/>
                <a:gd name="connsiteX6" fmla="*/ 26161 w 32528"/>
                <a:gd name="connsiteY6" fmla="*/ 24432 h 48825"/>
                <a:gd name="connsiteX7" fmla="*/ 23671 w 32528"/>
                <a:gd name="connsiteY7" fmla="*/ 9897 h 48825"/>
                <a:gd name="connsiteX8" fmla="*/ 16264 w 32528"/>
                <a:gd name="connsiteY8" fmla="*/ 5044 h 48825"/>
                <a:gd name="connsiteX9" fmla="*/ 16264 w 32528"/>
                <a:gd name="connsiteY9" fmla="*/ 0 h 48825"/>
                <a:gd name="connsiteX10" fmla="*/ 28336 w 32528"/>
                <a:gd name="connsiteY10" fmla="*/ 6271 h 48825"/>
                <a:gd name="connsiteX11" fmla="*/ 32528 w 32528"/>
                <a:gd name="connsiteY11" fmla="*/ 24432 h 48825"/>
                <a:gd name="connsiteX12" fmla="*/ 28336 w 32528"/>
                <a:gd name="connsiteY12" fmla="*/ 42585 h 48825"/>
                <a:gd name="connsiteX13" fmla="*/ 16264 w 32528"/>
                <a:gd name="connsiteY13" fmla="*/ 48825 h 48825"/>
                <a:gd name="connsiteX14" fmla="*/ 4161 w 32528"/>
                <a:gd name="connsiteY14" fmla="*/ 42585 h 48825"/>
                <a:gd name="connsiteX15" fmla="*/ 0 w 32528"/>
                <a:gd name="connsiteY15" fmla="*/ 24432 h 48825"/>
                <a:gd name="connsiteX16" fmla="*/ 4161 w 32528"/>
                <a:gd name="connsiteY16" fmla="*/ 6271 h 48825"/>
                <a:gd name="connsiteX17" fmla="*/ 16264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4" y="5044"/>
                  </a:moveTo>
                  <a:cubicBezTo>
                    <a:pt x="12986" y="5044"/>
                    <a:pt x="10517" y="6660"/>
                    <a:pt x="8857" y="9897"/>
                  </a:cubicBezTo>
                  <a:cubicBezTo>
                    <a:pt x="7218" y="13110"/>
                    <a:pt x="6398" y="17958"/>
                    <a:pt x="6398" y="24432"/>
                  </a:cubicBezTo>
                  <a:cubicBezTo>
                    <a:pt x="6398" y="30882"/>
                    <a:pt x="7218" y="35722"/>
                    <a:pt x="8857" y="38959"/>
                  </a:cubicBezTo>
                  <a:cubicBezTo>
                    <a:pt x="10517" y="42172"/>
                    <a:pt x="12986" y="43783"/>
                    <a:pt x="16264" y="43783"/>
                  </a:cubicBezTo>
                  <a:cubicBezTo>
                    <a:pt x="19563" y="43783"/>
                    <a:pt x="22032" y="42172"/>
                    <a:pt x="23671" y="38959"/>
                  </a:cubicBezTo>
                  <a:cubicBezTo>
                    <a:pt x="25331" y="35722"/>
                    <a:pt x="26161" y="30882"/>
                    <a:pt x="26161" y="24432"/>
                  </a:cubicBezTo>
                  <a:cubicBezTo>
                    <a:pt x="26161" y="17958"/>
                    <a:pt x="25331" y="13110"/>
                    <a:pt x="23671" y="9897"/>
                  </a:cubicBezTo>
                  <a:cubicBezTo>
                    <a:pt x="22032" y="6660"/>
                    <a:pt x="19563" y="5044"/>
                    <a:pt x="16264" y="5044"/>
                  </a:cubicBezTo>
                  <a:moveTo>
                    <a:pt x="16264" y="0"/>
                  </a:moveTo>
                  <a:cubicBezTo>
                    <a:pt x="21539" y="0"/>
                    <a:pt x="25562" y="2090"/>
                    <a:pt x="28336" y="6271"/>
                  </a:cubicBezTo>
                  <a:cubicBezTo>
                    <a:pt x="31131" y="10434"/>
                    <a:pt x="32528" y="16487"/>
                    <a:pt x="32528" y="24432"/>
                  </a:cubicBezTo>
                  <a:cubicBezTo>
                    <a:pt x="32528" y="32353"/>
                    <a:pt x="31131" y="38406"/>
                    <a:pt x="28336" y="42585"/>
                  </a:cubicBezTo>
                  <a:cubicBezTo>
                    <a:pt x="25562" y="46747"/>
                    <a:pt x="21539" y="48825"/>
                    <a:pt x="16264" y="48825"/>
                  </a:cubicBezTo>
                  <a:cubicBezTo>
                    <a:pt x="10990" y="48825"/>
                    <a:pt x="6955" y="46747"/>
                    <a:pt x="4161" y="42585"/>
                  </a:cubicBezTo>
                  <a:cubicBezTo>
                    <a:pt x="1387" y="38406"/>
                    <a:pt x="0" y="32353"/>
                    <a:pt x="0" y="24432"/>
                  </a:cubicBezTo>
                  <a:cubicBezTo>
                    <a:pt x="0" y="16487"/>
                    <a:pt x="1387" y="10434"/>
                    <a:pt x="4161" y="6271"/>
                  </a:cubicBezTo>
                  <a:cubicBezTo>
                    <a:pt x="6955" y="2090"/>
                    <a:pt x="10990" y="0"/>
                    <a:pt x="16264" y="0"/>
                  </a:cubicBezTo>
                  <a:close/>
                </a:path>
              </a:pathLst>
            </a:custGeom>
            <a:solidFill>
              <a:srgbClr val="000000"/>
            </a:solidFill>
            <a:ln w="778"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8A7973FB-F35A-67D5-8165-D460087D6DFE}"/>
                </a:ext>
              </a:extLst>
            </p:cNvPr>
            <p:cNvSpPr/>
            <p:nvPr/>
          </p:nvSpPr>
          <p:spPr>
            <a:xfrm>
              <a:off x="6667979" y="2321649"/>
              <a:ext cx="6650" cy="7998"/>
            </a:xfrm>
            <a:custGeom>
              <a:avLst/>
              <a:gdLst>
                <a:gd name="connsiteX0" fmla="*/ 0 w 6650"/>
                <a:gd name="connsiteY0" fmla="*/ 0 h 7998"/>
                <a:gd name="connsiteX1" fmla="*/ 6650 w 6650"/>
                <a:gd name="connsiteY1" fmla="*/ 0 h 7998"/>
                <a:gd name="connsiteX2" fmla="*/ 6650 w 6650"/>
                <a:gd name="connsiteY2" fmla="*/ 7999 h 7998"/>
                <a:gd name="connsiteX3" fmla="*/ 0 w 6650"/>
                <a:gd name="connsiteY3" fmla="*/ 7999 h 7998"/>
                <a:gd name="connsiteX4" fmla="*/ 0 w 6650"/>
                <a:gd name="connsiteY4" fmla="*/ 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7998">
                  <a:moveTo>
                    <a:pt x="0" y="0"/>
                  </a:moveTo>
                  <a:lnTo>
                    <a:pt x="6650" y="0"/>
                  </a:lnTo>
                  <a:lnTo>
                    <a:pt x="6650" y="7999"/>
                  </a:lnTo>
                  <a:lnTo>
                    <a:pt x="0" y="7999"/>
                  </a:lnTo>
                  <a:lnTo>
                    <a:pt x="0" y="0"/>
                  </a:lnTo>
                  <a:close/>
                </a:path>
              </a:pathLst>
            </a:custGeom>
            <a:solidFill>
              <a:srgbClr val="000000"/>
            </a:solidFill>
            <a:ln w="778"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700DEBC5-099D-DFA8-F3F4-FFA3C4A4B114}"/>
                </a:ext>
              </a:extLst>
            </p:cNvPr>
            <p:cNvSpPr/>
            <p:nvPr/>
          </p:nvSpPr>
          <p:spPr>
            <a:xfrm>
              <a:off x="6688688" y="2282592"/>
              <a:ext cx="28021" cy="47055"/>
            </a:xfrm>
            <a:custGeom>
              <a:avLst/>
              <a:gdLst>
                <a:gd name="connsiteX0" fmla="*/ 914 w 28021"/>
                <a:gd name="connsiteY0" fmla="*/ 41702 h 47055"/>
                <a:gd name="connsiteX1" fmla="*/ 11316 w 28021"/>
                <a:gd name="connsiteY1" fmla="*/ 41702 h 47055"/>
                <a:gd name="connsiteX2" fmla="*/ 11316 w 28021"/>
                <a:gd name="connsiteY2" fmla="*/ 5801 h 47055"/>
                <a:gd name="connsiteX3" fmla="*/ 0 w 28021"/>
                <a:gd name="connsiteY3" fmla="*/ 8073 h 47055"/>
                <a:gd name="connsiteX4" fmla="*/ 0 w 28021"/>
                <a:gd name="connsiteY4" fmla="*/ 2270 h 47055"/>
                <a:gd name="connsiteX5" fmla="*/ 11253 w 28021"/>
                <a:gd name="connsiteY5" fmla="*/ 0 h 47055"/>
                <a:gd name="connsiteX6" fmla="*/ 17620 w 28021"/>
                <a:gd name="connsiteY6" fmla="*/ 0 h 47055"/>
                <a:gd name="connsiteX7" fmla="*/ 17620 w 28021"/>
                <a:gd name="connsiteY7" fmla="*/ 41702 h 47055"/>
                <a:gd name="connsiteX8" fmla="*/ 28022 w 28021"/>
                <a:gd name="connsiteY8" fmla="*/ 41702 h 47055"/>
                <a:gd name="connsiteX9" fmla="*/ 28022 w 28021"/>
                <a:gd name="connsiteY9" fmla="*/ 47056 h 47055"/>
                <a:gd name="connsiteX10" fmla="*/ 914 w 28021"/>
                <a:gd name="connsiteY10" fmla="*/ 47056 h 47055"/>
                <a:gd name="connsiteX11" fmla="*/ 914 w 28021"/>
                <a:gd name="connsiteY11" fmla="*/ 41702 h 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21" h="47055">
                  <a:moveTo>
                    <a:pt x="914" y="41702"/>
                  </a:moveTo>
                  <a:lnTo>
                    <a:pt x="11316" y="41702"/>
                  </a:lnTo>
                  <a:lnTo>
                    <a:pt x="11316" y="5801"/>
                  </a:lnTo>
                  <a:lnTo>
                    <a:pt x="0" y="8073"/>
                  </a:lnTo>
                  <a:lnTo>
                    <a:pt x="0" y="2270"/>
                  </a:lnTo>
                  <a:lnTo>
                    <a:pt x="11253" y="0"/>
                  </a:lnTo>
                  <a:lnTo>
                    <a:pt x="17620" y="0"/>
                  </a:lnTo>
                  <a:lnTo>
                    <a:pt x="17620" y="41702"/>
                  </a:lnTo>
                  <a:lnTo>
                    <a:pt x="28022" y="41702"/>
                  </a:lnTo>
                  <a:lnTo>
                    <a:pt x="28022" y="47056"/>
                  </a:lnTo>
                  <a:lnTo>
                    <a:pt x="914" y="47056"/>
                  </a:lnTo>
                  <a:lnTo>
                    <a:pt x="914" y="41702"/>
                  </a:lnTo>
                  <a:close/>
                </a:path>
              </a:pathLst>
            </a:custGeom>
            <a:solidFill>
              <a:srgbClr val="000000"/>
            </a:solidFill>
            <a:ln w="778"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F563EB3F-013D-6678-0A4E-7C41AFE030D2}"/>
                </a:ext>
              </a:extLst>
            </p:cNvPr>
            <p:cNvSpPr/>
            <p:nvPr/>
          </p:nvSpPr>
          <p:spPr>
            <a:xfrm>
              <a:off x="6624765" y="2037474"/>
              <a:ext cx="32528" cy="48825"/>
            </a:xfrm>
            <a:custGeom>
              <a:avLst/>
              <a:gdLst>
                <a:gd name="connsiteX0" fmla="*/ 16265 w 32528"/>
                <a:gd name="connsiteY0" fmla="*/ 5043 h 48825"/>
                <a:gd name="connsiteX1" fmla="*/ 8857 w 32528"/>
                <a:gd name="connsiteY1" fmla="*/ 9897 h 48825"/>
                <a:gd name="connsiteX2" fmla="*/ 6398 w 32528"/>
                <a:gd name="connsiteY2" fmla="*/ 24428 h 48825"/>
                <a:gd name="connsiteX3" fmla="*/ 8857 w 32528"/>
                <a:gd name="connsiteY3" fmla="*/ 38959 h 48825"/>
                <a:gd name="connsiteX4" fmla="*/ 16265 w 32528"/>
                <a:gd name="connsiteY4" fmla="*/ 43781 h 48825"/>
                <a:gd name="connsiteX5" fmla="*/ 23671 w 32528"/>
                <a:gd name="connsiteY5" fmla="*/ 38959 h 48825"/>
                <a:gd name="connsiteX6" fmla="*/ 26161 w 32528"/>
                <a:gd name="connsiteY6" fmla="*/ 24428 h 48825"/>
                <a:gd name="connsiteX7" fmla="*/ 23671 w 32528"/>
                <a:gd name="connsiteY7" fmla="*/ 9897 h 48825"/>
                <a:gd name="connsiteX8" fmla="*/ 16265 w 32528"/>
                <a:gd name="connsiteY8" fmla="*/ 5043 h 48825"/>
                <a:gd name="connsiteX9" fmla="*/ 16265 w 32528"/>
                <a:gd name="connsiteY9" fmla="*/ 0 h 48825"/>
                <a:gd name="connsiteX10" fmla="*/ 28337 w 32528"/>
                <a:gd name="connsiteY10" fmla="*/ 6272 h 48825"/>
                <a:gd name="connsiteX11" fmla="*/ 32528 w 32528"/>
                <a:gd name="connsiteY11" fmla="*/ 24428 h 48825"/>
                <a:gd name="connsiteX12" fmla="*/ 28337 w 32528"/>
                <a:gd name="connsiteY12" fmla="*/ 42584 h 48825"/>
                <a:gd name="connsiteX13" fmla="*/ 16265 w 32528"/>
                <a:gd name="connsiteY13" fmla="*/ 48825 h 48825"/>
                <a:gd name="connsiteX14" fmla="*/ 4161 w 32528"/>
                <a:gd name="connsiteY14" fmla="*/ 42584 h 48825"/>
                <a:gd name="connsiteX15" fmla="*/ 0 w 32528"/>
                <a:gd name="connsiteY15" fmla="*/ 24428 h 48825"/>
                <a:gd name="connsiteX16" fmla="*/ 4161 w 32528"/>
                <a:gd name="connsiteY16" fmla="*/ 6272 h 48825"/>
                <a:gd name="connsiteX17" fmla="*/ 16265 w 32528"/>
                <a:gd name="connsiteY17" fmla="*/ 0 h 4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5">
                  <a:moveTo>
                    <a:pt x="16265" y="5043"/>
                  </a:moveTo>
                  <a:cubicBezTo>
                    <a:pt x="12986" y="5043"/>
                    <a:pt x="10517" y="6661"/>
                    <a:pt x="8857" y="9897"/>
                  </a:cubicBezTo>
                  <a:cubicBezTo>
                    <a:pt x="7218" y="13113"/>
                    <a:pt x="6398" y="17956"/>
                    <a:pt x="6398" y="24428"/>
                  </a:cubicBezTo>
                  <a:cubicBezTo>
                    <a:pt x="6398" y="30880"/>
                    <a:pt x="7218" y="35723"/>
                    <a:pt x="8857" y="38959"/>
                  </a:cubicBezTo>
                  <a:cubicBezTo>
                    <a:pt x="10517" y="42174"/>
                    <a:pt x="12986" y="43781"/>
                    <a:pt x="16265" y="43781"/>
                  </a:cubicBezTo>
                  <a:cubicBezTo>
                    <a:pt x="19564" y="43781"/>
                    <a:pt x="22033" y="42174"/>
                    <a:pt x="23671" y="38959"/>
                  </a:cubicBezTo>
                  <a:cubicBezTo>
                    <a:pt x="25331" y="35723"/>
                    <a:pt x="26161" y="30880"/>
                    <a:pt x="26161" y="24428"/>
                  </a:cubicBezTo>
                  <a:cubicBezTo>
                    <a:pt x="26161" y="17956"/>
                    <a:pt x="25331"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4"/>
                  </a:cubicBezTo>
                  <a:cubicBezTo>
                    <a:pt x="25563" y="46744"/>
                    <a:pt x="21539" y="48825"/>
                    <a:pt x="16265" y="48825"/>
                  </a:cubicBezTo>
                  <a:cubicBezTo>
                    <a:pt x="10990" y="48825"/>
                    <a:pt x="6955" y="46744"/>
                    <a:pt x="4161" y="42584"/>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9B69D665-FED3-ACFE-E426-F22B5083BC60}"/>
                </a:ext>
              </a:extLst>
            </p:cNvPr>
            <p:cNvSpPr/>
            <p:nvPr/>
          </p:nvSpPr>
          <p:spPr>
            <a:xfrm>
              <a:off x="6668483" y="2077378"/>
              <a:ext cx="6650" cy="8006"/>
            </a:xfrm>
            <a:custGeom>
              <a:avLst/>
              <a:gdLst>
                <a:gd name="connsiteX0" fmla="*/ 0 w 6650"/>
                <a:gd name="connsiteY0" fmla="*/ 0 h 8006"/>
                <a:gd name="connsiteX1" fmla="*/ 6650 w 6650"/>
                <a:gd name="connsiteY1" fmla="*/ 0 h 8006"/>
                <a:gd name="connsiteX2" fmla="*/ 6650 w 6650"/>
                <a:gd name="connsiteY2" fmla="*/ 8007 h 8006"/>
                <a:gd name="connsiteX3" fmla="*/ 0 w 6650"/>
                <a:gd name="connsiteY3" fmla="*/ 8007 h 8006"/>
                <a:gd name="connsiteX4" fmla="*/ 0 w 6650"/>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0" h="8006">
                  <a:moveTo>
                    <a:pt x="0" y="0"/>
                  </a:moveTo>
                  <a:lnTo>
                    <a:pt x="6650" y="0"/>
                  </a:lnTo>
                  <a:lnTo>
                    <a:pt x="6650"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D0FCB-78DC-2A41-1785-C6A1E0323861}"/>
                </a:ext>
              </a:extLst>
            </p:cNvPr>
            <p:cNvSpPr/>
            <p:nvPr/>
          </p:nvSpPr>
          <p:spPr>
            <a:xfrm>
              <a:off x="6686828" y="2037474"/>
              <a:ext cx="29881" cy="47910"/>
            </a:xfrm>
            <a:custGeom>
              <a:avLst/>
              <a:gdLst>
                <a:gd name="connsiteX0" fmla="*/ 7660 w 29881"/>
                <a:gd name="connsiteY0" fmla="*/ 42552 h 47910"/>
                <a:gd name="connsiteX1" fmla="*/ 29881 w 29881"/>
                <a:gd name="connsiteY1" fmla="*/ 42552 h 47910"/>
                <a:gd name="connsiteX2" fmla="*/ 29881 w 29881"/>
                <a:gd name="connsiteY2" fmla="*/ 47911 h 47910"/>
                <a:gd name="connsiteX3" fmla="*/ 0 w 29881"/>
                <a:gd name="connsiteY3" fmla="*/ 47911 h 47910"/>
                <a:gd name="connsiteX4" fmla="*/ 0 w 29881"/>
                <a:gd name="connsiteY4" fmla="*/ 42552 h 47910"/>
                <a:gd name="connsiteX5" fmla="*/ 9866 w 29881"/>
                <a:gd name="connsiteY5" fmla="*/ 32497 h 47910"/>
                <a:gd name="connsiteX6" fmla="*/ 17746 w 29881"/>
                <a:gd name="connsiteY6" fmla="*/ 24334 h 47910"/>
                <a:gd name="connsiteX7" fmla="*/ 22002 w 29881"/>
                <a:gd name="connsiteY7" fmla="*/ 18534 h 47910"/>
                <a:gd name="connsiteX8" fmla="*/ 23230 w 29881"/>
                <a:gd name="connsiteY8" fmla="*/ 13838 h 47910"/>
                <a:gd name="connsiteX9" fmla="*/ 20583 w 29881"/>
                <a:gd name="connsiteY9" fmla="*/ 7723 h 47910"/>
                <a:gd name="connsiteX10" fmla="*/ 13743 w 29881"/>
                <a:gd name="connsiteY10" fmla="*/ 5359 h 47910"/>
                <a:gd name="connsiteX11" fmla="*/ 7408 w 29881"/>
                <a:gd name="connsiteY11" fmla="*/ 6398 h 47910"/>
                <a:gd name="connsiteX12" fmla="*/ 315 w 29881"/>
                <a:gd name="connsiteY12" fmla="*/ 9550 h 47910"/>
                <a:gd name="connsiteX13" fmla="*/ 315 w 29881"/>
                <a:gd name="connsiteY13" fmla="*/ 3120 h 47910"/>
                <a:gd name="connsiteX14" fmla="*/ 7502 w 29881"/>
                <a:gd name="connsiteY14" fmla="*/ 788 h 47910"/>
                <a:gd name="connsiteX15" fmla="*/ 13617 w 29881"/>
                <a:gd name="connsiteY15" fmla="*/ 0 h 47910"/>
                <a:gd name="connsiteX16" fmla="*/ 25280 w 29881"/>
                <a:gd name="connsiteY16" fmla="*/ 3656 h 47910"/>
                <a:gd name="connsiteX17" fmla="*/ 29629 w 29881"/>
                <a:gd name="connsiteY17" fmla="*/ 13428 h 47910"/>
                <a:gd name="connsiteX18" fmla="*/ 28526 w 29881"/>
                <a:gd name="connsiteY18" fmla="*/ 18944 h 47910"/>
                <a:gd name="connsiteX19" fmla="*/ 24586 w 29881"/>
                <a:gd name="connsiteY19" fmla="*/ 25059 h 47910"/>
                <a:gd name="connsiteX20" fmla="*/ 19574 w 29881"/>
                <a:gd name="connsiteY20" fmla="*/ 30354 h 47910"/>
                <a:gd name="connsiteX21" fmla="*/ 7660 w 29881"/>
                <a:gd name="connsiteY21" fmla="*/ 42552 h 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81" h="47910">
                  <a:moveTo>
                    <a:pt x="7660" y="42552"/>
                  </a:moveTo>
                  <a:lnTo>
                    <a:pt x="29881" y="42552"/>
                  </a:lnTo>
                  <a:lnTo>
                    <a:pt x="29881" y="47911"/>
                  </a:lnTo>
                  <a:lnTo>
                    <a:pt x="0" y="47911"/>
                  </a:lnTo>
                  <a:lnTo>
                    <a:pt x="0" y="42552"/>
                  </a:lnTo>
                  <a:cubicBezTo>
                    <a:pt x="2417" y="40052"/>
                    <a:pt x="5706" y="36700"/>
                    <a:pt x="9866" y="32497"/>
                  </a:cubicBezTo>
                  <a:cubicBezTo>
                    <a:pt x="14048" y="28274"/>
                    <a:pt x="16675" y="25553"/>
                    <a:pt x="17746" y="24334"/>
                  </a:cubicBezTo>
                  <a:cubicBezTo>
                    <a:pt x="19784" y="22044"/>
                    <a:pt x="21202" y="20110"/>
                    <a:pt x="22002" y="18534"/>
                  </a:cubicBezTo>
                  <a:cubicBezTo>
                    <a:pt x="22821" y="16937"/>
                    <a:pt x="23230" y="15371"/>
                    <a:pt x="23230" y="13838"/>
                  </a:cubicBezTo>
                  <a:cubicBezTo>
                    <a:pt x="23230" y="11337"/>
                    <a:pt x="22348" y="9298"/>
                    <a:pt x="20583" y="7723"/>
                  </a:cubicBezTo>
                  <a:cubicBezTo>
                    <a:pt x="18839" y="6147"/>
                    <a:pt x="16559" y="5359"/>
                    <a:pt x="13743" y="5359"/>
                  </a:cubicBezTo>
                  <a:cubicBezTo>
                    <a:pt x="11747" y="5359"/>
                    <a:pt x="9635" y="5705"/>
                    <a:pt x="7408" y="6398"/>
                  </a:cubicBezTo>
                  <a:cubicBezTo>
                    <a:pt x="5201" y="7092"/>
                    <a:pt x="2837" y="8143"/>
                    <a:pt x="315" y="9550"/>
                  </a:cubicBezTo>
                  <a:lnTo>
                    <a:pt x="315" y="3120"/>
                  </a:lnTo>
                  <a:cubicBezTo>
                    <a:pt x="2879" y="2091"/>
                    <a:pt x="5274" y="1313"/>
                    <a:pt x="7502" y="788"/>
                  </a:cubicBezTo>
                  <a:cubicBezTo>
                    <a:pt x="9729" y="263"/>
                    <a:pt x="11767" y="0"/>
                    <a:pt x="13617" y="0"/>
                  </a:cubicBezTo>
                  <a:cubicBezTo>
                    <a:pt x="18492" y="0"/>
                    <a:pt x="22380" y="1219"/>
                    <a:pt x="25280" y="3656"/>
                  </a:cubicBezTo>
                  <a:cubicBezTo>
                    <a:pt x="28180" y="6094"/>
                    <a:pt x="29629" y="9351"/>
                    <a:pt x="29629" y="13428"/>
                  </a:cubicBezTo>
                  <a:cubicBezTo>
                    <a:pt x="29629" y="15361"/>
                    <a:pt x="29261" y="17200"/>
                    <a:pt x="28526" y="18944"/>
                  </a:cubicBezTo>
                  <a:cubicBezTo>
                    <a:pt x="27812" y="20667"/>
                    <a:pt x="26498" y="22705"/>
                    <a:pt x="24586" y="25059"/>
                  </a:cubicBezTo>
                  <a:cubicBezTo>
                    <a:pt x="24060" y="25668"/>
                    <a:pt x="22390" y="27433"/>
                    <a:pt x="19574" y="30354"/>
                  </a:cubicBezTo>
                  <a:cubicBezTo>
                    <a:pt x="16758" y="33254"/>
                    <a:pt x="12787" y="37319"/>
                    <a:pt x="7660" y="42552"/>
                  </a:cubicBezTo>
                  <a:close/>
                </a:path>
              </a:pathLst>
            </a:custGeom>
            <a:solidFill>
              <a:srgbClr val="000000"/>
            </a:solidFill>
            <a:ln w="778"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BC1CBC3F-5DA0-2809-1FCF-8409C9E86691}"/>
                </a:ext>
              </a:extLst>
            </p:cNvPr>
            <p:cNvSpPr/>
            <p:nvPr/>
          </p:nvSpPr>
          <p:spPr>
            <a:xfrm>
              <a:off x="6623473" y="1793206"/>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1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4 h 48824"/>
                <a:gd name="connsiteX13" fmla="*/ 16265 w 32528"/>
                <a:gd name="connsiteY13" fmla="*/ 48824 h 48824"/>
                <a:gd name="connsiteX14" fmla="*/ 4161 w 32528"/>
                <a:gd name="connsiteY14" fmla="*/ 42584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3"/>
                    <a:pt x="6398" y="17956"/>
                    <a:pt x="6398" y="24428"/>
                  </a:cubicBezTo>
                  <a:cubicBezTo>
                    <a:pt x="6398" y="30879"/>
                    <a:pt x="7218" y="35723"/>
                    <a:pt x="8857" y="38959"/>
                  </a:cubicBezTo>
                  <a:cubicBezTo>
                    <a:pt x="10517" y="42174"/>
                    <a:pt x="12986" y="43781"/>
                    <a:pt x="16265" y="43781"/>
                  </a:cubicBezTo>
                  <a:cubicBezTo>
                    <a:pt x="19564" y="43781"/>
                    <a:pt x="22033" y="42174"/>
                    <a:pt x="23671" y="38959"/>
                  </a:cubicBezTo>
                  <a:cubicBezTo>
                    <a:pt x="25332" y="35723"/>
                    <a:pt x="26162" y="30879"/>
                    <a:pt x="26162" y="24428"/>
                  </a:cubicBezTo>
                  <a:cubicBezTo>
                    <a:pt x="26162" y="17956"/>
                    <a:pt x="25332" y="13113"/>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49"/>
                    <a:pt x="31131" y="38402"/>
                    <a:pt x="28337" y="42584"/>
                  </a:cubicBezTo>
                  <a:cubicBezTo>
                    <a:pt x="25563" y="46744"/>
                    <a:pt x="21539" y="48824"/>
                    <a:pt x="16265" y="48824"/>
                  </a:cubicBezTo>
                  <a:cubicBezTo>
                    <a:pt x="10990" y="48824"/>
                    <a:pt x="6955" y="46744"/>
                    <a:pt x="4161" y="42584"/>
                  </a:cubicBezTo>
                  <a:cubicBezTo>
                    <a:pt x="1387" y="38402"/>
                    <a:pt x="0" y="32349"/>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7E5D2E9F-7C8F-8B25-BE9E-B0E2A93E3567}"/>
                </a:ext>
              </a:extLst>
            </p:cNvPr>
            <p:cNvSpPr/>
            <p:nvPr/>
          </p:nvSpPr>
          <p:spPr>
            <a:xfrm>
              <a:off x="6667191" y="1833110"/>
              <a:ext cx="6651" cy="8006"/>
            </a:xfrm>
            <a:custGeom>
              <a:avLst/>
              <a:gdLst>
                <a:gd name="connsiteX0" fmla="*/ 0 w 6651"/>
                <a:gd name="connsiteY0" fmla="*/ 0 h 8006"/>
                <a:gd name="connsiteX1" fmla="*/ 6651 w 6651"/>
                <a:gd name="connsiteY1" fmla="*/ 0 h 8006"/>
                <a:gd name="connsiteX2" fmla="*/ 6651 w 6651"/>
                <a:gd name="connsiteY2" fmla="*/ 8007 h 8006"/>
                <a:gd name="connsiteX3" fmla="*/ 0 w 6651"/>
                <a:gd name="connsiteY3" fmla="*/ 8007 h 8006"/>
                <a:gd name="connsiteX4" fmla="*/ 0 w 6651"/>
                <a:gd name="connsiteY4" fmla="*/ 0 h 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6">
                  <a:moveTo>
                    <a:pt x="0" y="0"/>
                  </a:moveTo>
                  <a:lnTo>
                    <a:pt x="6651" y="0"/>
                  </a:lnTo>
                  <a:lnTo>
                    <a:pt x="6651" y="8007"/>
                  </a:lnTo>
                  <a:lnTo>
                    <a:pt x="0" y="8007"/>
                  </a:lnTo>
                  <a:lnTo>
                    <a:pt x="0" y="0"/>
                  </a:lnTo>
                  <a:close/>
                </a:path>
              </a:pathLst>
            </a:custGeom>
            <a:solidFill>
              <a:srgbClr val="000000"/>
            </a:solidFill>
            <a:ln w="778"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892681D4-DEC3-2C2F-B429-F157E4436C13}"/>
                </a:ext>
              </a:extLst>
            </p:cNvPr>
            <p:cNvSpPr/>
            <p:nvPr/>
          </p:nvSpPr>
          <p:spPr>
            <a:xfrm>
              <a:off x="6685725" y="1793206"/>
              <a:ext cx="30984" cy="48824"/>
            </a:xfrm>
            <a:custGeom>
              <a:avLst/>
              <a:gdLst>
                <a:gd name="connsiteX0" fmla="*/ 21276 w 30984"/>
                <a:gd name="connsiteY0" fmla="*/ 22537 h 48824"/>
                <a:gd name="connsiteX1" fmla="*/ 28400 w 30984"/>
                <a:gd name="connsiteY1" fmla="*/ 26602 h 48824"/>
                <a:gd name="connsiteX2" fmla="*/ 30985 w 30984"/>
                <a:gd name="connsiteY2" fmla="*/ 34231 h 48824"/>
                <a:gd name="connsiteX3" fmla="*/ 26193 w 30984"/>
                <a:gd name="connsiteY3" fmla="*/ 45011 h 48824"/>
                <a:gd name="connsiteX4" fmla="*/ 12577 w 30984"/>
                <a:gd name="connsiteY4" fmla="*/ 48824 h 48824"/>
                <a:gd name="connsiteX5" fmla="*/ 6462 w 30984"/>
                <a:gd name="connsiteY5" fmla="*/ 48226 h 48824"/>
                <a:gd name="connsiteX6" fmla="*/ 0 w 30984"/>
                <a:gd name="connsiteY6" fmla="*/ 46492 h 48824"/>
                <a:gd name="connsiteX7" fmla="*/ 0 w 30984"/>
                <a:gd name="connsiteY7" fmla="*/ 40345 h 48824"/>
                <a:gd name="connsiteX8" fmla="*/ 5800 w 30984"/>
                <a:gd name="connsiteY8" fmla="*/ 42678 h 48824"/>
                <a:gd name="connsiteX9" fmla="*/ 12388 w 30984"/>
                <a:gd name="connsiteY9" fmla="*/ 43466 h 48824"/>
                <a:gd name="connsiteX10" fmla="*/ 21497 w 30984"/>
                <a:gd name="connsiteY10" fmla="*/ 41102 h 48824"/>
                <a:gd name="connsiteX11" fmla="*/ 24649 w 30984"/>
                <a:gd name="connsiteY11" fmla="*/ 34231 h 48824"/>
                <a:gd name="connsiteX12" fmla="*/ 21718 w 30984"/>
                <a:gd name="connsiteY12" fmla="*/ 27738 h 48824"/>
                <a:gd name="connsiteX13" fmla="*/ 13617 w 30984"/>
                <a:gd name="connsiteY13" fmla="*/ 25374 h 48824"/>
                <a:gd name="connsiteX14" fmla="*/ 8133 w 30984"/>
                <a:gd name="connsiteY14" fmla="*/ 25374 h 48824"/>
                <a:gd name="connsiteX15" fmla="*/ 8133 w 30984"/>
                <a:gd name="connsiteY15" fmla="*/ 20141 h 48824"/>
                <a:gd name="connsiteX16" fmla="*/ 13869 w 30984"/>
                <a:gd name="connsiteY16" fmla="*/ 20141 h 48824"/>
                <a:gd name="connsiteX17" fmla="*/ 21055 w 30984"/>
                <a:gd name="connsiteY17" fmla="*/ 18281 h 48824"/>
                <a:gd name="connsiteX18" fmla="*/ 23546 w 30984"/>
                <a:gd name="connsiteY18" fmla="*/ 12860 h 48824"/>
                <a:gd name="connsiteX19" fmla="*/ 20961 w 30984"/>
                <a:gd name="connsiteY19" fmla="*/ 7313 h 48824"/>
                <a:gd name="connsiteX20" fmla="*/ 13617 w 30984"/>
                <a:gd name="connsiteY20" fmla="*/ 5358 h 48824"/>
                <a:gd name="connsiteX21" fmla="*/ 8007 w 30984"/>
                <a:gd name="connsiteY21" fmla="*/ 5926 h 48824"/>
                <a:gd name="connsiteX22" fmla="*/ 1418 w 30984"/>
                <a:gd name="connsiteY22" fmla="*/ 7691 h 48824"/>
                <a:gd name="connsiteX23" fmla="*/ 1418 w 30984"/>
                <a:gd name="connsiteY23" fmla="*/ 2017 h 48824"/>
                <a:gd name="connsiteX24" fmla="*/ 8196 w 30984"/>
                <a:gd name="connsiteY24" fmla="*/ 504 h 48824"/>
                <a:gd name="connsiteX25" fmla="*/ 14185 w 30984"/>
                <a:gd name="connsiteY25" fmla="*/ 0 h 48824"/>
                <a:gd name="connsiteX26" fmla="*/ 25658 w 30984"/>
                <a:gd name="connsiteY26" fmla="*/ 3309 h 48824"/>
                <a:gd name="connsiteX27" fmla="*/ 29881 w 30984"/>
                <a:gd name="connsiteY27" fmla="*/ 12198 h 48824"/>
                <a:gd name="connsiteX28" fmla="*/ 27644 w 30984"/>
                <a:gd name="connsiteY28" fmla="*/ 18818 h 48824"/>
                <a:gd name="connsiteX29" fmla="*/ 21276 w 30984"/>
                <a:gd name="connsiteY29" fmla="*/ 22537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984" h="48824">
                  <a:moveTo>
                    <a:pt x="21276" y="22537"/>
                  </a:moveTo>
                  <a:cubicBezTo>
                    <a:pt x="24323" y="23188"/>
                    <a:pt x="26698" y="24544"/>
                    <a:pt x="28400" y="26602"/>
                  </a:cubicBezTo>
                  <a:cubicBezTo>
                    <a:pt x="30123" y="28662"/>
                    <a:pt x="30985" y="31205"/>
                    <a:pt x="30985" y="34231"/>
                  </a:cubicBezTo>
                  <a:cubicBezTo>
                    <a:pt x="30985" y="38875"/>
                    <a:pt x="29387" y="42468"/>
                    <a:pt x="26193" y="45011"/>
                  </a:cubicBezTo>
                  <a:cubicBezTo>
                    <a:pt x="22999" y="47553"/>
                    <a:pt x="18460" y="48824"/>
                    <a:pt x="12577" y="48824"/>
                  </a:cubicBezTo>
                  <a:cubicBezTo>
                    <a:pt x="10602" y="48824"/>
                    <a:pt x="8564" y="48625"/>
                    <a:pt x="6462" y="48226"/>
                  </a:cubicBezTo>
                  <a:cubicBezTo>
                    <a:pt x="4381" y="47848"/>
                    <a:pt x="2228" y="47270"/>
                    <a:pt x="0" y="46492"/>
                  </a:cubicBezTo>
                  <a:lnTo>
                    <a:pt x="0" y="40345"/>
                  </a:lnTo>
                  <a:cubicBezTo>
                    <a:pt x="1766" y="41375"/>
                    <a:pt x="3698" y="42153"/>
                    <a:pt x="5800" y="42678"/>
                  </a:cubicBezTo>
                  <a:cubicBezTo>
                    <a:pt x="7902" y="43203"/>
                    <a:pt x="10097" y="43466"/>
                    <a:pt x="12388" y="43466"/>
                  </a:cubicBezTo>
                  <a:cubicBezTo>
                    <a:pt x="16381" y="43466"/>
                    <a:pt x="19417" y="42678"/>
                    <a:pt x="21497" y="41102"/>
                  </a:cubicBezTo>
                  <a:cubicBezTo>
                    <a:pt x="23599" y="39526"/>
                    <a:pt x="24649" y="37235"/>
                    <a:pt x="24649" y="34231"/>
                  </a:cubicBezTo>
                  <a:cubicBezTo>
                    <a:pt x="24649" y="31457"/>
                    <a:pt x="23672" y="29292"/>
                    <a:pt x="21718" y="27738"/>
                  </a:cubicBezTo>
                  <a:cubicBezTo>
                    <a:pt x="19784" y="26162"/>
                    <a:pt x="17084" y="25374"/>
                    <a:pt x="13617" y="25374"/>
                  </a:cubicBezTo>
                  <a:lnTo>
                    <a:pt x="8133" y="25374"/>
                  </a:lnTo>
                  <a:lnTo>
                    <a:pt x="8133" y="20141"/>
                  </a:lnTo>
                  <a:lnTo>
                    <a:pt x="13869" y="20141"/>
                  </a:lnTo>
                  <a:cubicBezTo>
                    <a:pt x="17000" y="20141"/>
                    <a:pt x="19396" y="19521"/>
                    <a:pt x="21055" y="18281"/>
                  </a:cubicBezTo>
                  <a:cubicBezTo>
                    <a:pt x="22716" y="17021"/>
                    <a:pt x="23546" y="15214"/>
                    <a:pt x="23546" y="12860"/>
                  </a:cubicBezTo>
                  <a:cubicBezTo>
                    <a:pt x="23546" y="10444"/>
                    <a:pt x="22685" y="8594"/>
                    <a:pt x="20961" y="7313"/>
                  </a:cubicBezTo>
                  <a:cubicBezTo>
                    <a:pt x="19260" y="6009"/>
                    <a:pt x="16811" y="5358"/>
                    <a:pt x="13617" y="5358"/>
                  </a:cubicBezTo>
                  <a:cubicBezTo>
                    <a:pt x="11873" y="5358"/>
                    <a:pt x="10002" y="5547"/>
                    <a:pt x="8007" y="5926"/>
                  </a:cubicBezTo>
                  <a:cubicBezTo>
                    <a:pt x="6010" y="6304"/>
                    <a:pt x="3814" y="6892"/>
                    <a:pt x="1418" y="7691"/>
                  </a:cubicBezTo>
                  <a:lnTo>
                    <a:pt x="1418" y="2017"/>
                  </a:lnTo>
                  <a:cubicBezTo>
                    <a:pt x="3835" y="1345"/>
                    <a:pt x="6094" y="840"/>
                    <a:pt x="8196" y="504"/>
                  </a:cubicBezTo>
                  <a:cubicBezTo>
                    <a:pt x="10318" y="168"/>
                    <a:pt x="12314" y="0"/>
                    <a:pt x="14185" y="0"/>
                  </a:cubicBezTo>
                  <a:cubicBezTo>
                    <a:pt x="19018" y="0"/>
                    <a:pt x="22842" y="1103"/>
                    <a:pt x="25658" y="3309"/>
                  </a:cubicBezTo>
                  <a:cubicBezTo>
                    <a:pt x="28474" y="5495"/>
                    <a:pt x="29881" y="8458"/>
                    <a:pt x="29881" y="12198"/>
                  </a:cubicBezTo>
                  <a:cubicBezTo>
                    <a:pt x="29881" y="14804"/>
                    <a:pt x="29135" y="17010"/>
                    <a:pt x="27644" y="18818"/>
                  </a:cubicBezTo>
                  <a:cubicBezTo>
                    <a:pt x="26152" y="20603"/>
                    <a:pt x="24029" y="21844"/>
                    <a:pt x="21276" y="22537"/>
                  </a:cubicBezTo>
                  <a:close/>
                </a:path>
              </a:pathLst>
            </a:custGeom>
            <a:solidFill>
              <a:srgbClr val="000000"/>
            </a:solidFill>
            <a:ln w="778"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E0C4899-6D69-79CB-1437-32625EEA8571}"/>
                </a:ext>
              </a:extLst>
            </p:cNvPr>
            <p:cNvSpPr/>
            <p:nvPr/>
          </p:nvSpPr>
          <p:spPr>
            <a:xfrm>
              <a:off x="6621928" y="1548939"/>
              <a:ext cx="32528" cy="48824"/>
            </a:xfrm>
            <a:custGeom>
              <a:avLst/>
              <a:gdLst>
                <a:gd name="connsiteX0" fmla="*/ 16265 w 32528"/>
                <a:gd name="connsiteY0" fmla="*/ 5043 h 48824"/>
                <a:gd name="connsiteX1" fmla="*/ 8857 w 32528"/>
                <a:gd name="connsiteY1" fmla="*/ 9897 h 48824"/>
                <a:gd name="connsiteX2" fmla="*/ 6398 w 32528"/>
                <a:gd name="connsiteY2" fmla="*/ 24428 h 48824"/>
                <a:gd name="connsiteX3" fmla="*/ 8857 w 32528"/>
                <a:gd name="connsiteY3" fmla="*/ 38959 h 48824"/>
                <a:gd name="connsiteX4" fmla="*/ 16265 w 32528"/>
                <a:gd name="connsiteY4" fmla="*/ 43782 h 48824"/>
                <a:gd name="connsiteX5" fmla="*/ 23671 w 32528"/>
                <a:gd name="connsiteY5" fmla="*/ 38959 h 48824"/>
                <a:gd name="connsiteX6" fmla="*/ 26162 w 32528"/>
                <a:gd name="connsiteY6" fmla="*/ 24428 h 48824"/>
                <a:gd name="connsiteX7" fmla="*/ 23671 w 32528"/>
                <a:gd name="connsiteY7" fmla="*/ 9897 h 48824"/>
                <a:gd name="connsiteX8" fmla="*/ 16265 w 32528"/>
                <a:gd name="connsiteY8" fmla="*/ 5043 h 48824"/>
                <a:gd name="connsiteX9" fmla="*/ 16265 w 32528"/>
                <a:gd name="connsiteY9" fmla="*/ 0 h 48824"/>
                <a:gd name="connsiteX10" fmla="*/ 28337 w 32528"/>
                <a:gd name="connsiteY10" fmla="*/ 6272 h 48824"/>
                <a:gd name="connsiteX11" fmla="*/ 32528 w 32528"/>
                <a:gd name="connsiteY11" fmla="*/ 24428 h 48824"/>
                <a:gd name="connsiteX12" fmla="*/ 28337 w 32528"/>
                <a:gd name="connsiteY12" fmla="*/ 42583 h 48824"/>
                <a:gd name="connsiteX13" fmla="*/ 16265 w 32528"/>
                <a:gd name="connsiteY13" fmla="*/ 48824 h 48824"/>
                <a:gd name="connsiteX14" fmla="*/ 4161 w 32528"/>
                <a:gd name="connsiteY14" fmla="*/ 42583 h 48824"/>
                <a:gd name="connsiteX15" fmla="*/ 0 w 32528"/>
                <a:gd name="connsiteY15" fmla="*/ 24428 h 48824"/>
                <a:gd name="connsiteX16" fmla="*/ 4161 w 32528"/>
                <a:gd name="connsiteY16" fmla="*/ 6272 h 48824"/>
                <a:gd name="connsiteX17" fmla="*/ 16265 w 32528"/>
                <a:gd name="connsiteY17" fmla="*/ 0 h 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528" h="48824">
                  <a:moveTo>
                    <a:pt x="16265" y="5043"/>
                  </a:moveTo>
                  <a:cubicBezTo>
                    <a:pt x="12986" y="5043"/>
                    <a:pt x="10517" y="6661"/>
                    <a:pt x="8857" y="9897"/>
                  </a:cubicBezTo>
                  <a:cubicBezTo>
                    <a:pt x="7218" y="13112"/>
                    <a:pt x="6398" y="17956"/>
                    <a:pt x="6398" y="24428"/>
                  </a:cubicBezTo>
                  <a:cubicBezTo>
                    <a:pt x="6398" y="30879"/>
                    <a:pt x="7218" y="35723"/>
                    <a:pt x="8857" y="38959"/>
                  </a:cubicBezTo>
                  <a:cubicBezTo>
                    <a:pt x="10517" y="42174"/>
                    <a:pt x="12986" y="43782"/>
                    <a:pt x="16265" y="43782"/>
                  </a:cubicBezTo>
                  <a:cubicBezTo>
                    <a:pt x="19564" y="43782"/>
                    <a:pt x="22033" y="42174"/>
                    <a:pt x="23671" y="38959"/>
                  </a:cubicBezTo>
                  <a:cubicBezTo>
                    <a:pt x="25332" y="35723"/>
                    <a:pt x="26162" y="30879"/>
                    <a:pt x="26162" y="24428"/>
                  </a:cubicBezTo>
                  <a:cubicBezTo>
                    <a:pt x="26162" y="17956"/>
                    <a:pt x="25332" y="13112"/>
                    <a:pt x="23671" y="9897"/>
                  </a:cubicBezTo>
                  <a:cubicBezTo>
                    <a:pt x="22033" y="6661"/>
                    <a:pt x="19564" y="5043"/>
                    <a:pt x="16265" y="5043"/>
                  </a:cubicBezTo>
                  <a:moveTo>
                    <a:pt x="16265" y="0"/>
                  </a:moveTo>
                  <a:cubicBezTo>
                    <a:pt x="21539" y="0"/>
                    <a:pt x="25563" y="2091"/>
                    <a:pt x="28337" y="6272"/>
                  </a:cubicBezTo>
                  <a:cubicBezTo>
                    <a:pt x="31131" y="10433"/>
                    <a:pt x="32528" y="16485"/>
                    <a:pt x="32528" y="24428"/>
                  </a:cubicBezTo>
                  <a:cubicBezTo>
                    <a:pt x="32528" y="32350"/>
                    <a:pt x="31131" y="38402"/>
                    <a:pt x="28337" y="42583"/>
                  </a:cubicBezTo>
                  <a:cubicBezTo>
                    <a:pt x="25563" y="46744"/>
                    <a:pt x="21539" y="48824"/>
                    <a:pt x="16265" y="48824"/>
                  </a:cubicBezTo>
                  <a:cubicBezTo>
                    <a:pt x="10990" y="48824"/>
                    <a:pt x="6955" y="46744"/>
                    <a:pt x="4161" y="42583"/>
                  </a:cubicBezTo>
                  <a:cubicBezTo>
                    <a:pt x="1387" y="38402"/>
                    <a:pt x="0" y="32350"/>
                    <a:pt x="0" y="24428"/>
                  </a:cubicBezTo>
                  <a:cubicBezTo>
                    <a:pt x="0" y="16485"/>
                    <a:pt x="1387" y="10433"/>
                    <a:pt x="4161" y="6272"/>
                  </a:cubicBezTo>
                  <a:cubicBezTo>
                    <a:pt x="6955" y="2091"/>
                    <a:pt x="10990" y="0"/>
                    <a:pt x="16265" y="0"/>
                  </a:cubicBezTo>
                  <a:close/>
                </a:path>
              </a:pathLst>
            </a:custGeom>
            <a:solidFill>
              <a:srgbClr val="000000"/>
            </a:solidFill>
            <a:ln w="778"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8017401A-F03E-AD59-7133-539A17635526}"/>
                </a:ext>
              </a:extLst>
            </p:cNvPr>
            <p:cNvSpPr/>
            <p:nvPr/>
          </p:nvSpPr>
          <p:spPr>
            <a:xfrm>
              <a:off x="6665646" y="1588843"/>
              <a:ext cx="6651" cy="8005"/>
            </a:xfrm>
            <a:custGeom>
              <a:avLst/>
              <a:gdLst>
                <a:gd name="connsiteX0" fmla="*/ 0 w 6651"/>
                <a:gd name="connsiteY0" fmla="*/ 0 h 8005"/>
                <a:gd name="connsiteX1" fmla="*/ 6651 w 6651"/>
                <a:gd name="connsiteY1" fmla="*/ 0 h 8005"/>
                <a:gd name="connsiteX2" fmla="*/ 6651 w 6651"/>
                <a:gd name="connsiteY2" fmla="*/ 8006 h 8005"/>
                <a:gd name="connsiteX3" fmla="*/ 0 w 6651"/>
                <a:gd name="connsiteY3" fmla="*/ 8006 h 8005"/>
                <a:gd name="connsiteX4" fmla="*/ 0 w 6651"/>
                <a:gd name="connsiteY4" fmla="*/ 0 h 8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1" h="8005">
                  <a:moveTo>
                    <a:pt x="0" y="0"/>
                  </a:moveTo>
                  <a:lnTo>
                    <a:pt x="6651" y="0"/>
                  </a:lnTo>
                  <a:lnTo>
                    <a:pt x="6651" y="8006"/>
                  </a:lnTo>
                  <a:lnTo>
                    <a:pt x="0" y="8006"/>
                  </a:lnTo>
                  <a:lnTo>
                    <a:pt x="0" y="0"/>
                  </a:lnTo>
                  <a:close/>
                </a:path>
              </a:pathLst>
            </a:custGeom>
            <a:solidFill>
              <a:srgbClr val="000000"/>
            </a:solidFill>
            <a:ln w="778"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E11F089F-6943-0A5B-E85E-FAA3A2F13204}"/>
                </a:ext>
              </a:extLst>
            </p:cNvPr>
            <p:cNvSpPr/>
            <p:nvPr/>
          </p:nvSpPr>
          <p:spPr>
            <a:xfrm>
              <a:off x="6682415" y="1549790"/>
              <a:ext cx="34293" cy="47059"/>
            </a:xfrm>
            <a:custGeom>
              <a:avLst/>
              <a:gdLst>
                <a:gd name="connsiteX0" fmla="*/ 21244 w 34293"/>
                <a:gd name="connsiteY0" fmla="*/ 5548 h 47059"/>
                <a:gd name="connsiteX1" fmla="*/ 5169 w 34293"/>
                <a:gd name="connsiteY1" fmla="*/ 30669 h 47059"/>
                <a:gd name="connsiteX2" fmla="*/ 21244 w 34293"/>
                <a:gd name="connsiteY2" fmla="*/ 30669 h 47059"/>
                <a:gd name="connsiteX3" fmla="*/ 21244 w 34293"/>
                <a:gd name="connsiteY3" fmla="*/ 5548 h 47059"/>
                <a:gd name="connsiteX4" fmla="*/ 19574 w 34293"/>
                <a:gd name="connsiteY4" fmla="*/ 0 h 47059"/>
                <a:gd name="connsiteX5" fmla="*/ 27580 w 34293"/>
                <a:gd name="connsiteY5" fmla="*/ 0 h 47059"/>
                <a:gd name="connsiteX6" fmla="*/ 27580 w 34293"/>
                <a:gd name="connsiteY6" fmla="*/ 30669 h 47059"/>
                <a:gd name="connsiteX7" fmla="*/ 34294 w 34293"/>
                <a:gd name="connsiteY7" fmla="*/ 30669 h 47059"/>
                <a:gd name="connsiteX8" fmla="*/ 34294 w 34293"/>
                <a:gd name="connsiteY8" fmla="*/ 35964 h 47059"/>
                <a:gd name="connsiteX9" fmla="*/ 27580 w 34293"/>
                <a:gd name="connsiteY9" fmla="*/ 35964 h 47059"/>
                <a:gd name="connsiteX10" fmla="*/ 27580 w 34293"/>
                <a:gd name="connsiteY10" fmla="*/ 47059 h 47059"/>
                <a:gd name="connsiteX11" fmla="*/ 21244 w 34293"/>
                <a:gd name="connsiteY11" fmla="*/ 47059 h 47059"/>
                <a:gd name="connsiteX12" fmla="*/ 21244 w 34293"/>
                <a:gd name="connsiteY12" fmla="*/ 35964 h 47059"/>
                <a:gd name="connsiteX13" fmla="*/ 0 w 34293"/>
                <a:gd name="connsiteY13" fmla="*/ 35964 h 47059"/>
                <a:gd name="connsiteX14" fmla="*/ 0 w 34293"/>
                <a:gd name="connsiteY14" fmla="*/ 29818 h 47059"/>
                <a:gd name="connsiteX15" fmla="*/ 19574 w 34293"/>
                <a:gd name="connsiteY15" fmla="*/ 0 h 4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3" h="47059">
                  <a:moveTo>
                    <a:pt x="21244" y="5548"/>
                  </a:moveTo>
                  <a:lnTo>
                    <a:pt x="5169" y="30669"/>
                  </a:lnTo>
                  <a:lnTo>
                    <a:pt x="21244" y="30669"/>
                  </a:lnTo>
                  <a:lnTo>
                    <a:pt x="21244" y="5548"/>
                  </a:lnTo>
                  <a:moveTo>
                    <a:pt x="19574" y="0"/>
                  </a:moveTo>
                  <a:lnTo>
                    <a:pt x="27580" y="0"/>
                  </a:lnTo>
                  <a:lnTo>
                    <a:pt x="27580" y="30669"/>
                  </a:lnTo>
                  <a:lnTo>
                    <a:pt x="34294" y="30669"/>
                  </a:lnTo>
                  <a:lnTo>
                    <a:pt x="34294" y="35964"/>
                  </a:lnTo>
                  <a:lnTo>
                    <a:pt x="27580" y="35964"/>
                  </a:lnTo>
                  <a:lnTo>
                    <a:pt x="27580" y="47059"/>
                  </a:lnTo>
                  <a:lnTo>
                    <a:pt x="21244" y="47059"/>
                  </a:lnTo>
                  <a:lnTo>
                    <a:pt x="21244" y="35964"/>
                  </a:lnTo>
                  <a:lnTo>
                    <a:pt x="0" y="35964"/>
                  </a:lnTo>
                  <a:lnTo>
                    <a:pt x="0" y="29818"/>
                  </a:lnTo>
                  <a:lnTo>
                    <a:pt x="19574" y="0"/>
                  </a:lnTo>
                  <a:close/>
                </a:path>
              </a:pathLst>
            </a:custGeom>
            <a:solidFill>
              <a:srgbClr val="000000"/>
            </a:solidFill>
            <a:ln w="778"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232AF55D-D751-73A6-CACA-F63EADD88CBE}"/>
                </a:ext>
              </a:extLst>
            </p:cNvPr>
            <p:cNvSpPr/>
            <p:nvPr/>
          </p:nvSpPr>
          <p:spPr>
            <a:xfrm>
              <a:off x="6527703" y="2169978"/>
              <a:ext cx="53217" cy="69187"/>
            </a:xfrm>
            <a:custGeom>
              <a:avLst/>
              <a:gdLst>
                <a:gd name="connsiteX0" fmla="*/ 3754 w 53217"/>
                <a:gd name="connsiteY0" fmla="*/ 114 h 69187"/>
                <a:gd name="connsiteX1" fmla="*/ 5540 w 53217"/>
                <a:gd name="connsiteY1" fmla="*/ 1135 h 69187"/>
                <a:gd name="connsiteX2" fmla="*/ 6707 w 53217"/>
                <a:gd name="connsiteY2" fmla="*/ 3832 h 69187"/>
                <a:gd name="connsiteX3" fmla="*/ 6415 w 53217"/>
                <a:gd name="connsiteY3" fmla="*/ 5326 h 69187"/>
                <a:gd name="connsiteX4" fmla="*/ 4848 w 53217"/>
                <a:gd name="connsiteY4" fmla="*/ 6055 h 69187"/>
                <a:gd name="connsiteX5" fmla="*/ 3900 w 53217"/>
                <a:gd name="connsiteY5" fmla="*/ 6384 h 69187"/>
                <a:gd name="connsiteX6" fmla="*/ 3499 w 53217"/>
                <a:gd name="connsiteY6" fmla="*/ 7185 h 69187"/>
                <a:gd name="connsiteX7" fmla="*/ 4046 w 53217"/>
                <a:gd name="connsiteY7" fmla="*/ 8899 h 69187"/>
                <a:gd name="connsiteX8" fmla="*/ 8201 w 53217"/>
                <a:gd name="connsiteY8" fmla="*/ 11450 h 69187"/>
                <a:gd name="connsiteX9" fmla="*/ 19865 w 53217"/>
                <a:gd name="connsiteY9" fmla="*/ 14657 h 69187"/>
                <a:gd name="connsiteX10" fmla="*/ 50994 w 53217"/>
                <a:gd name="connsiteY10" fmla="*/ 22276 h 69187"/>
                <a:gd name="connsiteX11" fmla="*/ 53217 w 53217"/>
                <a:gd name="connsiteY11" fmla="*/ 26467 h 69187"/>
                <a:gd name="connsiteX12" fmla="*/ 30654 w 53217"/>
                <a:gd name="connsiteY12" fmla="*/ 33138 h 69187"/>
                <a:gd name="connsiteX13" fmla="*/ 12757 w 53217"/>
                <a:gd name="connsiteY13" fmla="*/ 41011 h 69187"/>
                <a:gd name="connsiteX14" fmla="*/ 24494 w 53217"/>
                <a:gd name="connsiteY14" fmla="*/ 44291 h 69187"/>
                <a:gd name="connsiteX15" fmla="*/ 40095 w 53217"/>
                <a:gd name="connsiteY15" fmla="*/ 49504 h 69187"/>
                <a:gd name="connsiteX16" fmla="*/ 49426 w 53217"/>
                <a:gd name="connsiteY16" fmla="*/ 56393 h 69187"/>
                <a:gd name="connsiteX17" fmla="*/ 52998 w 53217"/>
                <a:gd name="connsiteY17" fmla="*/ 64667 h 69187"/>
                <a:gd name="connsiteX18" fmla="*/ 51431 w 53217"/>
                <a:gd name="connsiteY18" fmla="*/ 68422 h 69187"/>
                <a:gd name="connsiteX19" fmla="*/ 48588 w 53217"/>
                <a:gd name="connsiteY19" fmla="*/ 69078 h 69187"/>
                <a:gd name="connsiteX20" fmla="*/ 45854 w 53217"/>
                <a:gd name="connsiteY20" fmla="*/ 67146 h 69187"/>
                <a:gd name="connsiteX21" fmla="*/ 45089 w 53217"/>
                <a:gd name="connsiteY21" fmla="*/ 65287 h 69187"/>
                <a:gd name="connsiteX22" fmla="*/ 45781 w 53217"/>
                <a:gd name="connsiteY22" fmla="*/ 63464 h 69187"/>
                <a:gd name="connsiteX23" fmla="*/ 46109 w 53217"/>
                <a:gd name="connsiteY23" fmla="*/ 63282 h 69187"/>
                <a:gd name="connsiteX24" fmla="*/ 46729 w 53217"/>
                <a:gd name="connsiteY24" fmla="*/ 63027 h 69187"/>
                <a:gd name="connsiteX25" fmla="*/ 47239 w 53217"/>
                <a:gd name="connsiteY25" fmla="*/ 62808 h 69187"/>
                <a:gd name="connsiteX26" fmla="*/ 48296 w 53217"/>
                <a:gd name="connsiteY26" fmla="*/ 60949 h 69187"/>
                <a:gd name="connsiteX27" fmla="*/ 46219 w 53217"/>
                <a:gd name="connsiteY27" fmla="*/ 56028 h 69187"/>
                <a:gd name="connsiteX28" fmla="*/ 44250 w 53217"/>
                <a:gd name="connsiteY28" fmla="*/ 54206 h 69187"/>
                <a:gd name="connsiteX29" fmla="*/ 42318 w 53217"/>
                <a:gd name="connsiteY29" fmla="*/ 52966 h 69187"/>
                <a:gd name="connsiteX30" fmla="*/ 39949 w 53217"/>
                <a:gd name="connsiteY30" fmla="*/ 51764 h 69187"/>
                <a:gd name="connsiteX31" fmla="*/ 28577 w 53217"/>
                <a:gd name="connsiteY31" fmla="*/ 48009 h 69187"/>
                <a:gd name="connsiteX32" fmla="*/ 9258 w 53217"/>
                <a:gd name="connsiteY32" fmla="*/ 43161 h 69187"/>
                <a:gd name="connsiteX33" fmla="*/ 5905 w 53217"/>
                <a:gd name="connsiteY33" fmla="*/ 46515 h 69187"/>
                <a:gd name="connsiteX34" fmla="*/ 4702 w 53217"/>
                <a:gd name="connsiteY34" fmla="*/ 49759 h 69187"/>
                <a:gd name="connsiteX35" fmla="*/ 6269 w 53217"/>
                <a:gd name="connsiteY35" fmla="*/ 54279 h 69187"/>
                <a:gd name="connsiteX36" fmla="*/ 8201 w 53217"/>
                <a:gd name="connsiteY36" fmla="*/ 56101 h 69187"/>
                <a:gd name="connsiteX37" fmla="*/ 10242 w 53217"/>
                <a:gd name="connsiteY37" fmla="*/ 57377 h 69187"/>
                <a:gd name="connsiteX38" fmla="*/ 12612 w 53217"/>
                <a:gd name="connsiteY38" fmla="*/ 58471 h 69187"/>
                <a:gd name="connsiteX39" fmla="*/ 12976 w 53217"/>
                <a:gd name="connsiteY39" fmla="*/ 60184 h 69187"/>
                <a:gd name="connsiteX40" fmla="*/ 3062 w 53217"/>
                <a:gd name="connsiteY40" fmla="*/ 54534 h 69187"/>
                <a:gd name="connsiteX41" fmla="*/ 365 w 53217"/>
                <a:gd name="connsiteY41" fmla="*/ 46515 h 69187"/>
                <a:gd name="connsiteX42" fmla="*/ 5067 w 53217"/>
                <a:gd name="connsiteY42" fmla="*/ 38751 h 69187"/>
                <a:gd name="connsiteX43" fmla="*/ 8675 w 53217"/>
                <a:gd name="connsiteY43" fmla="*/ 36491 h 69187"/>
                <a:gd name="connsiteX44" fmla="*/ 12028 w 53217"/>
                <a:gd name="connsiteY44" fmla="*/ 34851 h 69187"/>
                <a:gd name="connsiteX45" fmla="*/ 16038 w 53217"/>
                <a:gd name="connsiteY45" fmla="*/ 33175 h 69187"/>
                <a:gd name="connsiteX46" fmla="*/ 43448 w 53217"/>
                <a:gd name="connsiteY46" fmla="*/ 23260 h 69187"/>
                <a:gd name="connsiteX47" fmla="*/ 42537 w 53217"/>
                <a:gd name="connsiteY47" fmla="*/ 22494 h 69187"/>
                <a:gd name="connsiteX48" fmla="*/ 16876 w 53217"/>
                <a:gd name="connsiteY48" fmla="*/ 16736 h 69187"/>
                <a:gd name="connsiteX49" fmla="*/ 7691 w 53217"/>
                <a:gd name="connsiteY49" fmla="*/ 13455 h 69187"/>
                <a:gd name="connsiteX50" fmla="*/ 2406 w 53217"/>
                <a:gd name="connsiteY50" fmla="*/ 9810 h 69187"/>
                <a:gd name="connsiteX51" fmla="*/ 0 w 53217"/>
                <a:gd name="connsiteY51" fmla="*/ 3249 h 69187"/>
                <a:gd name="connsiteX52" fmla="*/ 1130 w 53217"/>
                <a:gd name="connsiteY52" fmla="*/ 551 h 69187"/>
                <a:gd name="connsiteX53" fmla="*/ 3754 w 53217"/>
                <a:gd name="connsiteY53" fmla="*/ 114 h 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217" h="69187">
                  <a:moveTo>
                    <a:pt x="3754" y="114"/>
                  </a:moveTo>
                  <a:cubicBezTo>
                    <a:pt x="4629" y="332"/>
                    <a:pt x="5225" y="673"/>
                    <a:pt x="5540" y="1135"/>
                  </a:cubicBezTo>
                  <a:lnTo>
                    <a:pt x="6707" y="3832"/>
                  </a:lnTo>
                  <a:cubicBezTo>
                    <a:pt x="6707" y="4731"/>
                    <a:pt x="6610" y="5229"/>
                    <a:pt x="6415" y="5326"/>
                  </a:cubicBezTo>
                  <a:cubicBezTo>
                    <a:pt x="5905" y="5739"/>
                    <a:pt x="5383" y="5982"/>
                    <a:pt x="4848" y="6055"/>
                  </a:cubicBezTo>
                  <a:cubicBezTo>
                    <a:pt x="4459" y="6055"/>
                    <a:pt x="4143" y="6165"/>
                    <a:pt x="3900" y="6384"/>
                  </a:cubicBezTo>
                  <a:cubicBezTo>
                    <a:pt x="3633" y="6578"/>
                    <a:pt x="3499" y="6845"/>
                    <a:pt x="3499" y="7185"/>
                  </a:cubicBezTo>
                  <a:cubicBezTo>
                    <a:pt x="3499" y="7890"/>
                    <a:pt x="3681" y="8461"/>
                    <a:pt x="4046" y="8899"/>
                  </a:cubicBezTo>
                  <a:cubicBezTo>
                    <a:pt x="4872" y="9944"/>
                    <a:pt x="6257" y="10794"/>
                    <a:pt x="8201" y="11450"/>
                  </a:cubicBezTo>
                  <a:cubicBezTo>
                    <a:pt x="9805" y="12009"/>
                    <a:pt x="13693" y="13078"/>
                    <a:pt x="19865" y="14657"/>
                  </a:cubicBezTo>
                  <a:lnTo>
                    <a:pt x="50994" y="22276"/>
                  </a:lnTo>
                  <a:lnTo>
                    <a:pt x="53217" y="26467"/>
                  </a:lnTo>
                  <a:cubicBezTo>
                    <a:pt x="44834" y="28630"/>
                    <a:pt x="37313" y="30853"/>
                    <a:pt x="30654" y="33138"/>
                  </a:cubicBezTo>
                  <a:cubicBezTo>
                    <a:pt x="23972" y="35422"/>
                    <a:pt x="18006" y="38046"/>
                    <a:pt x="12757" y="41011"/>
                  </a:cubicBezTo>
                  <a:lnTo>
                    <a:pt x="24494" y="44291"/>
                  </a:lnTo>
                  <a:cubicBezTo>
                    <a:pt x="33753" y="47208"/>
                    <a:pt x="38953" y="48945"/>
                    <a:pt x="40095" y="49504"/>
                  </a:cubicBezTo>
                  <a:cubicBezTo>
                    <a:pt x="43886" y="51229"/>
                    <a:pt x="46996" y="53526"/>
                    <a:pt x="49426" y="56393"/>
                  </a:cubicBezTo>
                  <a:cubicBezTo>
                    <a:pt x="51808" y="59236"/>
                    <a:pt x="52998" y="61995"/>
                    <a:pt x="52998" y="64667"/>
                  </a:cubicBezTo>
                  <a:cubicBezTo>
                    <a:pt x="52998" y="66392"/>
                    <a:pt x="52476" y="67644"/>
                    <a:pt x="51431" y="68422"/>
                  </a:cubicBezTo>
                  <a:cubicBezTo>
                    <a:pt x="50556" y="69126"/>
                    <a:pt x="49609" y="69344"/>
                    <a:pt x="48588" y="69078"/>
                  </a:cubicBezTo>
                  <a:cubicBezTo>
                    <a:pt x="47640" y="68883"/>
                    <a:pt x="46729" y="68239"/>
                    <a:pt x="45854" y="67146"/>
                  </a:cubicBezTo>
                  <a:cubicBezTo>
                    <a:pt x="45344" y="66465"/>
                    <a:pt x="45089" y="65845"/>
                    <a:pt x="45089" y="65287"/>
                  </a:cubicBezTo>
                  <a:cubicBezTo>
                    <a:pt x="45089" y="64412"/>
                    <a:pt x="45320" y="63804"/>
                    <a:pt x="45781" y="63464"/>
                  </a:cubicBezTo>
                  <a:cubicBezTo>
                    <a:pt x="45830" y="63415"/>
                    <a:pt x="45939" y="63355"/>
                    <a:pt x="46109" y="63282"/>
                  </a:cubicBezTo>
                  <a:cubicBezTo>
                    <a:pt x="46279" y="63209"/>
                    <a:pt x="46486" y="63124"/>
                    <a:pt x="46729" y="63027"/>
                  </a:cubicBezTo>
                  <a:cubicBezTo>
                    <a:pt x="46948" y="62930"/>
                    <a:pt x="47118" y="62857"/>
                    <a:pt x="47239" y="62808"/>
                  </a:cubicBezTo>
                  <a:cubicBezTo>
                    <a:pt x="47944" y="62517"/>
                    <a:pt x="48296" y="61897"/>
                    <a:pt x="48296" y="60949"/>
                  </a:cubicBezTo>
                  <a:cubicBezTo>
                    <a:pt x="48296" y="59393"/>
                    <a:pt x="47604" y="57753"/>
                    <a:pt x="46219" y="56028"/>
                  </a:cubicBezTo>
                  <a:cubicBezTo>
                    <a:pt x="45684" y="55372"/>
                    <a:pt x="45028" y="54765"/>
                    <a:pt x="44250" y="54206"/>
                  </a:cubicBezTo>
                  <a:cubicBezTo>
                    <a:pt x="43448" y="53623"/>
                    <a:pt x="42804" y="53210"/>
                    <a:pt x="42318" y="52966"/>
                  </a:cubicBezTo>
                  <a:cubicBezTo>
                    <a:pt x="41832" y="52699"/>
                    <a:pt x="41043" y="52299"/>
                    <a:pt x="39949" y="51764"/>
                  </a:cubicBezTo>
                  <a:cubicBezTo>
                    <a:pt x="37009" y="50476"/>
                    <a:pt x="33218" y="49224"/>
                    <a:pt x="28577" y="48009"/>
                  </a:cubicBezTo>
                  <a:lnTo>
                    <a:pt x="9258" y="43161"/>
                  </a:lnTo>
                  <a:cubicBezTo>
                    <a:pt x="7752" y="44328"/>
                    <a:pt x="6634" y="45446"/>
                    <a:pt x="5905" y="46515"/>
                  </a:cubicBezTo>
                  <a:cubicBezTo>
                    <a:pt x="5103" y="47706"/>
                    <a:pt x="4702" y="48787"/>
                    <a:pt x="4702" y="49759"/>
                  </a:cubicBezTo>
                  <a:cubicBezTo>
                    <a:pt x="4702" y="51581"/>
                    <a:pt x="5224" y="53088"/>
                    <a:pt x="6269" y="54279"/>
                  </a:cubicBezTo>
                  <a:cubicBezTo>
                    <a:pt x="6755" y="54911"/>
                    <a:pt x="7399" y="55518"/>
                    <a:pt x="8201" y="56101"/>
                  </a:cubicBezTo>
                  <a:cubicBezTo>
                    <a:pt x="9003" y="56660"/>
                    <a:pt x="9684" y="57086"/>
                    <a:pt x="10242" y="57377"/>
                  </a:cubicBezTo>
                  <a:cubicBezTo>
                    <a:pt x="10801" y="57669"/>
                    <a:pt x="11591" y="58033"/>
                    <a:pt x="12612" y="58471"/>
                  </a:cubicBezTo>
                  <a:lnTo>
                    <a:pt x="12976" y="60184"/>
                  </a:lnTo>
                  <a:cubicBezTo>
                    <a:pt x="8529" y="59066"/>
                    <a:pt x="5225" y="57183"/>
                    <a:pt x="3062" y="54534"/>
                  </a:cubicBezTo>
                  <a:cubicBezTo>
                    <a:pt x="1264" y="52225"/>
                    <a:pt x="365" y="49552"/>
                    <a:pt x="365" y="46515"/>
                  </a:cubicBezTo>
                  <a:cubicBezTo>
                    <a:pt x="365" y="43599"/>
                    <a:pt x="1932" y="41011"/>
                    <a:pt x="5067" y="38751"/>
                  </a:cubicBezTo>
                  <a:cubicBezTo>
                    <a:pt x="6063" y="37974"/>
                    <a:pt x="7266" y="37220"/>
                    <a:pt x="8675" y="36491"/>
                  </a:cubicBezTo>
                  <a:cubicBezTo>
                    <a:pt x="10060" y="35738"/>
                    <a:pt x="11178" y="35191"/>
                    <a:pt x="12028" y="34851"/>
                  </a:cubicBezTo>
                  <a:cubicBezTo>
                    <a:pt x="12855" y="34486"/>
                    <a:pt x="14191" y="33928"/>
                    <a:pt x="16038" y="33175"/>
                  </a:cubicBezTo>
                  <a:lnTo>
                    <a:pt x="43448" y="23260"/>
                  </a:lnTo>
                  <a:lnTo>
                    <a:pt x="42537" y="22494"/>
                  </a:lnTo>
                  <a:lnTo>
                    <a:pt x="16876" y="16736"/>
                  </a:lnTo>
                  <a:cubicBezTo>
                    <a:pt x="13815" y="16007"/>
                    <a:pt x="10753" y="14912"/>
                    <a:pt x="7691" y="13455"/>
                  </a:cubicBezTo>
                  <a:cubicBezTo>
                    <a:pt x="5212" y="12337"/>
                    <a:pt x="3451" y="11122"/>
                    <a:pt x="2406" y="9810"/>
                  </a:cubicBezTo>
                  <a:cubicBezTo>
                    <a:pt x="802" y="7842"/>
                    <a:pt x="0" y="5655"/>
                    <a:pt x="0" y="3249"/>
                  </a:cubicBezTo>
                  <a:cubicBezTo>
                    <a:pt x="0" y="2131"/>
                    <a:pt x="377" y="1232"/>
                    <a:pt x="1130" y="551"/>
                  </a:cubicBezTo>
                  <a:cubicBezTo>
                    <a:pt x="1810" y="17"/>
                    <a:pt x="2685" y="-129"/>
                    <a:pt x="3754" y="114"/>
                  </a:cubicBezTo>
                  <a:close/>
                </a:path>
              </a:pathLst>
            </a:custGeom>
            <a:solidFill>
              <a:srgbClr val="000000"/>
            </a:solidFill>
            <a:ln w="778"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C4B6DAB-5682-7A87-1429-EA8DE2C33625}"/>
                </a:ext>
              </a:extLst>
            </p:cNvPr>
            <p:cNvSpPr/>
            <p:nvPr/>
          </p:nvSpPr>
          <p:spPr>
            <a:xfrm>
              <a:off x="6524423" y="2147706"/>
              <a:ext cx="74649" cy="17313"/>
            </a:xfrm>
            <a:custGeom>
              <a:avLst/>
              <a:gdLst>
                <a:gd name="connsiteX0" fmla="*/ 37325 w 74649"/>
                <a:gd name="connsiteY0" fmla="*/ 17314 h 17313"/>
                <a:gd name="connsiteX1" fmla="*/ 14544 w 74649"/>
                <a:gd name="connsiteY1" fmla="*/ 12611 h 17313"/>
                <a:gd name="connsiteX2" fmla="*/ 6707 w 74649"/>
                <a:gd name="connsiteY2" fmla="*/ 7800 h 17313"/>
                <a:gd name="connsiteX3" fmla="*/ 1567 w 74649"/>
                <a:gd name="connsiteY3" fmla="*/ 3134 h 17313"/>
                <a:gd name="connsiteX4" fmla="*/ 0 w 74649"/>
                <a:gd name="connsiteY4" fmla="*/ 765 h 17313"/>
                <a:gd name="connsiteX5" fmla="*/ 729 w 74649"/>
                <a:gd name="connsiteY5" fmla="*/ 0 h 17313"/>
                <a:gd name="connsiteX6" fmla="*/ 2005 w 74649"/>
                <a:gd name="connsiteY6" fmla="*/ 984 h 17313"/>
                <a:gd name="connsiteX7" fmla="*/ 37325 w 74649"/>
                <a:gd name="connsiteY7" fmla="*/ 12976 h 17313"/>
                <a:gd name="connsiteX8" fmla="*/ 72244 w 74649"/>
                <a:gd name="connsiteY8" fmla="*/ 1275 h 17313"/>
                <a:gd name="connsiteX9" fmla="*/ 73921 w 74649"/>
                <a:gd name="connsiteY9" fmla="*/ 0 h 17313"/>
                <a:gd name="connsiteX10" fmla="*/ 74650 w 74649"/>
                <a:gd name="connsiteY10" fmla="*/ 765 h 17313"/>
                <a:gd name="connsiteX11" fmla="*/ 73155 w 74649"/>
                <a:gd name="connsiteY11" fmla="*/ 3062 h 17313"/>
                <a:gd name="connsiteX12" fmla="*/ 68234 w 74649"/>
                <a:gd name="connsiteY12" fmla="*/ 7618 h 17313"/>
                <a:gd name="connsiteX13" fmla="*/ 60616 w 74649"/>
                <a:gd name="connsiteY13" fmla="*/ 12393 h 17313"/>
                <a:gd name="connsiteX14" fmla="*/ 37325 w 74649"/>
                <a:gd name="connsiteY14" fmla="*/ 17314 h 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49" h="17313">
                  <a:moveTo>
                    <a:pt x="37325" y="17314"/>
                  </a:moveTo>
                  <a:cubicBezTo>
                    <a:pt x="28917" y="17314"/>
                    <a:pt x="21323" y="15746"/>
                    <a:pt x="14544" y="12611"/>
                  </a:cubicBezTo>
                  <a:cubicBezTo>
                    <a:pt x="11700" y="11275"/>
                    <a:pt x="9088" y="9671"/>
                    <a:pt x="6707" y="7800"/>
                  </a:cubicBezTo>
                  <a:cubicBezTo>
                    <a:pt x="4325" y="5928"/>
                    <a:pt x="2612" y="4374"/>
                    <a:pt x="1567" y="3134"/>
                  </a:cubicBezTo>
                  <a:cubicBezTo>
                    <a:pt x="522" y="1895"/>
                    <a:pt x="0" y="1105"/>
                    <a:pt x="0" y="765"/>
                  </a:cubicBezTo>
                  <a:cubicBezTo>
                    <a:pt x="0" y="279"/>
                    <a:pt x="243" y="24"/>
                    <a:pt x="729" y="0"/>
                  </a:cubicBezTo>
                  <a:cubicBezTo>
                    <a:pt x="972" y="0"/>
                    <a:pt x="1397" y="328"/>
                    <a:pt x="2005" y="984"/>
                  </a:cubicBezTo>
                  <a:cubicBezTo>
                    <a:pt x="10170" y="9003"/>
                    <a:pt x="21943" y="13000"/>
                    <a:pt x="37325" y="12976"/>
                  </a:cubicBezTo>
                  <a:cubicBezTo>
                    <a:pt x="52755" y="12976"/>
                    <a:pt x="64395" y="9076"/>
                    <a:pt x="72244" y="1275"/>
                  </a:cubicBezTo>
                  <a:cubicBezTo>
                    <a:pt x="73094" y="425"/>
                    <a:pt x="73654" y="0"/>
                    <a:pt x="73921" y="0"/>
                  </a:cubicBezTo>
                  <a:cubicBezTo>
                    <a:pt x="74407" y="0"/>
                    <a:pt x="74650" y="255"/>
                    <a:pt x="74650" y="765"/>
                  </a:cubicBezTo>
                  <a:cubicBezTo>
                    <a:pt x="74650" y="1105"/>
                    <a:pt x="74152" y="1871"/>
                    <a:pt x="73155" y="3062"/>
                  </a:cubicBezTo>
                  <a:cubicBezTo>
                    <a:pt x="72159" y="4252"/>
                    <a:pt x="70519" y="5771"/>
                    <a:pt x="68234" y="7618"/>
                  </a:cubicBezTo>
                  <a:cubicBezTo>
                    <a:pt x="65950" y="9464"/>
                    <a:pt x="63411" y="11056"/>
                    <a:pt x="60616" y="12393"/>
                  </a:cubicBezTo>
                  <a:cubicBezTo>
                    <a:pt x="53837" y="15673"/>
                    <a:pt x="46073" y="17314"/>
                    <a:pt x="37325" y="17314"/>
                  </a:cubicBezTo>
                  <a:close/>
                </a:path>
              </a:pathLst>
            </a:custGeom>
            <a:solidFill>
              <a:srgbClr val="000000"/>
            </a:solidFill>
            <a:ln w="778"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66EC4EB-E3D3-246F-BE98-F6AAE3B38941}"/>
                </a:ext>
              </a:extLst>
            </p:cNvPr>
            <p:cNvSpPr/>
            <p:nvPr/>
          </p:nvSpPr>
          <p:spPr>
            <a:xfrm>
              <a:off x="6547423" y="2104855"/>
              <a:ext cx="33825" cy="37179"/>
            </a:xfrm>
            <a:custGeom>
              <a:avLst/>
              <a:gdLst>
                <a:gd name="connsiteX0" fmla="*/ 4921 w 33825"/>
                <a:gd name="connsiteY0" fmla="*/ 0 h 37179"/>
                <a:gd name="connsiteX1" fmla="*/ 8128 w 33825"/>
                <a:gd name="connsiteY1" fmla="*/ 1276 h 37179"/>
                <a:gd name="connsiteX2" fmla="*/ 9258 w 33825"/>
                <a:gd name="connsiteY2" fmla="*/ 4010 h 37179"/>
                <a:gd name="connsiteX3" fmla="*/ 8456 w 33825"/>
                <a:gd name="connsiteY3" fmla="*/ 6124 h 37179"/>
                <a:gd name="connsiteX4" fmla="*/ 6634 w 33825"/>
                <a:gd name="connsiteY4" fmla="*/ 6853 h 37179"/>
                <a:gd name="connsiteX5" fmla="*/ 4046 w 33825"/>
                <a:gd name="connsiteY5" fmla="*/ 5832 h 37179"/>
                <a:gd name="connsiteX6" fmla="*/ 2588 w 33825"/>
                <a:gd name="connsiteY6" fmla="*/ 3280 h 37179"/>
                <a:gd name="connsiteX7" fmla="*/ 1640 w 33825"/>
                <a:gd name="connsiteY7" fmla="*/ 6998 h 37179"/>
                <a:gd name="connsiteX8" fmla="*/ 2406 w 33825"/>
                <a:gd name="connsiteY8" fmla="*/ 9733 h 37179"/>
                <a:gd name="connsiteX9" fmla="*/ 4155 w 33825"/>
                <a:gd name="connsiteY9" fmla="*/ 11737 h 37179"/>
                <a:gd name="connsiteX10" fmla="*/ 6561 w 33825"/>
                <a:gd name="connsiteY10" fmla="*/ 13122 h 37179"/>
                <a:gd name="connsiteX11" fmla="*/ 8784 w 33825"/>
                <a:gd name="connsiteY11" fmla="*/ 13997 h 37179"/>
                <a:gd name="connsiteX12" fmla="*/ 10461 w 33825"/>
                <a:gd name="connsiteY12" fmla="*/ 14398 h 37179"/>
                <a:gd name="connsiteX13" fmla="*/ 20667 w 33825"/>
                <a:gd name="connsiteY13" fmla="*/ 16949 h 37179"/>
                <a:gd name="connsiteX14" fmla="*/ 27228 w 33825"/>
                <a:gd name="connsiteY14" fmla="*/ 18189 h 37179"/>
                <a:gd name="connsiteX15" fmla="*/ 30764 w 33825"/>
                <a:gd name="connsiteY15" fmla="*/ 17168 h 37179"/>
                <a:gd name="connsiteX16" fmla="*/ 32149 w 33825"/>
                <a:gd name="connsiteY16" fmla="*/ 14106 h 37179"/>
                <a:gd name="connsiteX17" fmla="*/ 31930 w 33825"/>
                <a:gd name="connsiteY17" fmla="*/ 12393 h 37179"/>
                <a:gd name="connsiteX18" fmla="*/ 31019 w 33825"/>
                <a:gd name="connsiteY18" fmla="*/ 10315 h 37179"/>
                <a:gd name="connsiteX19" fmla="*/ 29306 w 33825"/>
                <a:gd name="connsiteY19" fmla="*/ 8056 h 37179"/>
                <a:gd name="connsiteX20" fmla="*/ 26463 w 33825"/>
                <a:gd name="connsiteY20" fmla="*/ 5905 h 37179"/>
                <a:gd name="connsiteX21" fmla="*/ 22380 w 33825"/>
                <a:gd name="connsiteY21" fmla="*/ 4155 h 37179"/>
                <a:gd name="connsiteX22" fmla="*/ 21578 w 33825"/>
                <a:gd name="connsiteY22" fmla="*/ 3207 h 37179"/>
                <a:gd name="connsiteX23" fmla="*/ 22307 w 33825"/>
                <a:gd name="connsiteY23" fmla="*/ 2296 h 37179"/>
                <a:gd name="connsiteX24" fmla="*/ 24239 w 33825"/>
                <a:gd name="connsiteY24" fmla="*/ 2807 h 37179"/>
                <a:gd name="connsiteX25" fmla="*/ 27192 w 33825"/>
                <a:gd name="connsiteY25" fmla="*/ 4338 h 37179"/>
                <a:gd name="connsiteX26" fmla="*/ 30326 w 33825"/>
                <a:gd name="connsiteY26" fmla="*/ 6707 h 37179"/>
                <a:gd name="connsiteX27" fmla="*/ 32805 w 33825"/>
                <a:gd name="connsiteY27" fmla="*/ 10060 h 37179"/>
                <a:gd name="connsiteX28" fmla="*/ 33826 w 33825"/>
                <a:gd name="connsiteY28" fmla="*/ 14252 h 37179"/>
                <a:gd name="connsiteX29" fmla="*/ 32149 w 33825"/>
                <a:gd name="connsiteY29" fmla="*/ 19464 h 37179"/>
                <a:gd name="connsiteX30" fmla="*/ 28139 w 33825"/>
                <a:gd name="connsiteY30" fmla="*/ 22307 h 37179"/>
                <a:gd name="connsiteX31" fmla="*/ 28905 w 33825"/>
                <a:gd name="connsiteY31" fmla="*/ 22745 h 37179"/>
                <a:gd name="connsiteX32" fmla="*/ 30326 w 33825"/>
                <a:gd name="connsiteY32" fmla="*/ 23766 h 37179"/>
                <a:gd name="connsiteX33" fmla="*/ 32003 w 33825"/>
                <a:gd name="connsiteY33" fmla="*/ 25333 h 37179"/>
                <a:gd name="connsiteX34" fmla="*/ 33242 w 33825"/>
                <a:gd name="connsiteY34" fmla="*/ 27483 h 37179"/>
                <a:gd name="connsiteX35" fmla="*/ 33826 w 33825"/>
                <a:gd name="connsiteY35" fmla="*/ 30144 h 37179"/>
                <a:gd name="connsiteX36" fmla="*/ 33315 w 33825"/>
                <a:gd name="connsiteY36" fmla="*/ 33461 h 37179"/>
                <a:gd name="connsiteX37" fmla="*/ 31639 w 33825"/>
                <a:gd name="connsiteY37" fmla="*/ 36086 h 37179"/>
                <a:gd name="connsiteX38" fmla="*/ 28868 w 33825"/>
                <a:gd name="connsiteY38" fmla="*/ 37179 h 37179"/>
                <a:gd name="connsiteX39" fmla="*/ 25843 w 33825"/>
                <a:gd name="connsiteY39" fmla="*/ 35976 h 37179"/>
                <a:gd name="connsiteX40" fmla="*/ 24567 w 33825"/>
                <a:gd name="connsiteY40" fmla="*/ 33060 h 37179"/>
                <a:gd name="connsiteX41" fmla="*/ 25187 w 33825"/>
                <a:gd name="connsiteY41" fmla="*/ 31164 h 37179"/>
                <a:gd name="connsiteX42" fmla="*/ 27155 w 33825"/>
                <a:gd name="connsiteY42" fmla="*/ 30290 h 37179"/>
                <a:gd name="connsiteX43" fmla="*/ 29780 w 33825"/>
                <a:gd name="connsiteY43" fmla="*/ 31311 h 37179"/>
                <a:gd name="connsiteX44" fmla="*/ 31201 w 33825"/>
                <a:gd name="connsiteY44" fmla="*/ 33789 h 37179"/>
                <a:gd name="connsiteX45" fmla="*/ 32149 w 33825"/>
                <a:gd name="connsiteY45" fmla="*/ 30071 h 37179"/>
                <a:gd name="connsiteX46" fmla="*/ 30035 w 33825"/>
                <a:gd name="connsiteY46" fmla="*/ 25770 h 37179"/>
                <a:gd name="connsiteX47" fmla="*/ 24385 w 33825"/>
                <a:gd name="connsiteY47" fmla="*/ 22963 h 37179"/>
                <a:gd name="connsiteX48" fmla="*/ 12101 w 33825"/>
                <a:gd name="connsiteY48" fmla="*/ 19829 h 37179"/>
                <a:gd name="connsiteX49" fmla="*/ 6634 w 33825"/>
                <a:gd name="connsiteY49" fmla="*/ 18954 h 37179"/>
                <a:gd name="connsiteX50" fmla="*/ 4046 w 33825"/>
                <a:gd name="connsiteY50" fmla="*/ 19355 h 37179"/>
                <a:gd name="connsiteX51" fmla="*/ 2515 w 33825"/>
                <a:gd name="connsiteY51" fmla="*/ 20448 h 37179"/>
                <a:gd name="connsiteX52" fmla="*/ 1823 w 33825"/>
                <a:gd name="connsiteY52" fmla="*/ 21725 h 37179"/>
                <a:gd name="connsiteX53" fmla="*/ 1640 w 33825"/>
                <a:gd name="connsiteY53" fmla="*/ 22963 h 37179"/>
                <a:gd name="connsiteX54" fmla="*/ 2078 w 33825"/>
                <a:gd name="connsiteY54" fmla="*/ 25296 h 37179"/>
                <a:gd name="connsiteX55" fmla="*/ 3536 w 33825"/>
                <a:gd name="connsiteY55" fmla="*/ 27957 h 37179"/>
                <a:gd name="connsiteX56" fmla="*/ 6561 w 33825"/>
                <a:gd name="connsiteY56" fmla="*/ 30727 h 37179"/>
                <a:gd name="connsiteX57" fmla="*/ 11409 w 33825"/>
                <a:gd name="connsiteY57" fmla="*/ 32988 h 37179"/>
                <a:gd name="connsiteX58" fmla="*/ 12247 w 33825"/>
                <a:gd name="connsiteY58" fmla="*/ 33972 h 37179"/>
                <a:gd name="connsiteX59" fmla="*/ 11482 w 33825"/>
                <a:gd name="connsiteY59" fmla="*/ 34846 h 37179"/>
                <a:gd name="connsiteX60" fmla="*/ 9586 w 33825"/>
                <a:gd name="connsiteY60" fmla="*/ 34373 h 37179"/>
                <a:gd name="connsiteX61" fmla="*/ 6634 w 33825"/>
                <a:gd name="connsiteY61" fmla="*/ 32841 h 37179"/>
                <a:gd name="connsiteX62" fmla="*/ 3536 w 33825"/>
                <a:gd name="connsiteY62" fmla="*/ 30436 h 37179"/>
                <a:gd name="connsiteX63" fmla="*/ 1021 w 33825"/>
                <a:gd name="connsiteY63" fmla="*/ 27046 h 37179"/>
                <a:gd name="connsiteX64" fmla="*/ 0 w 33825"/>
                <a:gd name="connsiteY64" fmla="*/ 22818 h 37179"/>
                <a:gd name="connsiteX65" fmla="*/ 219 w 33825"/>
                <a:gd name="connsiteY65" fmla="*/ 20886 h 37179"/>
                <a:gd name="connsiteX66" fmla="*/ 948 w 33825"/>
                <a:gd name="connsiteY66" fmla="*/ 18735 h 37179"/>
                <a:gd name="connsiteX67" fmla="*/ 2697 w 33825"/>
                <a:gd name="connsiteY67" fmla="*/ 16475 h 37179"/>
                <a:gd name="connsiteX68" fmla="*/ 5650 w 33825"/>
                <a:gd name="connsiteY68" fmla="*/ 14762 h 37179"/>
                <a:gd name="connsiteX69" fmla="*/ 4010 w 33825"/>
                <a:gd name="connsiteY69" fmla="*/ 13742 h 37179"/>
                <a:gd name="connsiteX70" fmla="*/ 2223 w 33825"/>
                <a:gd name="connsiteY70" fmla="*/ 12174 h 37179"/>
                <a:gd name="connsiteX71" fmla="*/ 620 w 33825"/>
                <a:gd name="connsiteY71" fmla="*/ 9841 h 37179"/>
                <a:gd name="connsiteX72" fmla="*/ 0 w 33825"/>
                <a:gd name="connsiteY72" fmla="*/ 6926 h 37179"/>
                <a:gd name="connsiteX73" fmla="*/ 401 w 33825"/>
                <a:gd name="connsiteY73" fmla="*/ 3973 h 37179"/>
                <a:gd name="connsiteX74" fmla="*/ 1968 w 33825"/>
                <a:gd name="connsiteY74" fmla="*/ 1276 h 37179"/>
                <a:gd name="connsiteX75" fmla="*/ 4921 w 33825"/>
                <a:gd name="connsiteY75" fmla="*/ 0 h 3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825" h="37179">
                  <a:moveTo>
                    <a:pt x="4921" y="0"/>
                  </a:moveTo>
                  <a:cubicBezTo>
                    <a:pt x="6282" y="0"/>
                    <a:pt x="7351" y="426"/>
                    <a:pt x="8128" y="1276"/>
                  </a:cubicBezTo>
                  <a:cubicBezTo>
                    <a:pt x="8882" y="2127"/>
                    <a:pt x="9258" y="3038"/>
                    <a:pt x="9258" y="4010"/>
                  </a:cubicBezTo>
                  <a:cubicBezTo>
                    <a:pt x="9258" y="4933"/>
                    <a:pt x="8991" y="5637"/>
                    <a:pt x="8456" y="6124"/>
                  </a:cubicBezTo>
                  <a:cubicBezTo>
                    <a:pt x="7922" y="6610"/>
                    <a:pt x="7314" y="6853"/>
                    <a:pt x="6634" y="6853"/>
                  </a:cubicBezTo>
                  <a:cubicBezTo>
                    <a:pt x="5711" y="6853"/>
                    <a:pt x="4848" y="6513"/>
                    <a:pt x="4046" y="5832"/>
                  </a:cubicBezTo>
                  <a:cubicBezTo>
                    <a:pt x="3244" y="5152"/>
                    <a:pt x="2758" y="4301"/>
                    <a:pt x="2588" y="3280"/>
                  </a:cubicBezTo>
                  <a:cubicBezTo>
                    <a:pt x="1956" y="4277"/>
                    <a:pt x="1640" y="5516"/>
                    <a:pt x="1640" y="6998"/>
                  </a:cubicBezTo>
                  <a:cubicBezTo>
                    <a:pt x="1640" y="7970"/>
                    <a:pt x="1895" y="8882"/>
                    <a:pt x="2406" y="9733"/>
                  </a:cubicBezTo>
                  <a:cubicBezTo>
                    <a:pt x="2916" y="10558"/>
                    <a:pt x="3499" y="11226"/>
                    <a:pt x="4155" y="11737"/>
                  </a:cubicBezTo>
                  <a:cubicBezTo>
                    <a:pt x="4811" y="12223"/>
                    <a:pt x="5613" y="12685"/>
                    <a:pt x="6561" y="13122"/>
                  </a:cubicBezTo>
                  <a:cubicBezTo>
                    <a:pt x="7484" y="13535"/>
                    <a:pt x="8226" y="13827"/>
                    <a:pt x="8784" y="13997"/>
                  </a:cubicBezTo>
                  <a:cubicBezTo>
                    <a:pt x="9319" y="14143"/>
                    <a:pt x="9878" y="14277"/>
                    <a:pt x="10461" y="14398"/>
                  </a:cubicBezTo>
                  <a:lnTo>
                    <a:pt x="20667" y="16949"/>
                  </a:lnTo>
                  <a:cubicBezTo>
                    <a:pt x="23899" y="17776"/>
                    <a:pt x="26086" y="18189"/>
                    <a:pt x="27228" y="18189"/>
                  </a:cubicBezTo>
                  <a:cubicBezTo>
                    <a:pt x="28638" y="18189"/>
                    <a:pt x="29816" y="17849"/>
                    <a:pt x="30764" y="17168"/>
                  </a:cubicBezTo>
                  <a:cubicBezTo>
                    <a:pt x="31687" y="16487"/>
                    <a:pt x="32149" y="15467"/>
                    <a:pt x="32149" y="14106"/>
                  </a:cubicBezTo>
                  <a:cubicBezTo>
                    <a:pt x="32149" y="13572"/>
                    <a:pt x="32076" y="13001"/>
                    <a:pt x="31930" y="12393"/>
                  </a:cubicBezTo>
                  <a:cubicBezTo>
                    <a:pt x="31760" y="11785"/>
                    <a:pt x="31456" y="11093"/>
                    <a:pt x="31019" y="10315"/>
                  </a:cubicBezTo>
                  <a:cubicBezTo>
                    <a:pt x="30557" y="9513"/>
                    <a:pt x="29986" y="8760"/>
                    <a:pt x="29306" y="8056"/>
                  </a:cubicBezTo>
                  <a:cubicBezTo>
                    <a:pt x="28601" y="7327"/>
                    <a:pt x="27653" y="6609"/>
                    <a:pt x="26463" y="5905"/>
                  </a:cubicBezTo>
                  <a:cubicBezTo>
                    <a:pt x="25272" y="5200"/>
                    <a:pt x="23911" y="4617"/>
                    <a:pt x="22380" y="4155"/>
                  </a:cubicBezTo>
                  <a:cubicBezTo>
                    <a:pt x="21846" y="4010"/>
                    <a:pt x="21578" y="3694"/>
                    <a:pt x="21578" y="3207"/>
                  </a:cubicBezTo>
                  <a:cubicBezTo>
                    <a:pt x="21578" y="2600"/>
                    <a:pt x="21821" y="2296"/>
                    <a:pt x="22307" y="2296"/>
                  </a:cubicBezTo>
                  <a:cubicBezTo>
                    <a:pt x="22721" y="2296"/>
                    <a:pt x="23364" y="2467"/>
                    <a:pt x="24239" y="2807"/>
                  </a:cubicBezTo>
                  <a:cubicBezTo>
                    <a:pt x="25090" y="3123"/>
                    <a:pt x="26074" y="3633"/>
                    <a:pt x="27192" y="4338"/>
                  </a:cubicBezTo>
                  <a:cubicBezTo>
                    <a:pt x="28285" y="5018"/>
                    <a:pt x="29330" y="5808"/>
                    <a:pt x="30326" y="6707"/>
                  </a:cubicBezTo>
                  <a:cubicBezTo>
                    <a:pt x="31298" y="7606"/>
                    <a:pt x="32125" y="8724"/>
                    <a:pt x="32805" y="10060"/>
                  </a:cubicBezTo>
                  <a:cubicBezTo>
                    <a:pt x="33485" y="11397"/>
                    <a:pt x="33826" y="12794"/>
                    <a:pt x="33826" y="14252"/>
                  </a:cubicBezTo>
                  <a:cubicBezTo>
                    <a:pt x="33826" y="16342"/>
                    <a:pt x="33267" y="18079"/>
                    <a:pt x="32149" y="19464"/>
                  </a:cubicBezTo>
                  <a:cubicBezTo>
                    <a:pt x="31031" y="20849"/>
                    <a:pt x="29695" y="21797"/>
                    <a:pt x="28139" y="22307"/>
                  </a:cubicBezTo>
                  <a:cubicBezTo>
                    <a:pt x="28358" y="22429"/>
                    <a:pt x="28613" y="22574"/>
                    <a:pt x="28905" y="22745"/>
                  </a:cubicBezTo>
                  <a:cubicBezTo>
                    <a:pt x="29196" y="22915"/>
                    <a:pt x="29670" y="23255"/>
                    <a:pt x="30326" y="23766"/>
                  </a:cubicBezTo>
                  <a:cubicBezTo>
                    <a:pt x="30958" y="24252"/>
                    <a:pt x="31517" y="24774"/>
                    <a:pt x="32003" y="25333"/>
                  </a:cubicBezTo>
                  <a:cubicBezTo>
                    <a:pt x="32465" y="25892"/>
                    <a:pt x="32878" y="26609"/>
                    <a:pt x="33242" y="27483"/>
                  </a:cubicBezTo>
                  <a:cubicBezTo>
                    <a:pt x="33631" y="28334"/>
                    <a:pt x="33826" y="29221"/>
                    <a:pt x="33826" y="30144"/>
                  </a:cubicBezTo>
                  <a:cubicBezTo>
                    <a:pt x="33826" y="31311"/>
                    <a:pt x="33656" y="32416"/>
                    <a:pt x="33315" y="33461"/>
                  </a:cubicBezTo>
                  <a:cubicBezTo>
                    <a:pt x="32975" y="34482"/>
                    <a:pt x="32416" y="35357"/>
                    <a:pt x="31639" y="36086"/>
                  </a:cubicBezTo>
                  <a:cubicBezTo>
                    <a:pt x="30861" y="36815"/>
                    <a:pt x="29938" y="37179"/>
                    <a:pt x="28868" y="37179"/>
                  </a:cubicBezTo>
                  <a:cubicBezTo>
                    <a:pt x="27678" y="37179"/>
                    <a:pt x="26669" y="36778"/>
                    <a:pt x="25843" y="35976"/>
                  </a:cubicBezTo>
                  <a:cubicBezTo>
                    <a:pt x="24993" y="35150"/>
                    <a:pt x="24567" y="34178"/>
                    <a:pt x="24567" y="33060"/>
                  </a:cubicBezTo>
                  <a:cubicBezTo>
                    <a:pt x="24567" y="32356"/>
                    <a:pt x="24774" y="31724"/>
                    <a:pt x="25187" y="31164"/>
                  </a:cubicBezTo>
                  <a:cubicBezTo>
                    <a:pt x="25600" y="30582"/>
                    <a:pt x="26256" y="30290"/>
                    <a:pt x="27155" y="30290"/>
                  </a:cubicBezTo>
                  <a:cubicBezTo>
                    <a:pt x="28152" y="30290"/>
                    <a:pt x="29026" y="30630"/>
                    <a:pt x="29780" y="31311"/>
                  </a:cubicBezTo>
                  <a:cubicBezTo>
                    <a:pt x="30533" y="31991"/>
                    <a:pt x="31007" y="32817"/>
                    <a:pt x="31201" y="33789"/>
                  </a:cubicBezTo>
                  <a:cubicBezTo>
                    <a:pt x="31833" y="32793"/>
                    <a:pt x="32149" y="31554"/>
                    <a:pt x="32149" y="30071"/>
                  </a:cubicBezTo>
                  <a:cubicBezTo>
                    <a:pt x="32149" y="28468"/>
                    <a:pt x="31444" y="27034"/>
                    <a:pt x="30035" y="25770"/>
                  </a:cubicBezTo>
                  <a:cubicBezTo>
                    <a:pt x="28625" y="24506"/>
                    <a:pt x="26742" y="23571"/>
                    <a:pt x="24385" y="22963"/>
                  </a:cubicBezTo>
                  <a:cubicBezTo>
                    <a:pt x="18723" y="21457"/>
                    <a:pt x="14629" y="20412"/>
                    <a:pt x="12101" y="19829"/>
                  </a:cubicBezTo>
                  <a:cubicBezTo>
                    <a:pt x="9550" y="19246"/>
                    <a:pt x="7727" y="18954"/>
                    <a:pt x="6634" y="18954"/>
                  </a:cubicBezTo>
                  <a:cubicBezTo>
                    <a:pt x="5613" y="18954"/>
                    <a:pt x="4751" y="19088"/>
                    <a:pt x="4046" y="19355"/>
                  </a:cubicBezTo>
                  <a:cubicBezTo>
                    <a:pt x="3341" y="19622"/>
                    <a:pt x="2831" y="19987"/>
                    <a:pt x="2515" y="20448"/>
                  </a:cubicBezTo>
                  <a:cubicBezTo>
                    <a:pt x="2175" y="20886"/>
                    <a:pt x="1944" y="21311"/>
                    <a:pt x="1823" y="21725"/>
                  </a:cubicBezTo>
                  <a:cubicBezTo>
                    <a:pt x="1701" y="22113"/>
                    <a:pt x="1640" y="22526"/>
                    <a:pt x="1640" y="22963"/>
                  </a:cubicBezTo>
                  <a:cubicBezTo>
                    <a:pt x="1640" y="23692"/>
                    <a:pt x="1786" y="24470"/>
                    <a:pt x="2078" y="25296"/>
                  </a:cubicBezTo>
                  <a:cubicBezTo>
                    <a:pt x="2369" y="26098"/>
                    <a:pt x="2855" y="26985"/>
                    <a:pt x="3536" y="27957"/>
                  </a:cubicBezTo>
                  <a:cubicBezTo>
                    <a:pt x="4192" y="28905"/>
                    <a:pt x="5200" y="29828"/>
                    <a:pt x="6561" y="30727"/>
                  </a:cubicBezTo>
                  <a:cubicBezTo>
                    <a:pt x="7922" y="31627"/>
                    <a:pt x="9538" y="32380"/>
                    <a:pt x="11409" y="32988"/>
                  </a:cubicBezTo>
                  <a:cubicBezTo>
                    <a:pt x="11968" y="33109"/>
                    <a:pt x="12247" y="33437"/>
                    <a:pt x="12247" y="33972"/>
                  </a:cubicBezTo>
                  <a:cubicBezTo>
                    <a:pt x="12223" y="34555"/>
                    <a:pt x="11968" y="34846"/>
                    <a:pt x="11482" y="34846"/>
                  </a:cubicBezTo>
                  <a:cubicBezTo>
                    <a:pt x="11069" y="34846"/>
                    <a:pt x="10437" y="34689"/>
                    <a:pt x="9586" y="34373"/>
                  </a:cubicBezTo>
                  <a:cubicBezTo>
                    <a:pt x="8712" y="34033"/>
                    <a:pt x="7727" y="33522"/>
                    <a:pt x="6634" y="32841"/>
                  </a:cubicBezTo>
                  <a:cubicBezTo>
                    <a:pt x="5540" y="32137"/>
                    <a:pt x="4508" y="31335"/>
                    <a:pt x="3536" y="30436"/>
                  </a:cubicBezTo>
                  <a:cubicBezTo>
                    <a:pt x="2539" y="29513"/>
                    <a:pt x="1701" y="28382"/>
                    <a:pt x="1021" y="27046"/>
                  </a:cubicBezTo>
                  <a:cubicBezTo>
                    <a:pt x="340" y="25685"/>
                    <a:pt x="0" y="24276"/>
                    <a:pt x="0" y="22818"/>
                  </a:cubicBezTo>
                  <a:cubicBezTo>
                    <a:pt x="0" y="22162"/>
                    <a:pt x="73" y="21518"/>
                    <a:pt x="219" y="20886"/>
                  </a:cubicBezTo>
                  <a:cubicBezTo>
                    <a:pt x="340" y="20230"/>
                    <a:pt x="583" y="19512"/>
                    <a:pt x="948" y="18735"/>
                  </a:cubicBezTo>
                  <a:cubicBezTo>
                    <a:pt x="1312" y="17933"/>
                    <a:pt x="1895" y="17180"/>
                    <a:pt x="2697" y="16475"/>
                  </a:cubicBezTo>
                  <a:cubicBezTo>
                    <a:pt x="3499" y="15771"/>
                    <a:pt x="4483" y="15199"/>
                    <a:pt x="5650" y="14762"/>
                  </a:cubicBezTo>
                  <a:cubicBezTo>
                    <a:pt x="5091" y="14470"/>
                    <a:pt x="4544" y="14130"/>
                    <a:pt x="4010" y="13742"/>
                  </a:cubicBezTo>
                  <a:cubicBezTo>
                    <a:pt x="3475" y="13329"/>
                    <a:pt x="2880" y="12806"/>
                    <a:pt x="2223" y="12174"/>
                  </a:cubicBezTo>
                  <a:cubicBezTo>
                    <a:pt x="1543" y="11518"/>
                    <a:pt x="1008" y="10740"/>
                    <a:pt x="620" y="9841"/>
                  </a:cubicBezTo>
                  <a:cubicBezTo>
                    <a:pt x="207" y="8918"/>
                    <a:pt x="0" y="7946"/>
                    <a:pt x="0" y="6926"/>
                  </a:cubicBezTo>
                  <a:cubicBezTo>
                    <a:pt x="0" y="5929"/>
                    <a:pt x="134" y="4945"/>
                    <a:pt x="401" y="3973"/>
                  </a:cubicBezTo>
                  <a:cubicBezTo>
                    <a:pt x="644" y="3001"/>
                    <a:pt x="1166" y="2102"/>
                    <a:pt x="1968" y="1276"/>
                  </a:cubicBezTo>
                  <a:cubicBezTo>
                    <a:pt x="2746" y="426"/>
                    <a:pt x="3730" y="0"/>
                    <a:pt x="4921" y="0"/>
                  </a:cubicBezTo>
                  <a:close/>
                </a:path>
              </a:pathLst>
            </a:custGeom>
            <a:solidFill>
              <a:srgbClr val="000000"/>
            </a:solidFill>
            <a:ln w="778"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5134AFC9-2522-BEAB-1D6D-4790A1BC01CA}"/>
                </a:ext>
              </a:extLst>
            </p:cNvPr>
            <p:cNvSpPr/>
            <p:nvPr/>
          </p:nvSpPr>
          <p:spPr>
            <a:xfrm>
              <a:off x="6548297" y="2090941"/>
              <a:ext cx="46510" cy="8820"/>
            </a:xfrm>
            <a:custGeom>
              <a:avLst/>
              <a:gdLst>
                <a:gd name="connsiteX0" fmla="*/ 6634 w 46510"/>
                <a:gd name="connsiteY0" fmla="*/ 7691 h 8820"/>
                <a:gd name="connsiteX1" fmla="*/ 3864 w 46510"/>
                <a:gd name="connsiteY1" fmla="*/ 8821 h 8820"/>
                <a:gd name="connsiteX2" fmla="*/ 1166 w 46510"/>
                <a:gd name="connsiteY2" fmla="*/ 7691 h 8820"/>
                <a:gd name="connsiteX3" fmla="*/ 0 w 46510"/>
                <a:gd name="connsiteY3" fmla="*/ 4848 h 8820"/>
                <a:gd name="connsiteX4" fmla="*/ 1093 w 46510"/>
                <a:gd name="connsiteY4" fmla="*/ 2114 h 8820"/>
                <a:gd name="connsiteX5" fmla="*/ 3900 w 46510"/>
                <a:gd name="connsiteY5" fmla="*/ 984 h 8820"/>
                <a:gd name="connsiteX6" fmla="*/ 6743 w 46510"/>
                <a:gd name="connsiteY6" fmla="*/ 2186 h 8820"/>
                <a:gd name="connsiteX7" fmla="*/ 7837 w 46510"/>
                <a:gd name="connsiteY7" fmla="*/ 4848 h 8820"/>
                <a:gd name="connsiteX8" fmla="*/ 6634 w 46510"/>
                <a:gd name="connsiteY8" fmla="*/ 7691 h 8820"/>
                <a:gd name="connsiteX9" fmla="*/ 30910 w 46510"/>
                <a:gd name="connsiteY9" fmla="*/ 7691 h 8820"/>
                <a:gd name="connsiteX10" fmla="*/ 28139 w 46510"/>
                <a:gd name="connsiteY10" fmla="*/ 8747 h 8820"/>
                <a:gd name="connsiteX11" fmla="*/ 25406 w 46510"/>
                <a:gd name="connsiteY11" fmla="*/ 7727 h 8820"/>
                <a:gd name="connsiteX12" fmla="*/ 24203 w 46510"/>
                <a:gd name="connsiteY12" fmla="*/ 4774 h 8820"/>
                <a:gd name="connsiteX13" fmla="*/ 26353 w 46510"/>
                <a:gd name="connsiteY13" fmla="*/ 1275 h 8820"/>
                <a:gd name="connsiteX14" fmla="*/ 32040 w 46510"/>
                <a:gd name="connsiteY14" fmla="*/ 0 h 8820"/>
                <a:gd name="connsiteX15" fmla="*/ 39475 w 46510"/>
                <a:gd name="connsiteY15" fmla="*/ 1567 h 8820"/>
                <a:gd name="connsiteX16" fmla="*/ 44797 w 46510"/>
                <a:gd name="connsiteY16" fmla="*/ 4665 h 8820"/>
                <a:gd name="connsiteX17" fmla="*/ 46510 w 46510"/>
                <a:gd name="connsiteY17" fmla="*/ 6816 h 8820"/>
                <a:gd name="connsiteX18" fmla="*/ 45708 w 46510"/>
                <a:gd name="connsiteY18" fmla="*/ 7545 h 8820"/>
                <a:gd name="connsiteX19" fmla="*/ 44870 w 46510"/>
                <a:gd name="connsiteY19" fmla="*/ 7035 h 8820"/>
                <a:gd name="connsiteX20" fmla="*/ 32040 w 46510"/>
                <a:gd name="connsiteY20" fmla="*/ 1640 h 8820"/>
                <a:gd name="connsiteX21" fmla="*/ 30910 w 46510"/>
                <a:gd name="connsiteY21" fmla="*/ 1786 h 8820"/>
                <a:gd name="connsiteX22" fmla="*/ 31055 w 46510"/>
                <a:gd name="connsiteY22" fmla="*/ 1968 h 8820"/>
                <a:gd name="connsiteX23" fmla="*/ 32112 w 46510"/>
                <a:gd name="connsiteY23" fmla="*/ 4774 h 8820"/>
                <a:gd name="connsiteX24" fmla="*/ 30910 w 46510"/>
                <a:gd name="connsiteY24" fmla="*/ 7691 h 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510" h="8820">
                  <a:moveTo>
                    <a:pt x="6634" y="7691"/>
                  </a:moveTo>
                  <a:cubicBezTo>
                    <a:pt x="5832" y="8444"/>
                    <a:pt x="4909" y="8821"/>
                    <a:pt x="3864" y="8821"/>
                  </a:cubicBezTo>
                  <a:cubicBezTo>
                    <a:pt x="2819" y="8821"/>
                    <a:pt x="1920" y="8444"/>
                    <a:pt x="1166" y="7691"/>
                  </a:cubicBezTo>
                  <a:cubicBezTo>
                    <a:pt x="389" y="6938"/>
                    <a:pt x="0" y="5990"/>
                    <a:pt x="0" y="4848"/>
                  </a:cubicBezTo>
                  <a:cubicBezTo>
                    <a:pt x="0" y="3754"/>
                    <a:pt x="364" y="2843"/>
                    <a:pt x="1093" y="2114"/>
                  </a:cubicBezTo>
                  <a:cubicBezTo>
                    <a:pt x="1798" y="1360"/>
                    <a:pt x="2734" y="984"/>
                    <a:pt x="3900" y="984"/>
                  </a:cubicBezTo>
                  <a:cubicBezTo>
                    <a:pt x="5042" y="984"/>
                    <a:pt x="5990" y="1384"/>
                    <a:pt x="6743" y="2186"/>
                  </a:cubicBezTo>
                  <a:cubicBezTo>
                    <a:pt x="7472" y="2964"/>
                    <a:pt x="7837" y="3851"/>
                    <a:pt x="7837" y="4848"/>
                  </a:cubicBezTo>
                  <a:cubicBezTo>
                    <a:pt x="7837" y="5990"/>
                    <a:pt x="7436" y="6938"/>
                    <a:pt x="6634" y="7691"/>
                  </a:cubicBezTo>
                  <a:moveTo>
                    <a:pt x="30910" y="7691"/>
                  </a:moveTo>
                  <a:cubicBezTo>
                    <a:pt x="30108" y="8395"/>
                    <a:pt x="29184" y="8747"/>
                    <a:pt x="28139" y="8747"/>
                  </a:cubicBezTo>
                  <a:cubicBezTo>
                    <a:pt x="27094" y="8747"/>
                    <a:pt x="26183" y="8407"/>
                    <a:pt x="25406" y="7727"/>
                  </a:cubicBezTo>
                  <a:cubicBezTo>
                    <a:pt x="24604" y="7022"/>
                    <a:pt x="24203" y="6038"/>
                    <a:pt x="24203" y="4774"/>
                  </a:cubicBezTo>
                  <a:cubicBezTo>
                    <a:pt x="24203" y="3292"/>
                    <a:pt x="24920" y="2126"/>
                    <a:pt x="26353" y="1275"/>
                  </a:cubicBezTo>
                  <a:cubicBezTo>
                    <a:pt x="27763" y="425"/>
                    <a:pt x="29658" y="0"/>
                    <a:pt x="32040" y="0"/>
                  </a:cubicBezTo>
                  <a:cubicBezTo>
                    <a:pt x="34615" y="0"/>
                    <a:pt x="37094" y="522"/>
                    <a:pt x="39475" y="1567"/>
                  </a:cubicBezTo>
                  <a:cubicBezTo>
                    <a:pt x="41881" y="2612"/>
                    <a:pt x="43655" y="3645"/>
                    <a:pt x="44797" y="4665"/>
                  </a:cubicBezTo>
                  <a:cubicBezTo>
                    <a:pt x="45939" y="5686"/>
                    <a:pt x="46510" y="6403"/>
                    <a:pt x="46510" y="6816"/>
                  </a:cubicBezTo>
                  <a:cubicBezTo>
                    <a:pt x="46510" y="7302"/>
                    <a:pt x="46243" y="7545"/>
                    <a:pt x="45708" y="7545"/>
                  </a:cubicBezTo>
                  <a:cubicBezTo>
                    <a:pt x="45514" y="7545"/>
                    <a:pt x="45234" y="7375"/>
                    <a:pt x="44870" y="7035"/>
                  </a:cubicBezTo>
                  <a:cubicBezTo>
                    <a:pt x="41031" y="3463"/>
                    <a:pt x="36754" y="1664"/>
                    <a:pt x="32040" y="1640"/>
                  </a:cubicBezTo>
                  <a:cubicBezTo>
                    <a:pt x="31286" y="1640"/>
                    <a:pt x="30910" y="1688"/>
                    <a:pt x="30910" y="1786"/>
                  </a:cubicBezTo>
                  <a:lnTo>
                    <a:pt x="31055" y="1968"/>
                  </a:lnTo>
                  <a:cubicBezTo>
                    <a:pt x="31760" y="2818"/>
                    <a:pt x="32112" y="3754"/>
                    <a:pt x="32112" y="4774"/>
                  </a:cubicBezTo>
                  <a:cubicBezTo>
                    <a:pt x="32112" y="6014"/>
                    <a:pt x="31711" y="6986"/>
                    <a:pt x="30910" y="7691"/>
                  </a:cubicBezTo>
                  <a:close/>
                </a:path>
              </a:pathLst>
            </a:custGeom>
            <a:solidFill>
              <a:srgbClr val="000000"/>
            </a:solidFill>
            <a:ln w="778"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2B4BAF5F-8273-AD09-A249-DC933062C315}"/>
                </a:ext>
              </a:extLst>
            </p:cNvPr>
            <p:cNvSpPr/>
            <p:nvPr/>
          </p:nvSpPr>
          <p:spPr>
            <a:xfrm>
              <a:off x="6547423" y="2026928"/>
              <a:ext cx="49098" cy="40459"/>
            </a:xfrm>
            <a:custGeom>
              <a:avLst/>
              <a:gdLst>
                <a:gd name="connsiteX0" fmla="*/ 22307 w 49098"/>
                <a:gd name="connsiteY0" fmla="*/ 0 h 40459"/>
                <a:gd name="connsiteX1" fmla="*/ 29707 w 49098"/>
                <a:gd name="connsiteY1" fmla="*/ 2223 h 40459"/>
                <a:gd name="connsiteX2" fmla="*/ 33826 w 49098"/>
                <a:gd name="connsiteY2" fmla="*/ 7764 h 40459"/>
                <a:gd name="connsiteX3" fmla="*/ 32331 w 49098"/>
                <a:gd name="connsiteY3" fmla="*/ 12138 h 40459"/>
                <a:gd name="connsiteX4" fmla="*/ 28358 w 49098"/>
                <a:gd name="connsiteY4" fmla="*/ 14470 h 40459"/>
                <a:gd name="connsiteX5" fmla="*/ 30144 w 49098"/>
                <a:gd name="connsiteY5" fmla="*/ 16111 h 40459"/>
                <a:gd name="connsiteX6" fmla="*/ 31821 w 49098"/>
                <a:gd name="connsiteY6" fmla="*/ 18079 h 40459"/>
                <a:gd name="connsiteX7" fmla="*/ 33315 w 49098"/>
                <a:gd name="connsiteY7" fmla="*/ 20959 h 40459"/>
                <a:gd name="connsiteX8" fmla="*/ 33826 w 49098"/>
                <a:gd name="connsiteY8" fmla="*/ 24385 h 40459"/>
                <a:gd name="connsiteX9" fmla="*/ 31493 w 49098"/>
                <a:gd name="connsiteY9" fmla="*/ 31638 h 40459"/>
                <a:gd name="connsiteX10" fmla="*/ 47531 w 49098"/>
                <a:gd name="connsiteY10" fmla="*/ 35758 h 40459"/>
                <a:gd name="connsiteX11" fmla="*/ 49098 w 49098"/>
                <a:gd name="connsiteY11" fmla="*/ 38346 h 40459"/>
                <a:gd name="connsiteX12" fmla="*/ 48515 w 49098"/>
                <a:gd name="connsiteY12" fmla="*/ 39876 h 40459"/>
                <a:gd name="connsiteX13" fmla="*/ 47093 w 49098"/>
                <a:gd name="connsiteY13" fmla="*/ 40460 h 40459"/>
                <a:gd name="connsiteX14" fmla="*/ 45891 w 49098"/>
                <a:gd name="connsiteY14" fmla="*/ 40204 h 40459"/>
                <a:gd name="connsiteX15" fmla="*/ 2697 w 49098"/>
                <a:gd name="connsiteY15" fmla="*/ 29488 h 40459"/>
                <a:gd name="connsiteX16" fmla="*/ 875 w 49098"/>
                <a:gd name="connsiteY16" fmla="*/ 28468 h 40459"/>
                <a:gd name="connsiteX17" fmla="*/ 109 w 49098"/>
                <a:gd name="connsiteY17" fmla="*/ 27265 h 40459"/>
                <a:gd name="connsiteX18" fmla="*/ 0 w 49098"/>
                <a:gd name="connsiteY18" fmla="*/ 26499 h 40459"/>
                <a:gd name="connsiteX19" fmla="*/ 547 w 49098"/>
                <a:gd name="connsiteY19" fmla="*/ 24932 h 40459"/>
                <a:gd name="connsiteX20" fmla="*/ 2005 w 49098"/>
                <a:gd name="connsiteY20" fmla="*/ 24312 h 40459"/>
                <a:gd name="connsiteX21" fmla="*/ 2989 w 49098"/>
                <a:gd name="connsiteY21" fmla="*/ 24531 h 40459"/>
                <a:gd name="connsiteX22" fmla="*/ 5030 w 49098"/>
                <a:gd name="connsiteY22" fmla="*/ 25005 h 40459"/>
                <a:gd name="connsiteX23" fmla="*/ 6780 w 49098"/>
                <a:gd name="connsiteY23" fmla="*/ 25442 h 40459"/>
                <a:gd name="connsiteX24" fmla="*/ 19319 w 49098"/>
                <a:gd name="connsiteY24" fmla="*/ 28577 h 40459"/>
                <a:gd name="connsiteX25" fmla="*/ 25661 w 49098"/>
                <a:gd name="connsiteY25" fmla="*/ 29634 h 40459"/>
                <a:gd name="connsiteX26" fmla="*/ 30472 w 49098"/>
                <a:gd name="connsiteY26" fmla="*/ 28249 h 40459"/>
                <a:gd name="connsiteX27" fmla="*/ 32149 w 49098"/>
                <a:gd name="connsiteY27" fmla="*/ 24093 h 40459"/>
                <a:gd name="connsiteX28" fmla="*/ 31456 w 49098"/>
                <a:gd name="connsiteY28" fmla="*/ 20776 h 40459"/>
                <a:gd name="connsiteX29" fmla="*/ 29743 w 49098"/>
                <a:gd name="connsiteY29" fmla="*/ 18079 h 40459"/>
                <a:gd name="connsiteX30" fmla="*/ 27702 w 49098"/>
                <a:gd name="connsiteY30" fmla="*/ 16111 h 40459"/>
                <a:gd name="connsiteX31" fmla="*/ 25916 w 49098"/>
                <a:gd name="connsiteY31" fmla="*/ 14835 h 40459"/>
                <a:gd name="connsiteX32" fmla="*/ 25005 w 49098"/>
                <a:gd name="connsiteY32" fmla="*/ 14398 h 40459"/>
                <a:gd name="connsiteX33" fmla="*/ 17387 w 49098"/>
                <a:gd name="connsiteY33" fmla="*/ 12466 h 40459"/>
                <a:gd name="connsiteX34" fmla="*/ 3426 w 49098"/>
                <a:gd name="connsiteY34" fmla="*/ 8930 h 40459"/>
                <a:gd name="connsiteX35" fmla="*/ 1968 w 49098"/>
                <a:gd name="connsiteY35" fmla="*/ 8311 h 40459"/>
                <a:gd name="connsiteX36" fmla="*/ 1130 w 49098"/>
                <a:gd name="connsiteY36" fmla="*/ 7363 h 40459"/>
                <a:gd name="connsiteX37" fmla="*/ 875 w 49098"/>
                <a:gd name="connsiteY37" fmla="*/ 6561 h 40459"/>
                <a:gd name="connsiteX38" fmla="*/ 802 w 49098"/>
                <a:gd name="connsiteY38" fmla="*/ 6014 h 40459"/>
                <a:gd name="connsiteX39" fmla="*/ 1349 w 49098"/>
                <a:gd name="connsiteY39" fmla="*/ 4483 h 40459"/>
                <a:gd name="connsiteX40" fmla="*/ 2843 w 49098"/>
                <a:gd name="connsiteY40" fmla="*/ 3863 h 40459"/>
                <a:gd name="connsiteX41" fmla="*/ 3900 w 49098"/>
                <a:gd name="connsiteY41" fmla="*/ 4083 h 40459"/>
                <a:gd name="connsiteX42" fmla="*/ 5978 w 49098"/>
                <a:gd name="connsiteY42" fmla="*/ 4557 h 40459"/>
                <a:gd name="connsiteX43" fmla="*/ 7837 w 49098"/>
                <a:gd name="connsiteY43" fmla="*/ 4994 h 40459"/>
                <a:gd name="connsiteX44" fmla="*/ 12903 w 49098"/>
                <a:gd name="connsiteY44" fmla="*/ 6269 h 40459"/>
                <a:gd name="connsiteX45" fmla="*/ 20959 w 49098"/>
                <a:gd name="connsiteY45" fmla="*/ 8347 h 40459"/>
                <a:gd name="connsiteX46" fmla="*/ 22964 w 49098"/>
                <a:gd name="connsiteY46" fmla="*/ 8821 h 40459"/>
                <a:gd name="connsiteX47" fmla="*/ 25296 w 49098"/>
                <a:gd name="connsiteY47" fmla="*/ 9331 h 40459"/>
                <a:gd name="connsiteX48" fmla="*/ 27119 w 49098"/>
                <a:gd name="connsiteY48" fmla="*/ 9696 h 40459"/>
                <a:gd name="connsiteX49" fmla="*/ 28723 w 49098"/>
                <a:gd name="connsiteY49" fmla="*/ 9841 h 40459"/>
                <a:gd name="connsiteX50" fmla="*/ 32149 w 49098"/>
                <a:gd name="connsiteY50" fmla="*/ 7582 h 40459"/>
                <a:gd name="connsiteX51" fmla="*/ 31639 w 49098"/>
                <a:gd name="connsiteY51" fmla="*/ 5942 h 40459"/>
                <a:gd name="connsiteX52" fmla="*/ 30326 w 49098"/>
                <a:gd name="connsiteY52" fmla="*/ 4665 h 40459"/>
                <a:gd name="connsiteX53" fmla="*/ 28249 w 49098"/>
                <a:gd name="connsiteY53" fmla="*/ 3609 h 40459"/>
                <a:gd name="connsiteX54" fmla="*/ 25807 w 49098"/>
                <a:gd name="connsiteY54" fmla="*/ 2733 h 40459"/>
                <a:gd name="connsiteX55" fmla="*/ 22927 w 49098"/>
                <a:gd name="connsiteY55" fmla="*/ 1932 h 40459"/>
                <a:gd name="connsiteX56" fmla="*/ 21834 w 49098"/>
                <a:gd name="connsiteY56" fmla="*/ 1567 h 40459"/>
                <a:gd name="connsiteX57" fmla="*/ 21578 w 49098"/>
                <a:gd name="connsiteY57" fmla="*/ 875 h 40459"/>
                <a:gd name="connsiteX58" fmla="*/ 22307 w 49098"/>
                <a:gd name="connsiteY58" fmla="*/ 0 h 4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098" h="40459">
                  <a:moveTo>
                    <a:pt x="22307" y="0"/>
                  </a:moveTo>
                  <a:cubicBezTo>
                    <a:pt x="25442" y="632"/>
                    <a:pt x="27909" y="1373"/>
                    <a:pt x="29707" y="2223"/>
                  </a:cubicBezTo>
                  <a:cubicBezTo>
                    <a:pt x="32453" y="3584"/>
                    <a:pt x="33826" y="5431"/>
                    <a:pt x="33826" y="7764"/>
                  </a:cubicBezTo>
                  <a:cubicBezTo>
                    <a:pt x="33826" y="9416"/>
                    <a:pt x="33328" y="10874"/>
                    <a:pt x="32331" y="12138"/>
                  </a:cubicBezTo>
                  <a:cubicBezTo>
                    <a:pt x="31335" y="13377"/>
                    <a:pt x="30011" y="14154"/>
                    <a:pt x="28358" y="14470"/>
                  </a:cubicBezTo>
                  <a:cubicBezTo>
                    <a:pt x="29111" y="15102"/>
                    <a:pt x="29707" y="15649"/>
                    <a:pt x="30144" y="16111"/>
                  </a:cubicBezTo>
                  <a:cubicBezTo>
                    <a:pt x="30582" y="16549"/>
                    <a:pt x="31140" y="17205"/>
                    <a:pt x="31821" y="18079"/>
                  </a:cubicBezTo>
                  <a:cubicBezTo>
                    <a:pt x="32477" y="18930"/>
                    <a:pt x="32975" y="19890"/>
                    <a:pt x="33315" y="20959"/>
                  </a:cubicBezTo>
                  <a:cubicBezTo>
                    <a:pt x="33656" y="22028"/>
                    <a:pt x="33826" y="23170"/>
                    <a:pt x="33826" y="24385"/>
                  </a:cubicBezTo>
                  <a:cubicBezTo>
                    <a:pt x="33826" y="27349"/>
                    <a:pt x="33048" y="29767"/>
                    <a:pt x="31493" y="31638"/>
                  </a:cubicBezTo>
                  <a:cubicBezTo>
                    <a:pt x="41675" y="34166"/>
                    <a:pt x="47021" y="35539"/>
                    <a:pt x="47531" y="35758"/>
                  </a:cubicBezTo>
                  <a:cubicBezTo>
                    <a:pt x="48576" y="36462"/>
                    <a:pt x="49098" y="37325"/>
                    <a:pt x="49098" y="38346"/>
                  </a:cubicBezTo>
                  <a:cubicBezTo>
                    <a:pt x="49098" y="38977"/>
                    <a:pt x="48904" y="39488"/>
                    <a:pt x="48515" y="39876"/>
                  </a:cubicBezTo>
                  <a:cubicBezTo>
                    <a:pt x="48151" y="40265"/>
                    <a:pt x="47677" y="40460"/>
                    <a:pt x="47093" y="40460"/>
                  </a:cubicBezTo>
                  <a:cubicBezTo>
                    <a:pt x="46899" y="40436"/>
                    <a:pt x="46498" y="40350"/>
                    <a:pt x="45891" y="40204"/>
                  </a:cubicBezTo>
                  <a:lnTo>
                    <a:pt x="2697" y="29488"/>
                  </a:lnTo>
                  <a:cubicBezTo>
                    <a:pt x="1920" y="29294"/>
                    <a:pt x="1312" y="28954"/>
                    <a:pt x="875" y="28468"/>
                  </a:cubicBezTo>
                  <a:cubicBezTo>
                    <a:pt x="413" y="27957"/>
                    <a:pt x="158" y="27556"/>
                    <a:pt x="109" y="27265"/>
                  </a:cubicBezTo>
                  <a:cubicBezTo>
                    <a:pt x="36" y="26973"/>
                    <a:pt x="0" y="26718"/>
                    <a:pt x="0" y="26499"/>
                  </a:cubicBezTo>
                  <a:cubicBezTo>
                    <a:pt x="0" y="25843"/>
                    <a:pt x="182" y="25320"/>
                    <a:pt x="547" y="24932"/>
                  </a:cubicBezTo>
                  <a:cubicBezTo>
                    <a:pt x="887" y="24519"/>
                    <a:pt x="1373" y="24312"/>
                    <a:pt x="2005" y="24312"/>
                  </a:cubicBezTo>
                  <a:cubicBezTo>
                    <a:pt x="2102" y="24312"/>
                    <a:pt x="2430" y="24385"/>
                    <a:pt x="2989" y="24531"/>
                  </a:cubicBezTo>
                  <a:cubicBezTo>
                    <a:pt x="3524" y="24653"/>
                    <a:pt x="4204" y="24810"/>
                    <a:pt x="5030" y="25005"/>
                  </a:cubicBezTo>
                  <a:cubicBezTo>
                    <a:pt x="5832" y="25199"/>
                    <a:pt x="6415" y="25345"/>
                    <a:pt x="6780" y="25442"/>
                  </a:cubicBezTo>
                  <a:lnTo>
                    <a:pt x="19319" y="28577"/>
                  </a:lnTo>
                  <a:cubicBezTo>
                    <a:pt x="22186" y="29281"/>
                    <a:pt x="24300" y="29634"/>
                    <a:pt x="25661" y="29634"/>
                  </a:cubicBezTo>
                  <a:cubicBezTo>
                    <a:pt x="27726" y="29634"/>
                    <a:pt x="29330" y="29173"/>
                    <a:pt x="30472" y="28249"/>
                  </a:cubicBezTo>
                  <a:cubicBezTo>
                    <a:pt x="31590" y="27301"/>
                    <a:pt x="32149" y="25916"/>
                    <a:pt x="32149" y="24093"/>
                  </a:cubicBezTo>
                  <a:cubicBezTo>
                    <a:pt x="32149" y="22952"/>
                    <a:pt x="31918" y="21846"/>
                    <a:pt x="31456" y="20776"/>
                  </a:cubicBezTo>
                  <a:cubicBezTo>
                    <a:pt x="30970" y="19707"/>
                    <a:pt x="30399" y="18808"/>
                    <a:pt x="29743" y="18079"/>
                  </a:cubicBezTo>
                  <a:cubicBezTo>
                    <a:pt x="29087" y="17350"/>
                    <a:pt x="28407" y="16694"/>
                    <a:pt x="27702" y="16111"/>
                  </a:cubicBezTo>
                  <a:cubicBezTo>
                    <a:pt x="26973" y="15528"/>
                    <a:pt x="26378" y="15102"/>
                    <a:pt x="25916" y="14835"/>
                  </a:cubicBezTo>
                  <a:cubicBezTo>
                    <a:pt x="25430" y="14568"/>
                    <a:pt x="25126" y="14422"/>
                    <a:pt x="25005" y="14398"/>
                  </a:cubicBezTo>
                  <a:lnTo>
                    <a:pt x="17387" y="12466"/>
                  </a:lnTo>
                  <a:lnTo>
                    <a:pt x="3426" y="8930"/>
                  </a:lnTo>
                  <a:cubicBezTo>
                    <a:pt x="2843" y="8785"/>
                    <a:pt x="2357" y="8578"/>
                    <a:pt x="1968" y="8311"/>
                  </a:cubicBezTo>
                  <a:cubicBezTo>
                    <a:pt x="1555" y="8019"/>
                    <a:pt x="1276" y="7703"/>
                    <a:pt x="1130" y="7363"/>
                  </a:cubicBezTo>
                  <a:cubicBezTo>
                    <a:pt x="984" y="7023"/>
                    <a:pt x="899" y="6755"/>
                    <a:pt x="875" y="6561"/>
                  </a:cubicBezTo>
                  <a:cubicBezTo>
                    <a:pt x="826" y="6366"/>
                    <a:pt x="802" y="6184"/>
                    <a:pt x="802" y="6014"/>
                  </a:cubicBezTo>
                  <a:cubicBezTo>
                    <a:pt x="802" y="5406"/>
                    <a:pt x="984" y="4897"/>
                    <a:pt x="1349" y="4483"/>
                  </a:cubicBezTo>
                  <a:cubicBezTo>
                    <a:pt x="1713" y="4070"/>
                    <a:pt x="2211" y="3863"/>
                    <a:pt x="2843" y="3863"/>
                  </a:cubicBezTo>
                  <a:cubicBezTo>
                    <a:pt x="2965" y="3863"/>
                    <a:pt x="3317" y="3936"/>
                    <a:pt x="3900" y="4083"/>
                  </a:cubicBezTo>
                  <a:cubicBezTo>
                    <a:pt x="4459" y="4204"/>
                    <a:pt x="5152" y="4362"/>
                    <a:pt x="5978" y="4557"/>
                  </a:cubicBezTo>
                  <a:cubicBezTo>
                    <a:pt x="6780" y="4750"/>
                    <a:pt x="7399" y="4897"/>
                    <a:pt x="7837" y="4994"/>
                  </a:cubicBezTo>
                  <a:cubicBezTo>
                    <a:pt x="10899" y="5771"/>
                    <a:pt x="12587" y="6197"/>
                    <a:pt x="12903" y="6269"/>
                  </a:cubicBezTo>
                  <a:lnTo>
                    <a:pt x="20959" y="8347"/>
                  </a:lnTo>
                  <a:cubicBezTo>
                    <a:pt x="21275" y="8420"/>
                    <a:pt x="21943" y="8578"/>
                    <a:pt x="22964" y="8821"/>
                  </a:cubicBezTo>
                  <a:cubicBezTo>
                    <a:pt x="23984" y="9039"/>
                    <a:pt x="24762" y="9210"/>
                    <a:pt x="25296" y="9331"/>
                  </a:cubicBezTo>
                  <a:cubicBezTo>
                    <a:pt x="25807" y="9452"/>
                    <a:pt x="26414" y="9574"/>
                    <a:pt x="27119" y="9696"/>
                  </a:cubicBezTo>
                  <a:cubicBezTo>
                    <a:pt x="27799" y="9793"/>
                    <a:pt x="28334" y="9841"/>
                    <a:pt x="28723" y="9841"/>
                  </a:cubicBezTo>
                  <a:cubicBezTo>
                    <a:pt x="31007" y="9841"/>
                    <a:pt x="32149" y="9088"/>
                    <a:pt x="32149" y="7582"/>
                  </a:cubicBezTo>
                  <a:cubicBezTo>
                    <a:pt x="32149" y="6998"/>
                    <a:pt x="31979" y="6451"/>
                    <a:pt x="31639" y="5942"/>
                  </a:cubicBezTo>
                  <a:cubicBezTo>
                    <a:pt x="31274" y="5431"/>
                    <a:pt x="30837" y="5006"/>
                    <a:pt x="30326" y="4665"/>
                  </a:cubicBezTo>
                  <a:cubicBezTo>
                    <a:pt x="29816" y="4301"/>
                    <a:pt x="29124" y="3949"/>
                    <a:pt x="28249" y="3609"/>
                  </a:cubicBezTo>
                  <a:cubicBezTo>
                    <a:pt x="27350" y="3244"/>
                    <a:pt x="26536" y="2952"/>
                    <a:pt x="25807" y="2733"/>
                  </a:cubicBezTo>
                  <a:cubicBezTo>
                    <a:pt x="25053" y="2515"/>
                    <a:pt x="24093" y="2248"/>
                    <a:pt x="22927" y="1932"/>
                  </a:cubicBezTo>
                  <a:cubicBezTo>
                    <a:pt x="22368" y="1810"/>
                    <a:pt x="22004" y="1688"/>
                    <a:pt x="21834" y="1567"/>
                  </a:cubicBezTo>
                  <a:cubicBezTo>
                    <a:pt x="21663" y="1446"/>
                    <a:pt x="21578" y="1215"/>
                    <a:pt x="21578" y="875"/>
                  </a:cubicBezTo>
                  <a:cubicBezTo>
                    <a:pt x="21578" y="292"/>
                    <a:pt x="21821" y="0"/>
                    <a:pt x="22307" y="0"/>
                  </a:cubicBezTo>
                  <a:close/>
                </a:path>
              </a:pathLst>
            </a:custGeom>
            <a:solidFill>
              <a:srgbClr val="000000"/>
            </a:solidFill>
            <a:ln w="778"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42347EDD-3EBE-EF0D-8C5E-BF0DDAC1D6FF}"/>
                </a:ext>
              </a:extLst>
            </p:cNvPr>
            <p:cNvSpPr/>
            <p:nvPr/>
          </p:nvSpPr>
          <p:spPr>
            <a:xfrm>
              <a:off x="6572500" y="2014092"/>
              <a:ext cx="22307" cy="8748"/>
            </a:xfrm>
            <a:custGeom>
              <a:avLst/>
              <a:gdLst>
                <a:gd name="connsiteX0" fmla="*/ 6707 w 22307"/>
                <a:gd name="connsiteY0" fmla="*/ 7692 h 8748"/>
                <a:gd name="connsiteX1" fmla="*/ 3937 w 22307"/>
                <a:gd name="connsiteY1" fmla="*/ 8748 h 8748"/>
                <a:gd name="connsiteX2" fmla="*/ 1203 w 22307"/>
                <a:gd name="connsiteY2" fmla="*/ 7727 h 8748"/>
                <a:gd name="connsiteX3" fmla="*/ 0 w 22307"/>
                <a:gd name="connsiteY3" fmla="*/ 4775 h 8748"/>
                <a:gd name="connsiteX4" fmla="*/ 2151 w 22307"/>
                <a:gd name="connsiteY4" fmla="*/ 1276 h 8748"/>
                <a:gd name="connsiteX5" fmla="*/ 7837 w 22307"/>
                <a:gd name="connsiteY5" fmla="*/ 0 h 8748"/>
                <a:gd name="connsiteX6" fmla="*/ 15273 w 22307"/>
                <a:gd name="connsiteY6" fmla="*/ 1568 h 8748"/>
                <a:gd name="connsiteX7" fmla="*/ 20594 w 22307"/>
                <a:gd name="connsiteY7" fmla="*/ 4666 h 8748"/>
                <a:gd name="connsiteX8" fmla="*/ 22307 w 22307"/>
                <a:gd name="connsiteY8" fmla="*/ 6816 h 8748"/>
                <a:gd name="connsiteX9" fmla="*/ 21506 w 22307"/>
                <a:gd name="connsiteY9" fmla="*/ 7545 h 8748"/>
                <a:gd name="connsiteX10" fmla="*/ 20667 w 22307"/>
                <a:gd name="connsiteY10" fmla="*/ 7035 h 8748"/>
                <a:gd name="connsiteX11" fmla="*/ 7837 w 22307"/>
                <a:gd name="connsiteY11" fmla="*/ 1640 h 8748"/>
                <a:gd name="connsiteX12" fmla="*/ 6707 w 22307"/>
                <a:gd name="connsiteY12" fmla="*/ 1787 h 8748"/>
                <a:gd name="connsiteX13" fmla="*/ 6853 w 22307"/>
                <a:gd name="connsiteY13" fmla="*/ 1969 h 8748"/>
                <a:gd name="connsiteX14" fmla="*/ 7910 w 22307"/>
                <a:gd name="connsiteY14" fmla="*/ 4775 h 8748"/>
                <a:gd name="connsiteX15" fmla="*/ 6707 w 22307"/>
                <a:gd name="connsiteY15" fmla="*/ 7692 h 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07" h="8748">
                  <a:moveTo>
                    <a:pt x="6707" y="7692"/>
                  </a:moveTo>
                  <a:cubicBezTo>
                    <a:pt x="5905" y="8396"/>
                    <a:pt x="4981" y="8748"/>
                    <a:pt x="3937" y="8748"/>
                  </a:cubicBezTo>
                  <a:cubicBezTo>
                    <a:pt x="2892" y="8748"/>
                    <a:pt x="1980" y="8408"/>
                    <a:pt x="1203" y="7727"/>
                  </a:cubicBezTo>
                  <a:cubicBezTo>
                    <a:pt x="401" y="7023"/>
                    <a:pt x="0" y="6039"/>
                    <a:pt x="0" y="4775"/>
                  </a:cubicBezTo>
                  <a:cubicBezTo>
                    <a:pt x="0" y="3293"/>
                    <a:pt x="717" y="2127"/>
                    <a:pt x="2151" y="1276"/>
                  </a:cubicBezTo>
                  <a:cubicBezTo>
                    <a:pt x="3560" y="426"/>
                    <a:pt x="5455" y="0"/>
                    <a:pt x="7837" y="0"/>
                  </a:cubicBezTo>
                  <a:cubicBezTo>
                    <a:pt x="10413" y="0"/>
                    <a:pt x="12891" y="523"/>
                    <a:pt x="15273" y="1568"/>
                  </a:cubicBezTo>
                  <a:cubicBezTo>
                    <a:pt x="17678" y="2613"/>
                    <a:pt x="19452" y="3645"/>
                    <a:pt x="20594" y="4666"/>
                  </a:cubicBezTo>
                  <a:cubicBezTo>
                    <a:pt x="21736" y="5686"/>
                    <a:pt x="22307" y="6403"/>
                    <a:pt x="22307" y="6816"/>
                  </a:cubicBezTo>
                  <a:cubicBezTo>
                    <a:pt x="22307" y="7302"/>
                    <a:pt x="22040" y="7545"/>
                    <a:pt x="21506" y="7545"/>
                  </a:cubicBezTo>
                  <a:cubicBezTo>
                    <a:pt x="21311" y="7545"/>
                    <a:pt x="21032" y="7375"/>
                    <a:pt x="20667" y="7035"/>
                  </a:cubicBezTo>
                  <a:cubicBezTo>
                    <a:pt x="16828" y="3463"/>
                    <a:pt x="12551" y="1664"/>
                    <a:pt x="7837" y="1640"/>
                  </a:cubicBezTo>
                  <a:cubicBezTo>
                    <a:pt x="7083" y="1640"/>
                    <a:pt x="6707" y="1689"/>
                    <a:pt x="6707" y="1787"/>
                  </a:cubicBezTo>
                  <a:lnTo>
                    <a:pt x="6853" y="1969"/>
                  </a:lnTo>
                  <a:cubicBezTo>
                    <a:pt x="7557" y="2819"/>
                    <a:pt x="7910" y="3755"/>
                    <a:pt x="7910" y="4775"/>
                  </a:cubicBezTo>
                  <a:cubicBezTo>
                    <a:pt x="7910" y="6015"/>
                    <a:pt x="7509" y="6987"/>
                    <a:pt x="6707" y="7692"/>
                  </a:cubicBezTo>
                  <a:close/>
                </a:path>
              </a:pathLst>
            </a:custGeom>
            <a:solidFill>
              <a:srgbClr val="000000"/>
            </a:solidFill>
            <a:ln w="778"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E80C35A-17A6-F4BF-5AEB-73A1111E9E98}"/>
                </a:ext>
              </a:extLst>
            </p:cNvPr>
            <p:cNvSpPr/>
            <p:nvPr/>
          </p:nvSpPr>
          <p:spPr>
            <a:xfrm>
              <a:off x="6548225" y="1951064"/>
              <a:ext cx="33023" cy="39475"/>
            </a:xfrm>
            <a:custGeom>
              <a:avLst/>
              <a:gdLst>
                <a:gd name="connsiteX0" fmla="*/ 1786 w 33023"/>
                <a:gd name="connsiteY0" fmla="*/ 0 h 39475"/>
                <a:gd name="connsiteX1" fmla="*/ 4338 w 33023"/>
                <a:gd name="connsiteY1" fmla="*/ 3645 h 39475"/>
                <a:gd name="connsiteX2" fmla="*/ 4338 w 33023"/>
                <a:gd name="connsiteY2" fmla="*/ 11846 h 39475"/>
                <a:gd name="connsiteX3" fmla="*/ 12466 w 33023"/>
                <a:gd name="connsiteY3" fmla="*/ 9550 h 39475"/>
                <a:gd name="connsiteX4" fmla="*/ 20521 w 33023"/>
                <a:gd name="connsiteY4" fmla="*/ 11263 h 39475"/>
                <a:gd name="connsiteX5" fmla="*/ 27082 w 33023"/>
                <a:gd name="connsiteY5" fmla="*/ 15637 h 39475"/>
                <a:gd name="connsiteX6" fmla="*/ 31420 w 33023"/>
                <a:gd name="connsiteY6" fmla="*/ 21651 h 39475"/>
                <a:gd name="connsiteX7" fmla="*/ 33024 w 33023"/>
                <a:gd name="connsiteY7" fmla="*/ 28285 h 39475"/>
                <a:gd name="connsiteX8" fmla="*/ 29634 w 33023"/>
                <a:gd name="connsiteY8" fmla="*/ 36377 h 39475"/>
                <a:gd name="connsiteX9" fmla="*/ 21214 w 33023"/>
                <a:gd name="connsiteY9" fmla="*/ 39475 h 39475"/>
                <a:gd name="connsiteX10" fmla="*/ 15601 w 33023"/>
                <a:gd name="connsiteY10" fmla="*/ 38563 h 39475"/>
                <a:gd name="connsiteX11" fmla="*/ 9914 w 33023"/>
                <a:gd name="connsiteY11" fmla="*/ 35830 h 39475"/>
                <a:gd name="connsiteX12" fmla="*/ 4921 w 33023"/>
                <a:gd name="connsiteY12" fmla="*/ 31711 h 39475"/>
                <a:gd name="connsiteX13" fmla="*/ 1349 w 33023"/>
                <a:gd name="connsiteY13" fmla="*/ 26280 h 39475"/>
                <a:gd name="connsiteX14" fmla="*/ 0 w 33023"/>
                <a:gd name="connsiteY14" fmla="*/ 19938 h 39475"/>
                <a:gd name="connsiteX15" fmla="*/ 0 w 33023"/>
                <a:gd name="connsiteY15" fmla="*/ 2916 h 39475"/>
                <a:gd name="connsiteX16" fmla="*/ 73 w 33023"/>
                <a:gd name="connsiteY16" fmla="*/ 1531 h 39475"/>
                <a:gd name="connsiteX17" fmla="*/ 547 w 33023"/>
                <a:gd name="connsiteY17" fmla="*/ 510 h 39475"/>
                <a:gd name="connsiteX18" fmla="*/ 1786 w 33023"/>
                <a:gd name="connsiteY18" fmla="*/ 0 h 39475"/>
                <a:gd name="connsiteX19" fmla="*/ 11591 w 33023"/>
                <a:gd name="connsiteY19" fmla="*/ 14325 h 39475"/>
                <a:gd name="connsiteX20" fmla="*/ 9951 w 33023"/>
                <a:gd name="connsiteY20" fmla="*/ 14434 h 39475"/>
                <a:gd name="connsiteX21" fmla="*/ 8092 w 33023"/>
                <a:gd name="connsiteY21" fmla="*/ 14944 h 39475"/>
                <a:gd name="connsiteX22" fmla="*/ 6233 w 33023"/>
                <a:gd name="connsiteY22" fmla="*/ 16037 h 39475"/>
                <a:gd name="connsiteX23" fmla="*/ 4884 w 33023"/>
                <a:gd name="connsiteY23" fmla="*/ 18079 h 39475"/>
                <a:gd name="connsiteX24" fmla="*/ 4338 w 33023"/>
                <a:gd name="connsiteY24" fmla="*/ 21177 h 39475"/>
                <a:gd name="connsiteX25" fmla="*/ 5723 w 33023"/>
                <a:gd name="connsiteY25" fmla="*/ 26462 h 39475"/>
                <a:gd name="connsiteX26" fmla="*/ 10534 w 33023"/>
                <a:gd name="connsiteY26" fmla="*/ 31347 h 39475"/>
                <a:gd name="connsiteX27" fmla="*/ 17241 w 33023"/>
                <a:gd name="connsiteY27" fmla="*/ 33971 h 39475"/>
                <a:gd name="connsiteX28" fmla="*/ 23292 w 33023"/>
                <a:gd name="connsiteY28" fmla="*/ 34846 h 39475"/>
                <a:gd name="connsiteX29" fmla="*/ 29269 w 33023"/>
                <a:gd name="connsiteY29" fmla="*/ 32987 h 39475"/>
                <a:gd name="connsiteX30" fmla="*/ 31347 w 33023"/>
                <a:gd name="connsiteY30" fmla="*/ 28212 h 39475"/>
                <a:gd name="connsiteX31" fmla="*/ 29743 w 33023"/>
                <a:gd name="connsiteY31" fmla="*/ 23145 h 39475"/>
                <a:gd name="connsiteX32" fmla="*/ 25005 w 33023"/>
                <a:gd name="connsiteY32" fmla="*/ 18370 h 39475"/>
                <a:gd name="connsiteX33" fmla="*/ 18371 w 33023"/>
                <a:gd name="connsiteY33" fmla="*/ 15455 h 39475"/>
                <a:gd name="connsiteX34" fmla="*/ 11591 w 33023"/>
                <a:gd name="connsiteY34" fmla="*/ 14325 h 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023" h="39475">
                  <a:moveTo>
                    <a:pt x="1786" y="0"/>
                  </a:moveTo>
                  <a:cubicBezTo>
                    <a:pt x="3487" y="0"/>
                    <a:pt x="4338" y="1215"/>
                    <a:pt x="4338" y="3645"/>
                  </a:cubicBezTo>
                  <a:lnTo>
                    <a:pt x="4338" y="11846"/>
                  </a:lnTo>
                  <a:cubicBezTo>
                    <a:pt x="6525" y="10315"/>
                    <a:pt x="9234" y="9550"/>
                    <a:pt x="12466" y="9550"/>
                  </a:cubicBezTo>
                  <a:cubicBezTo>
                    <a:pt x="15236" y="9550"/>
                    <a:pt x="17921" y="10121"/>
                    <a:pt x="20521" y="11263"/>
                  </a:cubicBezTo>
                  <a:cubicBezTo>
                    <a:pt x="23097" y="12380"/>
                    <a:pt x="25284" y="13839"/>
                    <a:pt x="27082" y="15637"/>
                  </a:cubicBezTo>
                  <a:cubicBezTo>
                    <a:pt x="28881" y="17411"/>
                    <a:pt x="30326" y="19415"/>
                    <a:pt x="31420" y="21651"/>
                  </a:cubicBezTo>
                  <a:cubicBezTo>
                    <a:pt x="32489" y="23886"/>
                    <a:pt x="33024" y="26098"/>
                    <a:pt x="33024" y="28285"/>
                  </a:cubicBezTo>
                  <a:cubicBezTo>
                    <a:pt x="33024" y="31614"/>
                    <a:pt x="31894" y="34311"/>
                    <a:pt x="29634" y="36377"/>
                  </a:cubicBezTo>
                  <a:cubicBezTo>
                    <a:pt x="27374" y="38443"/>
                    <a:pt x="24567" y="39475"/>
                    <a:pt x="21214" y="39475"/>
                  </a:cubicBezTo>
                  <a:cubicBezTo>
                    <a:pt x="19440" y="39475"/>
                    <a:pt x="17569" y="39171"/>
                    <a:pt x="15601" y="38563"/>
                  </a:cubicBezTo>
                  <a:cubicBezTo>
                    <a:pt x="13632" y="37932"/>
                    <a:pt x="11737" y="37020"/>
                    <a:pt x="9914" y="35830"/>
                  </a:cubicBezTo>
                  <a:cubicBezTo>
                    <a:pt x="8068" y="34639"/>
                    <a:pt x="6403" y="33267"/>
                    <a:pt x="4921" y="31711"/>
                  </a:cubicBezTo>
                  <a:cubicBezTo>
                    <a:pt x="3438" y="30132"/>
                    <a:pt x="2248" y="28321"/>
                    <a:pt x="1349" y="26280"/>
                  </a:cubicBezTo>
                  <a:cubicBezTo>
                    <a:pt x="450" y="24214"/>
                    <a:pt x="0" y="22100"/>
                    <a:pt x="0" y="19938"/>
                  </a:cubicBezTo>
                  <a:lnTo>
                    <a:pt x="0" y="2916"/>
                  </a:lnTo>
                  <a:cubicBezTo>
                    <a:pt x="0" y="2308"/>
                    <a:pt x="24" y="1846"/>
                    <a:pt x="73" y="1531"/>
                  </a:cubicBezTo>
                  <a:cubicBezTo>
                    <a:pt x="97" y="1191"/>
                    <a:pt x="255" y="850"/>
                    <a:pt x="547" y="510"/>
                  </a:cubicBezTo>
                  <a:cubicBezTo>
                    <a:pt x="814" y="170"/>
                    <a:pt x="1227" y="0"/>
                    <a:pt x="1786" y="0"/>
                  </a:cubicBezTo>
                  <a:moveTo>
                    <a:pt x="11591" y="14325"/>
                  </a:moveTo>
                  <a:cubicBezTo>
                    <a:pt x="11008" y="14325"/>
                    <a:pt x="10461" y="14361"/>
                    <a:pt x="9951" y="14434"/>
                  </a:cubicBezTo>
                  <a:cubicBezTo>
                    <a:pt x="9416" y="14507"/>
                    <a:pt x="8797" y="14677"/>
                    <a:pt x="8092" y="14944"/>
                  </a:cubicBezTo>
                  <a:cubicBezTo>
                    <a:pt x="7363" y="15211"/>
                    <a:pt x="6743" y="15576"/>
                    <a:pt x="6233" y="16037"/>
                  </a:cubicBezTo>
                  <a:cubicBezTo>
                    <a:pt x="5698" y="16499"/>
                    <a:pt x="5249" y="17180"/>
                    <a:pt x="4884" y="18079"/>
                  </a:cubicBezTo>
                  <a:cubicBezTo>
                    <a:pt x="4520" y="18954"/>
                    <a:pt x="4338" y="19986"/>
                    <a:pt x="4338" y="21177"/>
                  </a:cubicBezTo>
                  <a:cubicBezTo>
                    <a:pt x="4338" y="22854"/>
                    <a:pt x="4799" y="24616"/>
                    <a:pt x="5723" y="26462"/>
                  </a:cubicBezTo>
                  <a:cubicBezTo>
                    <a:pt x="6646" y="28309"/>
                    <a:pt x="8250" y="29937"/>
                    <a:pt x="10534" y="31347"/>
                  </a:cubicBezTo>
                  <a:cubicBezTo>
                    <a:pt x="12478" y="32513"/>
                    <a:pt x="14714" y="33388"/>
                    <a:pt x="17241" y="33971"/>
                  </a:cubicBezTo>
                  <a:cubicBezTo>
                    <a:pt x="19768" y="34554"/>
                    <a:pt x="21785" y="34846"/>
                    <a:pt x="23292" y="34846"/>
                  </a:cubicBezTo>
                  <a:cubicBezTo>
                    <a:pt x="25867" y="34846"/>
                    <a:pt x="27860" y="34226"/>
                    <a:pt x="29269" y="32987"/>
                  </a:cubicBezTo>
                  <a:cubicBezTo>
                    <a:pt x="30654" y="31723"/>
                    <a:pt x="31347" y="30131"/>
                    <a:pt x="31347" y="28212"/>
                  </a:cubicBezTo>
                  <a:cubicBezTo>
                    <a:pt x="31347" y="26633"/>
                    <a:pt x="30812" y="24944"/>
                    <a:pt x="29743" y="23145"/>
                  </a:cubicBezTo>
                  <a:cubicBezTo>
                    <a:pt x="28650" y="21347"/>
                    <a:pt x="27070" y="19756"/>
                    <a:pt x="25005" y="18370"/>
                  </a:cubicBezTo>
                  <a:cubicBezTo>
                    <a:pt x="23207" y="17156"/>
                    <a:pt x="20995" y="16184"/>
                    <a:pt x="18371" y="15455"/>
                  </a:cubicBezTo>
                  <a:cubicBezTo>
                    <a:pt x="15746" y="14701"/>
                    <a:pt x="13486" y="14325"/>
                    <a:pt x="11591" y="14325"/>
                  </a:cubicBezTo>
                  <a:close/>
                </a:path>
              </a:pathLst>
            </a:custGeom>
            <a:solidFill>
              <a:srgbClr val="000000"/>
            </a:solidFill>
            <a:ln w="778"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4A12EA21-BFA9-4373-B9DA-14B4971FFDAC}"/>
                </a:ext>
              </a:extLst>
            </p:cNvPr>
            <p:cNvSpPr/>
            <p:nvPr/>
          </p:nvSpPr>
          <p:spPr>
            <a:xfrm>
              <a:off x="6524070" y="1922613"/>
              <a:ext cx="34802" cy="20870"/>
            </a:xfrm>
            <a:custGeom>
              <a:avLst/>
              <a:gdLst>
                <a:gd name="connsiteX0" fmla="*/ 34802 w 34802"/>
                <a:gd name="connsiteY0" fmla="*/ 20871 h 20870"/>
                <a:gd name="connsiteX1" fmla="*/ 33578 w 34802"/>
                <a:gd name="connsiteY1" fmla="*/ 20795 h 20870"/>
                <a:gd name="connsiteX2" fmla="*/ 32863 w 34802"/>
                <a:gd name="connsiteY2" fmla="*/ 20284 h 20870"/>
                <a:gd name="connsiteX3" fmla="*/ 21688 w 34802"/>
                <a:gd name="connsiteY3" fmla="*/ 10257 h 20870"/>
                <a:gd name="connsiteX4" fmla="*/ 10129 w 34802"/>
                <a:gd name="connsiteY4" fmla="*/ 4771 h 20870"/>
                <a:gd name="connsiteX5" fmla="*/ 4133 w 34802"/>
                <a:gd name="connsiteY5" fmla="*/ 6608 h 20870"/>
                <a:gd name="connsiteX6" fmla="*/ 1633 w 34802"/>
                <a:gd name="connsiteY6" fmla="*/ 11763 h 20870"/>
                <a:gd name="connsiteX7" fmla="*/ 3036 w 34802"/>
                <a:gd name="connsiteY7" fmla="*/ 15998 h 20870"/>
                <a:gd name="connsiteX8" fmla="*/ 6940 w 34802"/>
                <a:gd name="connsiteY8" fmla="*/ 18830 h 20870"/>
                <a:gd name="connsiteX9" fmla="*/ 6889 w 34802"/>
                <a:gd name="connsiteY9" fmla="*/ 18141 h 20870"/>
                <a:gd name="connsiteX10" fmla="*/ 7706 w 34802"/>
                <a:gd name="connsiteY10" fmla="*/ 16125 h 20870"/>
                <a:gd name="connsiteX11" fmla="*/ 9619 w 34802"/>
                <a:gd name="connsiteY11" fmla="*/ 15385 h 20870"/>
                <a:gd name="connsiteX12" fmla="*/ 11711 w 34802"/>
                <a:gd name="connsiteY12" fmla="*/ 16304 h 20870"/>
                <a:gd name="connsiteX13" fmla="*/ 12375 w 34802"/>
                <a:gd name="connsiteY13" fmla="*/ 18090 h 20870"/>
                <a:gd name="connsiteX14" fmla="*/ 12298 w 34802"/>
                <a:gd name="connsiteY14" fmla="*/ 18932 h 20870"/>
                <a:gd name="connsiteX15" fmla="*/ 11507 w 34802"/>
                <a:gd name="connsiteY15" fmla="*/ 20131 h 20870"/>
                <a:gd name="connsiteX16" fmla="*/ 9466 w 34802"/>
                <a:gd name="connsiteY16" fmla="*/ 20871 h 20870"/>
                <a:gd name="connsiteX17" fmla="*/ 2909 w 34802"/>
                <a:gd name="connsiteY17" fmla="*/ 18116 h 20870"/>
                <a:gd name="connsiteX18" fmla="*/ 0 w 34802"/>
                <a:gd name="connsiteY18" fmla="*/ 11099 h 20870"/>
                <a:gd name="connsiteX19" fmla="*/ 2858 w 34802"/>
                <a:gd name="connsiteY19" fmla="*/ 3164 h 20870"/>
                <a:gd name="connsiteX20" fmla="*/ 10129 w 34802"/>
                <a:gd name="connsiteY20" fmla="*/ 0 h 20870"/>
                <a:gd name="connsiteX21" fmla="*/ 13115 w 34802"/>
                <a:gd name="connsiteY21" fmla="*/ 485 h 20870"/>
                <a:gd name="connsiteX22" fmla="*/ 15615 w 34802"/>
                <a:gd name="connsiteY22" fmla="*/ 1582 h 20870"/>
                <a:gd name="connsiteX23" fmla="*/ 18473 w 34802"/>
                <a:gd name="connsiteY23" fmla="*/ 3878 h 20870"/>
                <a:gd name="connsiteX24" fmla="*/ 21484 w 34802"/>
                <a:gd name="connsiteY24" fmla="*/ 6914 h 20870"/>
                <a:gd name="connsiteX25" fmla="*/ 25387 w 34802"/>
                <a:gd name="connsiteY25" fmla="*/ 11303 h 20870"/>
                <a:gd name="connsiteX26" fmla="*/ 30771 w 34802"/>
                <a:gd name="connsiteY26" fmla="*/ 16840 h 20870"/>
                <a:gd name="connsiteX27" fmla="*/ 30771 w 34802"/>
                <a:gd name="connsiteY27" fmla="*/ 7425 h 20870"/>
                <a:gd name="connsiteX28" fmla="*/ 30363 w 34802"/>
                <a:gd name="connsiteY28" fmla="*/ 2475 h 20870"/>
                <a:gd name="connsiteX29" fmla="*/ 25719 w 34802"/>
                <a:gd name="connsiteY29" fmla="*/ 1327 h 20870"/>
                <a:gd name="connsiteX30" fmla="*/ 25719 w 34802"/>
                <a:gd name="connsiteY30" fmla="*/ 0 h 20870"/>
                <a:gd name="connsiteX31" fmla="*/ 34802 w 34802"/>
                <a:gd name="connsiteY31" fmla="*/ 1480 h 20870"/>
                <a:gd name="connsiteX32" fmla="*/ 34802 w 34802"/>
                <a:gd name="connsiteY32" fmla="*/ 20871 h 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802" h="20870">
                  <a:moveTo>
                    <a:pt x="34802" y="20871"/>
                  </a:moveTo>
                  <a:cubicBezTo>
                    <a:pt x="34173" y="20871"/>
                    <a:pt x="33765" y="20845"/>
                    <a:pt x="33578" y="20795"/>
                  </a:cubicBezTo>
                  <a:cubicBezTo>
                    <a:pt x="33391" y="20727"/>
                    <a:pt x="33153" y="20557"/>
                    <a:pt x="32863" y="20284"/>
                  </a:cubicBezTo>
                  <a:lnTo>
                    <a:pt x="21688" y="10257"/>
                  </a:lnTo>
                  <a:cubicBezTo>
                    <a:pt x="17571" y="6600"/>
                    <a:pt x="13719" y="4771"/>
                    <a:pt x="10129" y="4771"/>
                  </a:cubicBezTo>
                  <a:cubicBezTo>
                    <a:pt x="7799" y="4771"/>
                    <a:pt x="5800" y="5384"/>
                    <a:pt x="4133" y="6608"/>
                  </a:cubicBezTo>
                  <a:cubicBezTo>
                    <a:pt x="2466" y="7816"/>
                    <a:pt x="1633" y="9534"/>
                    <a:pt x="1633" y="11763"/>
                  </a:cubicBezTo>
                  <a:cubicBezTo>
                    <a:pt x="1633" y="13293"/>
                    <a:pt x="2101" y="14705"/>
                    <a:pt x="3036" y="15998"/>
                  </a:cubicBezTo>
                  <a:cubicBezTo>
                    <a:pt x="3972" y="17290"/>
                    <a:pt x="5273" y="18235"/>
                    <a:pt x="6940" y="18830"/>
                  </a:cubicBezTo>
                  <a:cubicBezTo>
                    <a:pt x="6906" y="18728"/>
                    <a:pt x="6889" y="18498"/>
                    <a:pt x="6889" y="18141"/>
                  </a:cubicBezTo>
                  <a:cubicBezTo>
                    <a:pt x="6889" y="17273"/>
                    <a:pt x="7161" y="16602"/>
                    <a:pt x="7706" y="16125"/>
                  </a:cubicBezTo>
                  <a:cubicBezTo>
                    <a:pt x="8250" y="15632"/>
                    <a:pt x="8888" y="15385"/>
                    <a:pt x="9619" y="15385"/>
                  </a:cubicBezTo>
                  <a:cubicBezTo>
                    <a:pt x="10555" y="15385"/>
                    <a:pt x="11252" y="15692"/>
                    <a:pt x="11711" y="16304"/>
                  </a:cubicBezTo>
                  <a:cubicBezTo>
                    <a:pt x="12154" y="16900"/>
                    <a:pt x="12375" y="17495"/>
                    <a:pt x="12375" y="18090"/>
                  </a:cubicBezTo>
                  <a:cubicBezTo>
                    <a:pt x="12375" y="18328"/>
                    <a:pt x="12349" y="18609"/>
                    <a:pt x="12298" y="18932"/>
                  </a:cubicBezTo>
                  <a:cubicBezTo>
                    <a:pt x="12247" y="19238"/>
                    <a:pt x="11984" y="19638"/>
                    <a:pt x="11507" y="20131"/>
                  </a:cubicBezTo>
                  <a:cubicBezTo>
                    <a:pt x="11014" y="20624"/>
                    <a:pt x="10334" y="20871"/>
                    <a:pt x="9466" y="20871"/>
                  </a:cubicBezTo>
                  <a:cubicBezTo>
                    <a:pt x="7034" y="20871"/>
                    <a:pt x="4848" y="19953"/>
                    <a:pt x="2909" y="18116"/>
                  </a:cubicBezTo>
                  <a:cubicBezTo>
                    <a:pt x="970" y="16262"/>
                    <a:pt x="0" y="13923"/>
                    <a:pt x="0" y="11099"/>
                  </a:cubicBezTo>
                  <a:cubicBezTo>
                    <a:pt x="0" y="7901"/>
                    <a:pt x="953" y="5256"/>
                    <a:pt x="2858" y="3164"/>
                  </a:cubicBezTo>
                  <a:cubicBezTo>
                    <a:pt x="4746" y="1054"/>
                    <a:pt x="7170" y="0"/>
                    <a:pt x="10129" y="0"/>
                  </a:cubicBezTo>
                  <a:cubicBezTo>
                    <a:pt x="11167" y="0"/>
                    <a:pt x="12162" y="162"/>
                    <a:pt x="13115" y="485"/>
                  </a:cubicBezTo>
                  <a:cubicBezTo>
                    <a:pt x="14050" y="791"/>
                    <a:pt x="14884" y="1156"/>
                    <a:pt x="15615" y="1582"/>
                  </a:cubicBezTo>
                  <a:cubicBezTo>
                    <a:pt x="16347" y="1990"/>
                    <a:pt x="17299" y="2755"/>
                    <a:pt x="18473" y="3878"/>
                  </a:cubicBezTo>
                  <a:cubicBezTo>
                    <a:pt x="19646" y="5001"/>
                    <a:pt x="20650" y="6012"/>
                    <a:pt x="21484" y="6914"/>
                  </a:cubicBezTo>
                  <a:cubicBezTo>
                    <a:pt x="22317" y="7816"/>
                    <a:pt x="23618" y="9279"/>
                    <a:pt x="25387" y="11303"/>
                  </a:cubicBezTo>
                  <a:lnTo>
                    <a:pt x="30771" y="16840"/>
                  </a:lnTo>
                  <a:lnTo>
                    <a:pt x="30771" y="7425"/>
                  </a:lnTo>
                  <a:cubicBezTo>
                    <a:pt x="30771" y="4363"/>
                    <a:pt x="30635" y="2713"/>
                    <a:pt x="30363" y="2475"/>
                  </a:cubicBezTo>
                  <a:cubicBezTo>
                    <a:pt x="29870" y="2135"/>
                    <a:pt x="28322" y="1752"/>
                    <a:pt x="25719" y="1327"/>
                  </a:cubicBezTo>
                  <a:lnTo>
                    <a:pt x="25719" y="0"/>
                  </a:lnTo>
                  <a:lnTo>
                    <a:pt x="34802" y="1480"/>
                  </a:lnTo>
                  <a:lnTo>
                    <a:pt x="34802" y="20871"/>
                  </a:lnTo>
                  <a:close/>
                </a:path>
              </a:pathLst>
            </a:custGeom>
            <a:solidFill>
              <a:srgbClr val="000000"/>
            </a:solidFill>
            <a:ln w="778"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532F2EA6-971D-E714-12B4-CFC9F2C97D87}"/>
                </a:ext>
              </a:extLst>
            </p:cNvPr>
            <p:cNvSpPr/>
            <p:nvPr/>
          </p:nvSpPr>
          <p:spPr>
            <a:xfrm>
              <a:off x="6524423" y="1897539"/>
              <a:ext cx="74649" cy="17313"/>
            </a:xfrm>
            <a:custGeom>
              <a:avLst/>
              <a:gdLst>
                <a:gd name="connsiteX0" fmla="*/ 73921 w 74649"/>
                <a:gd name="connsiteY0" fmla="*/ 17314 h 17313"/>
                <a:gd name="connsiteX1" fmla="*/ 72645 w 74649"/>
                <a:gd name="connsiteY1" fmla="*/ 16366 h 17313"/>
                <a:gd name="connsiteX2" fmla="*/ 37325 w 74649"/>
                <a:gd name="connsiteY2" fmla="*/ 4337 h 17313"/>
                <a:gd name="connsiteX3" fmla="*/ 2479 w 74649"/>
                <a:gd name="connsiteY3" fmla="*/ 15892 h 17313"/>
                <a:gd name="connsiteX4" fmla="*/ 729 w 74649"/>
                <a:gd name="connsiteY4" fmla="*/ 17314 h 17313"/>
                <a:gd name="connsiteX5" fmla="*/ 0 w 74649"/>
                <a:gd name="connsiteY5" fmla="*/ 16584 h 17313"/>
                <a:gd name="connsiteX6" fmla="*/ 1494 w 74649"/>
                <a:gd name="connsiteY6" fmla="*/ 14288 h 17313"/>
                <a:gd name="connsiteX7" fmla="*/ 6415 w 74649"/>
                <a:gd name="connsiteY7" fmla="*/ 9732 h 17313"/>
                <a:gd name="connsiteX8" fmla="*/ 14033 w 74649"/>
                <a:gd name="connsiteY8" fmla="*/ 4921 h 17313"/>
                <a:gd name="connsiteX9" fmla="*/ 37325 w 74649"/>
                <a:gd name="connsiteY9" fmla="*/ 0 h 17313"/>
                <a:gd name="connsiteX10" fmla="*/ 60106 w 74649"/>
                <a:gd name="connsiteY10" fmla="*/ 4702 h 17313"/>
                <a:gd name="connsiteX11" fmla="*/ 67943 w 74649"/>
                <a:gd name="connsiteY11" fmla="*/ 9513 h 17313"/>
                <a:gd name="connsiteX12" fmla="*/ 73083 w 74649"/>
                <a:gd name="connsiteY12" fmla="*/ 14179 h 17313"/>
                <a:gd name="connsiteX13" fmla="*/ 74650 w 74649"/>
                <a:gd name="connsiteY13" fmla="*/ 16584 h 17313"/>
                <a:gd name="connsiteX14" fmla="*/ 73921 w 74649"/>
                <a:gd name="connsiteY14" fmla="*/ 17314 h 1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649" h="17313">
                  <a:moveTo>
                    <a:pt x="73921" y="17314"/>
                  </a:moveTo>
                  <a:cubicBezTo>
                    <a:pt x="73678" y="17314"/>
                    <a:pt x="73253" y="16998"/>
                    <a:pt x="72645" y="16366"/>
                  </a:cubicBezTo>
                  <a:cubicBezTo>
                    <a:pt x="64480" y="8347"/>
                    <a:pt x="52707" y="4337"/>
                    <a:pt x="37325" y="4337"/>
                  </a:cubicBezTo>
                  <a:cubicBezTo>
                    <a:pt x="21894" y="4337"/>
                    <a:pt x="10279" y="8189"/>
                    <a:pt x="2479" y="15892"/>
                  </a:cubicBezTo>
                  <a:cubicBezTo>
                    <a:pt x="1579" y="16840"/>
                    <a:pt x="996" y="17314"/>
                    <a:pt x="729" y="17314"/>
                  </a:cubicBezTo>
                  <a:cubicBezTo>
                    <a:pt x="243" y="17314"/>
                    <a:pt x="0" y="17071"/>
                    <a:pt x="0" y="16584"/>
                  </a:cubicBezTo>
                  <a:cubicBezTo>
                    <a:pt x="0" y="16244"/>
                    <a:pt x="498" y="15479"/>
                    <a:pt x="1494" y="14288"/>
                  </a:cubicBezTo>
                  <a:cubicBezTo>
                    <a:pt x="2491" y="13074"/>
                    <a:pt x="4131" y="11555"/>
                    <a:pt x="6415" y="9732"/>
                  </a:cubicBezTo>
                  <a:cubicBezTo>
                    <a:pt x="8699" y="7885"/>
                    <a:pt x="11239" y="6282"/>
                    <a:pt x="14033" y="4921"/>
                  </a:cubicBezTo>
                  <a:cubicBezTo>
                    <a:pt x="20813" y="1640"/>
                    <a:pt x="28577" y="0"/>
                    <a:pt x="37325" y="0"/>
                  </a:cubicBezTo>
                  <a:cubicBezTo>
                    <a:pt x="45733" y="0"/>
                    <a:pt x="53326" y="1567"/>
                    <a:pt x="60106" y="4702"/>
                  </a:cubicBezTo>
                  <a:cubicBezTo>
                    <a:pt x="62949" y="6038"/>
                    <a:pt x="65561" y="7642"/>
                    <a:pt x="67943" y="9513"/>
                  </a:cubicBezTo>
                  <a:cubicBezTo>
                    <a:pt x="70324" y="11384"/>
                    <a:pt x="72038" y="12939"/>
                    <a:pt x="73083" y="14179"/>
                  </a:cubicBezTo>
                  <a:cubicBezTo>
                    <a:pt x="74127" y="15418"/>
                    <a:pt x="74650" y="16219"/>
                    <a:pt x="74650" y="16584"/>
                  </a:cubicBezTo>
                  <a:cubicBezTo>
                    <a:pt x="74650" y="17071"/>
                    <a:pt x="74407" y="17314"/>
                    <a:pt x="73921" y="17314"/>
                  </a:cubicBezTo>
                  <a:close/>
                </a:path>
              </a:pathLst>
            </a:custGeom>
            <a:solidFill>
              <a:srgbClr val="000000"/>
            </a:solidFill>
            <a:ln w="778" cap="flat">
              <a:noFill/>
              <a:prstDash val="solid"/>
              <a:miter/>
            </a:ln>
          </p:spPr>
          <p:txBody>
            <a:bodyPr rtlCol="0" anchor="ctr"/>
            <a:lstStyle/>
            <a:p>
              <a:endParaRPr lang="en-DE"/>
            </a:p>
          </p:txBody>
        </p:sp>
      </p:grpSp>
      <p:sp>
        <p:nvSpPr>
          <p:cNvPr id="74" name="Freeform 73">
            <a:extLst>
              <a:ext uri="{FF2B5EF4-FFF2-40B4-BE49-F238E27FC236}">
                <a16:creationId xmlns:a16="http://schemas.microsoft.com/office/drawing/2014/main" id="{45F60370-12CA-D22C-8FFB-8F1B304E0D43}"/>
              </a:ext>
            </a:extLst>
          </p:cNvPr>
          <p:cNvSpPr/>
          <p:nvPr/>
        </p:nvSpPr>
        <p:spPr>
          <a:xfrm>
            <a:off x="6790065" y="1575907"/>
            <a:ext cx="1511484" cy="963656"/>
          </a:xfrm>
          <a:custGeom>
            <a:avLst/>
            <a:gdLst>
              <a:gd name="connsiteX0" fmla="*/ 0 w 1511484"/>
              <a:gd name="connsiteY0" fmla="*/ 963656 h 963656"/>
              <a:gd name="connsiteX1" fmla="*/ 1513 w 1511484"/>
              <a:gd name="connsiteY1" fmla="*/ 963462 h 963656"/>
              <a:gd name="connsiteX2" fmla="*/ 3026 w 1511484"/>
              <a:gd name="connsiteY2" fmla="*/ 963259 h 963656"/>
              <a:gd name="connsiteX3" fmla="*/ 4539 w 1511484"/>
              <a:gd name="connsiteY3" fmla="*/ 963057 h 963656"/>
              <a:gd name="connsiteX4" fmla="*/ 6052 w 1511484"/>
              <a:gd name="connsiteY4" fmla="*/ 962847 h 963656"/>
              <a:gd name="connsiteX5" fmla="*/ 7565 w 1511484"/>
              <a:gd name="connsiteY5" fmla="*/ 962645 h 963656"/>
              <a:gd name="connsiteX6" fmla="*/ 9078 w 1511484"/>
              <a:gd name="connsiteY6" fmla="*/ 962427 h 963656"/>
              <a:gd name="connsiteX7" fmla="*/ 10591 w 1511484"/>
              <a:gd name="connsiteY7" fmla="*/ 962209 h 963656"/>
              <a:gd name="connsiteX8" fmla="*/ 12104 w 1511484"/>
              <a:gd name="connsiteY8" fmla="*/ 961991 h 963656"/>
              <a:gd name="connsiteX9" fmla="*/ 13617 w 1511484"/>
              <a:gd name="connsiteY9" fmla="*/ 961765 h 963656"/>
              <a:gd name="connsiteX10" fmla="*/ 15130 w 1511484"/>
              <a:gd name="connsiteY10" fmla="*/ 961540 h 963656"/>
              <a:gd name="connsiteX11" fmla="*/ 16643 w 1511484"/>
              <a:gd name="connsiteY11" fmla="*/ 961314 h 963656"/>
              <a:gd name="connsiteX12" fmla="*/ 18156 w 1511484"/>
              <a:gd name="connsiteY12" fmla="*/ 961081 h 963656"/>
              <a:gd name="connsiteX13" fmla="*/ 19669 w 1511484"/>
              <a:gd name="connsiteY13" fmla="*/ 960840 h 963656"/>
              <a:gd name="connsiteX14" fmla="*/ 21182 w 1511484"/>
              <a:gd name="connsiteY14" fmla="*/ 960598 h 963656"/>
              <a:gd name="connsiteX15" fmla="*/ 22695 w 1511484"/>
              <a:gd name="connsiteY15" fmla="*/ 960357 h 963656"/>
              <a:gd name="connsiteX16" fmla="*/ 24207 w 1511484"/>
              <a:gd name="connsiteY16" fmla="*/ 960108 h 963656"/>
              <a:gd name="connsiteX17" fmla="*/ 25721 w 1511484"/>
              <a:gd name="connsiteY17" fmla="*/ 959851 h 963656"/>
              <a:gd name="connsiteX18" fmla="*/ 27234 w 1511484"/>
              <a:gd name="connsiteY18" fmla="*/ 959595 h 963656"/>
              <a:gd name="connsiteX19" fmla="*/ 28747 w 1511484"/>
              <a:gd name="connsiteY19" fmla="*/ 959338 h 963656"/>
              <a:gd name="connsiteX20" fmla="*/ 30260 w 1511484"/>
              <a:gd name="connsiteY20" fmla="*/ 959073 h 963656"/>
              <a:gd name="connsiteX21" fmla="*/ 31773 w 1511484"/>
              <a:gd name="connsiteY21" fmla="*/ 958801 h 963656"/>
              <a:gd name="connsiteX22" fmla="*/ 33286 w 1511484"/>
              <a:gd name="connsiteY22" fmla="*/ 958529 h 963656"/>
              <a:gd name="connsiteX23" fmla="*/ 34799 w 1511484"/>
              <a:gd name="connsiteY23" fmla="*/ 958256 h 963656"/>
              <a:gd name="connsiteX24" fmla="*/ 36312 w 1511484"/>
              <a:gd name="connsiteY24" fmla="*/ 957976 h 963656"/>
              <a:gd name="connsiteX25" fmla="*/ 37825 w 1511484"/>
              <a:gd name="connsiteY25" fmla="*/ 957688 h 963656"/>
              <a:gd name="connsiteX26" fmla="*/ 39338 w 1511484"/>
              <a:gd name="connsiteY26" fmla="*/ 957400 h 963656"/>
              <a:gd name="connsiteX27" fmla="*/ 40851 w 1511484"/>
              <a:gd name="connsiteY27" fmla="*/ 957105 h 963656"/>
              <a:gd name="connsiteX28" fmla="*/ 42364 w 1511484"/>
              <a:gd name="connsiteY28" fmla="*/ 956801 h 963656"/>
              <a:gd name="connsiteX29" fmla="*/ 43877 w 1511484"/>
              <a:gd name="connsiteY29" fmla="*/ 956505 h 963656"/>
              <a:gd name="connsiteX30" fmla="*/ 45390 w 1511484"/>
              <a:gd name="connsiteY30" fmla="*/ 956194 h 963656"/>
              <a:gd name="connsiteX31" fmla="*/ 46903 w 1511484"/>
              <a:gd name="connsiteY31" fmla="*/ 955883 h 963656"/>
              <a:gd name="connsiteX32" fmla="*/ 48416 w 1511484"/>
              <a:gd name="connsiteY32" fmla="*/ 955564 h 963656"/>
              <a:gd name="connsiteX33" fmla="*/ 49929 w 1511484"/>
              <a:gd name="connsiteY33" fmla="*/ 955245 h 963656"/>
              <a:gd name="connsiteX34" fmla="*/ 51442 w 1511484"/>
              <a:gd name="connsiteY34" fmla="*/ 954918 h 963656"/>
              <a:gd name="connsiteX35" fmla="*/ 52955 w 1511484"/>
              <a:gd name="connsiteY35" fmla="*/ 954591 h 963656"/>
              <a:gd name="connsiteX36" fmla="*/ 54468 w 1511484"/>
              <a:gd name="connsiteY36" fmla="*/ 954249 h 963656"/>
              <a:gd name="connsiteX37" fmla="*/ 55981 w 1511484"/>
              <a:gd name="connsiteY37" fmla="*/ 953914 h 963656"/>
              <a:gd name="connsiteX38" fmla="*/ 57494 w 1511484"/>
              <a:gd name="connsiteY38" fmla="*/ 953564 h 963656"/>
              <a:gd name="connsiteX39" fmla="*/ 59006 w 1511484"/>
              <a:gd name="connsiteY39" fmla="*/ 953214 h 963656"/>
              <a:gd name="connsiteX40" fmla="*/ 60520 w 1511484"/>
              <a:gd name="connsiteY40" fmla="*/ 952856 h 963656"/>
              <a:gd name="connsiteX41" fmla="*/ 62032 w 1511484"/>
              <a:gd name="connsiteY41" fmla="*/ 952498 h 963656"/>
              <a:gd name="connsiteX42" fmla="*/ 63546 w 1511484"/>
              <a:gd name="connsiteY42" fmla="*/ 952133 h 963656"/>
              <a:gd name="connsiteX43" fmla="*/ 65058 w 1511484"/>
              <a:gd name="connsiteY43" fmla="*/ 951759 h 963656"/>
              <a:gd name="connsiteX44" fmla="*/ 66572 w 1511484"/>
              <a:gd name="connsiteY44" fmla="*/ 951386 h 963656"/>
              <a:gd name="connsiteX45" fmla="*/ 68085 w 1511484"/>
              <a:gd name="connsiteY45" fmla="*/ 951004 h 963656"/>
              <a:gd name="connsiteX46" fmla="*/ 69598 w 1511484"/>
              <a:gd name="connsiteY46" fmla="*/ 950615 h 963656"/>
              <a:gd name="connsiteX47" fmla="*/ 71111 w 1511484"/>
              <a:gd name="connsiteY47" fmla="*/ 950218 h 963656"/>
              <a:gd name="connsiteX48" fmla="*/ 72624 w 1511484"/>
              <a:gd name="connsiteY48" fmla="*/ 949822 h 963656"/>
              <a:gd name="connsiteX49" fmla="*/ 74137 w 1511484"/>
              <a:gd name="connsiteY49" fmla="*/ 949417 h 963656"/>
              <a:gd name="connsiteX50" fmla="*/ 75650 w 1511484"/>
              <a:gd name="connsiteY50" fmla="*/ 949005 h 963656"/>
              <a:gd name="connsiteX51" fmla="*/ 77163 w 1511484"/>
              <a:gd name="connsiteY51" fmla="*/ 948592 h 963656"/>
              <a:gd name="connsiteX52" fmla="*/ 78676 w 1511484"/>
              <a:gd name="connsiteY52" fmla="*/ 948172 h 963656"/>
              <a:gd name="connsiteX53" fmla="*/ 80189 w 1511484"/>
              <a:gd name="connsiteY53" fmla="*/ 947744 h 963656"/>
              <a:gd name="connsiteX54" fmla="*/ 81702 w 1511484"/>
              <a:gd name="connsiteY54" fmla="*/ 947308 h 963656"/>
              <a:gd name="connsiteX55" fmla="*/ 83215 w 1511484"/>
              <a:gd name="connsiteY55" fmla="*/ 946865 h 963656"/>
              <a:gd name="connsiteX56" fmla="*/ 84728 w 1511484"/>
              <a:gd name="connsiteY56" fmla="*/ 946421 h 963656"/>
              <a:gd name="connsiteX57" fmla="*/ 86241 w 1511484"/>
              <a:gd name="connsiteY57" fmla="*/ 945970 h 963656"/>
              <a:gd name="connsiteX58" fmla="*/ 87754 w 1511484"/>
              <a:gd name="connsiteY58" fmla="*/ 945511 h 963656"/>
              <a:gd name="connsiteX59" fmla="*/ 89267 w 1511484"/>
              <a:gd name="connsiteY59" fmla="*/ 945044 h 963656"/>
              <a:gd name="connsiteX60" fmla="*/ 90779 w 1511484"/>
              <a:gd name="connsiteY60" fmla="*/ 944577 h 963656"/>
              <a:gd name="connsiteX61" fmla="*/ 92293 w 1511484"/>
              <a:gd name="connsiteY61" fmla="*/ 944095 h 963656"/>
              <a:gd name="connsiteX62" fmla="*/ 93805 w 1511484"/>
              <a:gd name="connsiteY62" fmla="*/ 943612 h 963656"/>
              <a:gd name="connsiteX63" fmla="*/ 95319 w 1511484"/>
              <a:gd name="connsiteY63" fmla="*/ 943122 h 963656"/>
              <a:gd name="connsiteX64" fmla="*/ 96831 w 1511484"/>
              <a:gd name="connsiteY64" fmla="*/ 942624 h 963656"/>
              <a:gd name="connsiteX65" fmla="*/ 98345 w 1511484"/>
              <a:gd name="connsiteY65" fmla="*/ 942126 h 963656"/>
              <a:gd name="connsiteX66" fmla="*/ 99857 w 1511484"/>
              <a:gd name="connsiteY66" fmla="*/ 941613 h 963656"/>
              <a:gd name="connsiteX67" fmla="*/ 101371 w 1511484"/>
              <a:gd name="connsiteY67" fmla="*/ 941099 h 963656"/>
              <a:gd name="connsiteX68" fmla="*/ 102883 w 1511484"/>
              <a:gd name="connsiteY68" fmla="*/ 940570 h 963656"/>
              <a:gd name="connsiteX69" fmla="*/ 104397 w 1511484"/>
              <a:gd name="connsiteY69" fmla="*/ 940041 h 963656"/>
              <a:gd name="connsiteX70" fmla="*/ 105910 w 1511484"/>
              <a:gd name="connsiteY70" fmla="*/ 939504 h 963656"/>
              <a:gd name="connsiteX71" fmla="*/ 107423 w 1511484"/>
              <a:gd name="connsiteY71" fmla="*/ 938959 h 963656"/>
              <a:gd name="connsiteX72" fmla="*/ 108936 w 1511484"/>
              <a:gd name="connsiteY72" fmla="*/ 938407 h 963656"/>
              <a:gd name="connsiteX73" fmla="*/ 110449 w 1511484"/>
              <a:gd name="connsiteY73" fmla="*/ 937847 h 963656"/>
              <a:gd name="connsiteX74" fmla="*/ 111962 w 1511484"/>
              <a:gd name="connsiteY74" fmla="*/ 937279 h 963656"/>
              <a:gd name="connsiteX75" fmla="*/ 113475 w 1511484"/>
              <a:gd name="connsiteY75" fmla="*/ 936703 h 963656"/>
              <a:gd name="connsiteX76" fmla="*/ 114988 w 1511484"/>
              <a:gd name="connsiteY76" fmla="*/ 936119 h 963656"/>
              <a:gd name="connsiteX77" fmla="*/ 116501 w 1511484"/>
              <a:gd name="connsiteY77" fmla="*/ 935528 h 963656"/>
              <a:gd name="connsiteX78" fmla="*/ 118014 w 1511484"/>
              <a:gd name="connsiteY78" fmla="*/ 934929 h 963656"/>
              <a:gd name="connsiteX79" fmla="*/ 119527 w 1511484"/>
              <a:gd name="connsiteY79" fmla="*/ 934330 h 963656"/>
              <a:gd name="connsiteX80" fmla="*/ 121040 w 1511484"/>
              <a:gd name="connsiteY80" fmla="*/ 933715 h 963656"/>
              <a:gd name="connsiteX81" fmla="*/ 122553 w 1511484"/>
              <a:gd name="connsiteY81" fmla="*/ 933092 h 963656"/>
              <a:gd name="connsiteX82" fmla="*/ 124066 w 1511484"/>
              <a:gd name="connsiteY82" fmla="*/ 932462 h 963656"/>
              <a:gd name="connsiteX83" fmla="*/ 125578 w 1511484"/>
              <a:gd name="connsiteY83" fmla="*/ 931824 h 963656"/>
              <a:gd name="connsiteX84" fmla="*/ 127092 w 1511484"/>
              <a:gd name="connsiteY84" fmla="*/ 931178 h 963656"/>
              <a:gd name="connsiteX85" fmla="*/ 128604 w 1511484"/>
              <a:gd name="connsiteY85" fmla="*/ 930525 h 963656"/>
              <a:gd name="connsiteX86" fmla="*/ 130118 w 1511484"/>
              <a:gd name="connsiteY86" fmla="*/ 929871 h 963656"/>
              <a:gd name="connsiteX87" fmla="*/ 131630 w 1511484"/>
              <a:gd name="connsiteY87" fmla="*/ 929194 h 963656"/>
              <a:gd name="connsiteX88" fmla="*/ 133144 w 1511484"/>
              <a:gd name="connsiteY88" fmla="*/ 928517 h 963656"/>
              <a:gd name="connsiteX89" fmla="*/ 134656 w 1511484"/>
              <a:gd name="connsiteY89" fmla="*/ 927833 h 963656"/>
              <a:gd name="connsiteX90" fmla="*/ 136170 w 1511484"/>
              <a:gd name="connsiteY90" fmla="*/ 927140 h 963656"/>
              <a:gd name="connsiteX91" fmla="*/ 137682 w 1511484"/>
              <a:gd name="connsiteY91" fmla="*/ 926432 h 963656"/>
              <a:gd name="connsiteX92" fmla="*/ 139196 w 1511484"/>
              <a:gd name="connsiteY92" fmla="*/ 925724 h 963656"/>
              <a:gd name="connsiteX93" fmla="*/ 140709 w 1511484"/>
              <a:gd name="connsiteY93" fmla="*/ 925000 h 963656"/>
              <a:gd name="connsiteX94" fmla="*/ 142222 w 1511484"/>
              <a:gd name="connsiteY94" fmla="*/ 924269 h 963656"/>
              <a:gd name="connsiteX95" fmla="*/ 143735 w 1511484"/>
              <a:gd name="connsiteY95" fmla="*/ 923530 h 963656"/>
              <a:gd name="connsiteX96" fmla="*/ 145248 w 1511484"/>
              <a:gd name="connsiteY96" fmla="*/ 922783 h 963656"/>
              <a:gd name="connsiteX97" fmla="*/ 146761 w 1511484"/>
              <a:gd name="connsiteY97" fmla="*/ 922028 h 963656"/>
              <a:gd name="connsiteX98" fmla="*/ 148274 w 1511484"/>
              <a:gd name="connsiteY98" fmla="*/ 921258 h 963656"/>
              <a:gd name="connsiteX99" fmla="*/ 149787 w 1511484"/>
              <a:gd name="connsiteY99" fmla="*/ 920487 h 963656"/>
              <a:gd name="connsiteX100" fmla="*/ 151300 w 1511484"/>
              <a:gd name="connsiteY100" fmla="*/ 919701 h 963656"/>
              <a:gd name="connsiteX101" fmla="*/ 152813 w 1511484"/>
              <a:gd name="connsiteY101" fmla="*/ 918908 h 963656"/>
              <a:gd name="connsiteX102" fmla="*/ 154326 w 1511484"/>
              <a:gd name="connsiteY102" fmla="*/ 918106 h 963656"/>
              <a:gd name="connsiteX103" fmla="*/ 155839 w 1511484"/>
              <a:gd name="connsiteY103" fmla="*/ 917289 h 963656"/>
              <a:gd name="connsiteX104" fmla="*/ 157352 w 1511484"/>
              <a:gd name="connsiteY104" fmla="*/ 916464 h 963656"/>
              <a:gd name="connsiteX105" fmla="*/ 158865 w 1511484"/>
              <a:gd name="connsiteY105" fmla="*/ 915632 h 963656"/>
              <a:gd name="connsiteX106" fmla="*/ 160377 w 1511484"/>
              <a:gd name="connsiteY106" fmla="*/ 914792 h 963656"/>
              <a:gd name="connsiteX107" fmla="*/ 161891 w 1511484"/>
              <a:gd name="connsiteY107" fmla="*/ 913943 h 963656"/>
              <a:gd name="connsiteX108" fmla="*/ 163403 w 1511484"/>
              <a:gd name="connsiteY108" fmla="*/ 913080 h 963656"/>
              <a:gd name="connsiteX109" fmla="*/ 164917 w 1511484"/>
              <a:gd name="connsiteY109" fmla="*/ 912208 h 963656"/>
              <a:gd name="connsiteX110" fmla="*/ 166429 w 1511484"/>
              <a:gd name="connsiteY110" fmla="*/ 911321 h 963656"/>
              <a:gd name="connsiteX111" fmla="*/ 167943 w 1511484"/>
              <a:gd name="connsiteY111" fmla="*/ 910434 h 963656"/>
              <a:gd name="connsiteX112" fmla="*/ 169455 w 1511484"/>
              <a:gd name="connsiteY112" fmla="*/ 909532 h 963656"/>
              <a:gd name="connsiteX113" fmla="*/ 170969 w 1511484"/>
              <a:gd name="connsiteY113" fmla="*/ 908613 h 963656"/>
              <a:gd name="connsiteX114" fmla="*/ 172481 w 1511484"/>
              <a:gd name="connsiteY114" fmla="*/ 907688 h 963656"/>
              <a:gd name="connsiteX115" fmla="*/ 173995 w 1511484"/>
              <a:gd name="connsiteY115" fmla="*/ 906754 h 963656"/>
              <a:gd name="connsiteX116" fmla="*/ 175507 w 1511484"/>
              <a:gd name="connsiteY116" fmla="*/ 905812 h 963656"/>
              <a:gd name="connsiteX117" fmla="*/ 177021 w 1511484"/>
              <a:gd name="connsiteY117" fmla="*/ 904855 h 963656"/>
              <a:gd name="connsiteX118" fmla="*/ 178534 w 1511484"/>
              <a:gd name="connsiteY118" fmla="*/ 903890 h 963656"/>
              <a:gd name="connsiteX119" fmla="*/ 180047 w 1511484"/>
              <a:gd name="connsiteY119" fmla="*/ 902918 h 963656"/>
              <a:gd name="connsiteX120" fmla="*/ 181560 w 1511484"/>
              <a:gd name="connsiteY120" fmla="*/ 901930 h 963656"/>
              <a:gd name="connsiteX121" fmla="*/ 183073 w 1511484"/>
              <a:gd name="connsiteY121" fmla="*/ 900926 h 963656"/>
              <a:gd name="connsiteX122" fmla="*/ 184586 w 1511484"/>
              <a:gd name="connsiteY122" fmla="*/ 899914 h 963656"/>
              <a:gd name="connsiteX123" fmla="*/ 186099 w 1511484"/>
              <a:gd name="connsiteY123" fmla="*/ 898895 h 963656"/>
              <a:gd name="connsiteX124" fmla="*/ 187612 w 1511484"/>
              <a:gd name="connsiteY124" fmla="*/ 897868 h 963656"/>
              <a:gd name="connsiteX125" fmla="*/ 189125 w 1511484"/>
              <a:gd name="connsiteY125" fmla="*/ 896825 h 963656"/>
              <a:gd name="connsiteX126" fmla="*/ 190638 w 1511484"/>
              <a:gd name="connsiteY126" fmla="*/ 895767 h 963656"/>
              <a:gd name="connsiteX127" fmla="*/ 192150 w 1511484"/>
              <a:gd name="connsiteY127" fmla="*/ 894701 h 963656"/>
              <a:gd name="connsiteX128" fmla="*/ 193664 w 1511484"/>
              <a:gd name="connsiteY128" fmla="*/ 893619 h 963656"/>
              <a:gd name="connsiteX129" fmla="*/ 195176 w 1511484"/>
              <a:gd name="connsiteY129" fmla="*/ 892530 h 963656"/>
              <a:gd name="connsiteX130" fmla="*/ 196690 w 1511484"/>
              <a:gd name="connsiteY130" fmla="*/ 891433 h 963656"/>
              <a:gd name="connsiteX131" fmla="*/ 198202 w 1511484"/>
              <a:gd name="connsiteY131" fmla="*/ 890320 h 963656"/>
              <a:gd name="connsiteX132" fmla="*/ 199716 w 1511484"/>
              <a:gd name="connsiteY132" fmla="*/ 889192 h 963656"/>
              <a:gd name="connsiteX133" fmla="*/ 201228 w 1511484"/>
              <a:gd name="connsiteY133" fmla="*/ 888056 h 963656"/>
              <a:gd name="connsiteX134" fmla="*/ 202742 w 1511484"/>
              <a:gd name="connsiteY134" fmla="*/ 886912 h 963656"/>
              <a:gd name="connsiteX135" fmla="*/ 204254 w 1511484"/>
              <a:gd name="connsiteY135" fmla="*/ 885745 h 963656"/>
              <a:gd name="connsiteX136" fmla="*/ 205768 w 1511484"/>
              <a:gd name="connsiteY136" fmla="*/ 884578 h 963656"/>
              <a:gd name="connsiteX137" fmla="*/ 207280 w 1511484"/>
              <a:gd name="connsiteY137" fmla="*/ 883387 h 963656"/>
              <a:gd name="connsiteX138" fmla="*/ 208794 w 1511484"/>
              <a:gd name="connsiteY138" fmla="*/ 882197 h 963656"/>
              <a:gd name="connsiteX139" fmla="*/ 210306 w 1511484"/>
              <a:gd name="connsiteY139" fmla="*/ 880983 h 963656"/>
              <a:gd name="connsiteX140" fmla="*/ 211820 w 1511484"/>
              <a:gd name="connsiteY140" fmla="*/ 879761 h 963656"/>
              <a:gd name="connsiteX141" fmla="*/ 213332 w 1511484"/>
              <a:gd name="connsiteY141" fmla="*/ 878524 h 963656"/>
              <a:gd name="connsiteX142" fmla="*/ 214846 w 1511484"/>
              <a:gd name="connsiteY142" fmla="*/ 877279 h 963656"/>
              <a:gd name="connsiteX143" fmla="*/ 216359 w 1511484"/>
              <a:gd name="connsiteY143" fmla="*/ 876019 h 963656"/>
              <a:gd name="connsiteX144" fmla="*/ 217872 w 1511484"/>
              <a:gd name="connsiteY144" fmla="*/ 874751 h 963656"/>
              <a:gd name="connsiteX145" fmla="*/ 219385 w 1511484"/>
              <a:gd name="connsiteY145" fmla="*/ 873459 h 963656"/>
              <a:gd name="connsiteX146" fmla="*/ 220898 w 1511484"/>
              <a:gd name="connsiteY146" fmla="*/ 872167 h 963656"/>
              <a:gd name="connsiteX147" fmla="*/ 222411 w 1511484"/>
              <a:gd name="connsiteY147" fmla="*/ 870852 h 963656"/>
              <a:gd name="connsiteX148" fmla="*/ 223924 w 1511484"/>
              <a:gd name="connsiteY148" fmla="*/ 869530 h 963656"/>
              <a:gd name="connsiteX149" fmla="*/ 225437 w 1511484"/>
              <a:gd name="connsiteY149" fmla="*/ 868191 h 963656"/>
              <a:gd name="connsiteX150" fmla="*/ 226949 w 1511484"/>
              <a:gd name="connsiteY150" fmla="*/ 866837 h 963656"/>
              <a:gd name="connsiteX151" fmla="*/ 228463 w 1511484"/>
              <a:gd name="connsiteY151" fmla="*/ 865476 h 963656"/>
              <a:gd name="connsiteX152" fmla="*/ 229975 w 1511484"/>
              <a:gd name="connsiteY152" fmla="*/ 864098 h 963656"/>
              <a:gd name="connsiteX153" fmla="*/ 231489 w 1511484"/>
              <a:gd name="connsiteY153" fmla="*/ 862713 h 963656"/>
              <a:gd name="connsiteX154" fmla="*/ 233001 w 1511484"/>
              <a:gd name="connsiteY154" fmla="*/ 861305 h 963656"/>
              <a:gd name="connsiteX155" fmla="*/ 234515 w 1511484"/>
              <a:gd name="connsiteY155" fmla="*/ 859889 h 963656"/>
              <a:gd name="connsiteX156" fmla="*/ 236027 w 1511484"/>
              <a:gd name="connsiteY156" fmla="*/ 858457 h 963656"/>
              <a:gd name="connsiteX157" fmla="*/ 237541 w 1511484"/>
              <a:gd name="connsiteY157" fmla="*/ 857018 h 963656"/>
              <a:gd name="connsiteX158" fmla="*/ 239053 w 1511484"/>
              <a:gd name="connsiteY158" fmla="*/ 855555 h 963656"/>
              <a:gd name="connsiteX159" fmla="*/ 240567 w 1511484"/>
              <a:gd name="connsiteY159" fmla="*/ 854084 h 963656"/>
              <a:gd name="connsiteX160" fmla="*/ 242079 w 1511484"/>
              <a:gd name="connsiteY160" fmla="*/ 852598 h 963656"/>
              <a:gd name="connsiteX161" fmla="*/ 243593 w 1511484"/>
              <a:gd name="connsiteY161" fmla="*/ 851096 h 963656"/>
              <a:gd name="connsiteX162" fmla="*/ 245105 w 1511484"/>
              <a:gd name="connsiteY162" fmla="*/ 849587 h 963656"/>
              <a:gd name="connsiteX163" fmla="*/ 246619 w 1511484"/>
              <a:gd name="connsiteY163" fmla="*/ 848054 h 963656"/>
              <a:gd name="connsiteX164" fmla="*/ 248131 w 1511484"/>
              <a:gd name="connsiteY164" fmla="*/ 846513 h 963656"/>
              <a:gd name="connsiteX165" fmla="*/ 249645 w 1511484"/>
              <a:gd name="connsiteY165" fmla="*/ 844957 h 963656"/>
              <a:gd name="connsiteX166" fmla="*/ 251157 w 1511484"/>
              <a:gd name="connsiteY166" fmla="*/ 843393 h 963656"/>
              <a:gd name="connsiteX167" fmla="*/ 252671 w 1511484"/>
              <a:gd name="connsiteY167" fmla="*/ 841806 h 963656"/>
              <a:gd name="connsiteX168" fmla="*/ 254184 w 1511484"/>
              <a:gd name="connsiteY168" fmla="*/ 840211 h 963656"/>
              <a:gd name="connsiteX169" fmla="*/ 255697 w 1511484"/>
              <a:gd name="connsiteY169" fmla="*/ 838592 h 963656"/>
              <a:gd name="connsiteX170" fmla="*/ 257210 w 1511484"/>
              <a:gd name="connsiteY170" fmla="*/ 836966 h 963656"/>
              <a:gd name="connsiteX171" fmla="*/ 258723 w 1511484"/>
              <a:gd name="connsiteY171" fmla="*/ 835324 h 963656"/>
              <a:gd name="connsiteX172" fmla="*/ 260236 w 1511484"/>
              <a:gd name="connsiteY172" fmla="*/ 833667 h 963656"/>
              <a:gd name="connsiteX173" fmla="*/ 261748 w 1511484"/>
              <a:gd name="connsiteY173" fmla="*/ 832002 h 963656"/>
              <a:gd name="connsiteX174" fmla="*/ 263262 w 1511484"/>
              <a:gd name="connsiteY174" fmla="*/ 830313 h 963656"/>
              <a:gd name="connsiteX175" fmla="*/ 264774 w 1511484"/>
              <a:gd name="connsiteY175" fmla="*/ 828609 h 963656"/>
              <a:gd name="connsiteX176" fmla="*/ 266288 w 1511484"/>
              <a:gd name="connsiteY176" fmla="*/ 826897 h 963656"/>
              <a:gd name="connsiteX177" fmla="*/ 267800 w 1511484"/>
              <a:gd name="connsiteY177" fmla="*/ 825170 h 963656"/>
              <a:gd name="connsiteX178" fmla="*/ 269314 w 1511484"/>
              <a:gd name="connsiteY178" fmla="*/ 823427 h 963656"/>
              <a:gd name="connsiteX179" fmla="*/ 270826 w 1511484"/>
              <a:gd name="connsiteY179" fmla="*/ 821669 h 963656"/>
              <a:gd name="connsiteX180" fmla="*/ 272340 w 1511484"/>
              <a:gd name="connsiteY180" fmla="*/ 819895 h 963656"/>
              <a:gd name="connsiteX181" fmla="*/ 273852 w 1511484"/>
              <a:gd name="connsiteY181" fmla="*/ 818105 h 963656"/>
              <a:gd name="connsiteX182" fmla="*/ 275366 w 1511484"/>
              <a:gd name="connsiteY182" fmla="*/ 816300 h 963656"/>
              <a:gd name="connsiteX183" fmla="*/ 276878 w 1511484"/>
              <a:gd name="connsiteY183" fmla="*/ 814479 h 963656"/>
              <a:gd name="connsiteX184" fmla="*/ 278392 w 1511484"/>
              <a:gd name="connsiteY184" fmla="*/ 812643 h 963656"/>
              <a:gd name="connsiteX185" fmla="*/ 279904 w 1511484"/>
              <a:gd name="connsiteY185" fmla="*/ 810791 h 963656"/>
              <a:gd name="connsiteX186" fmla="*/ 281418 w 1511484"/>
              <a:gd name="connsiteY186" fmla="*/ 808931 h 963656"/>
              <a:gd name="connsiteX187" fmla="*/ 282930 w 1511484"/>
              <a:gd name="connsiteY187" fmla="*/ 807048 h 963656"/>
              <a:gd name="connsiteX188" fmla="*/ 284444 w 1511484"/>
              <a:gd name="connsiteY188" fmla="*/ 805157 h 963656"/>
              <a:gd name="connsiteX189" fmla="*/ 285956 w 1511484"/>
              <a:gd name="connsiteY189" fmla="*/ 803243 h 963656"/>
              <a:gd name="connsiteX190" fmla="*/ 287470 w 1511484"/>
              <a:gd name="connsiteY190" fmla="*/ 801321 h 963656"/>
              <a:gd name="connsiteX191" fmla="*/ 288982 w 1511484"/>
              <a:gd name="connsiteY191" fmla="*/ 799376 h 963656"/>
              <a:gd name="connsiteX192" fmla="*/ 290496 w 1511484"/>
              <a:gd name="connsiteY192" fmla="*/ 797423 h 963656"/>
              <a:gd name="connsiteX193" fmla="*/ 292009 w 1511484"/>
              <a:gd name="connsiteY193" fmla="*/ 795447 h 963656"/>
              <a:gd name="connsiteX194" fmla="*/ 293521 w 1511484"/>
              <a:gd name="connsiteY194" fmla="*/ 793462 h 963656"/>
              <a:gd name="connsiteX195" fmla="*/ 295035 w 1511484"/>
              <a:gd name="connsiteY195" fmla="*/ 791463 h 963656"/>
              <a:gd name="connsiteX196" fmla="*/ 296547 w 1511484"/>
              <a:gd name="connsiteY196" fmla="*/ 789440 h 963656"/>
              <a:gd name="connsiteX197" fmla="*/ 298061 w 1511484"/>
              <a:gd name="connsiteY197" fmla="*/ 787409 h 963656"/>
              <a:gd name="connsiteX198" fmla="*/ 299573 w 1511484"/>
              <a:gd name="connsiteY198" fmla="*/ 785362 h 963656"/>
              <a:gd name="connsiteX199" fmla="*/ 301087 w 1511484"/>
              <a:gd name="connsiteY199" fmla="*/ 783293 h 963656"/>
              <a:gd name="connsiteX200" fmla="*/ 302599 w 1511484"/>
              <a:gd name="connsiteY200" fmla="*/ 781215 h 963656"/>
              <a:gd name="connsiteX201" fmla="*/ 304113 w 1511484"/>
              <a:gd name="connsiteY201" fmla="*/ 779122 h 963656"/>
              <a:gd name="connsiteX202" fmla="*/ 305625 w 1511484"/>
              <a:gd name="connsiteY202" fmla="*/ 777006 h 963656"/>
              <a:gd name="connsiteX203" fmla="*/ 307139 w 1511484"/>
              <a:gd name="connsiteY203" fmla="*/ 774881 h 963656"/>
              <a:gd name="connsiteX204" fmla="*/ 308651 w 1511484"/>
              <a:gd name="connsiteY204" fmla="*/ 772742 h 963656"/>
              <a:gd name="connsiteX205" fmla="*/ 310165 w 1511484"/>
              <a:gd name="connsiteY205" fmla="*/ 770579 h 963656"/>
              <a:gd name="connsiteX206" fmla="*/ 311677 w 1511484"/>
              <a:gd name="connsiteY206" fmla="*/ 768408 h 963656"/>
              <a:gd name="connsiteX207" fmla="*/ 313191 w 1511484"/>
              <a:gd name="connsiteY207" fmla="*/ 766213 h 963656"/>
              <a:gd name="connsiteX208" fmla="*/ 314703 w 1511484"/>
              <a:gd name="connsiteY208" fmla="*/ 764011 h 963656"/>
              <a:gd name="connsiteX209" fmla="*/ 316217 w 1511484"/>
              <a:gd name="connsiteY209" fmla="*/ 761794 h 963656"/>
              <a:gd name="connsiteX210" fmla="*/ 317729 w 1511484"/>
              <a:gd name="connsiteY210" fmla="*/ 759553 h 963656"/>
              <a:gd name="connsiteX211" fmla="*/ 319243 w 1511484"/>
              <a:gd name="connsiteY211" fmla="*/ 757304 h 963656"/>
              <a:gd name="connsiteX212" fmla="*/ 320755 w 1511484"/>
              <a:gd name="connsiteY212" fmla="*/ 755032 h 963656"/>
              <a:gd name="connsiteX213" fmla="*/ 322269 w 1511484"/>
              <a:gd name="connsiteY213" fmla="*/ 752752 h 963656"/>
              <a:gd name="connsiteX214" fmla="*/ 323781 w 1511484"/>
              <a:gd name="connsiteY214" fmla="*/ 750449 h 963656"/>
              <a:gd name="connsiteX215" fmla="*/ 325295 w 1511484"/>
              <a:gd name="connsiteY215" fmla="*/ 748138 h 963656"/>
              <a:gd name="connsiteX216" fmla="*/ 326807 w 1511484"/>
              <a:gd name="connsiteY216" fmla="*/ 745804 h 963656"/>
              <a:gd name="connsiteX217" fmla="*/ 328320 w 1511484"/>
              <a:gd name="connsiteY217" fmla="*/ 743462 h 963656"/>
              <a:gd name="connsiteX218" fmla="*/ 329834 w 1511484"/>
              <a:gd name="connsiteY218" fmla="*/ 741096 h 963656"/>
              <a:gd name="connsiteX219" fmla="*/ 331346 w 1511484"/>
              <a:gd name="connsiteY219" fmla="*/ 738715 h 963656"/>
              <a:gd name="connsiteX220" fmla="*/ 332860 w 1511484"/>
              <a:gd name="connsiteY220" fmla="*/ 736327 h 963656"/>
              <a:gd name="connsiteX221" fmla="*/ 334372 w 1511484"/>
              <a:gd name="connsiteY221" fmla="*/ 733914 h 963656"/>
              <a:gd name="connsiteX222" fmla="*/ 335886 w 1511484"/>
              <a:gd name="connsiteY222" fmla="*/ 731495 h 963656"/>
              <a:gd name="connsiteX223" fmla="*/ 337398 w 1511484"/>
              <a:gd name="connsiteY223" fmla="*/ 729051 h 963656"/>
              <a:gd name="connsiteX224" fmla="*/ 338912 w 1511484"/>
              <a:gd name="connsiteY224" fmla="*/ 726593 h 963656"/>
              <a:gd name="connsiteX225" fmla="*/ 340424 w 1511484"/>
              <a:gd name="connsiteY225" fmla="*/ 724126 h 963656"/>
              <a:gd name="connsiteX226" fmla="*/ 341938 w 1511484"/>
              <a:gd name="connsiteY226" fmla="*/ 721636 h 963656"/>
              <a:gd name="connsiteX227" fmla="*/ 343450 w 1511484"/>
              <a:gd name="connsiteY227" fmla="*/ 719138 h 963656"/>
              <a:gd name="connsiteX228" fmla="*/ 344964 w 1511484"/>
              <a:gd name="connsiteY228" fmla="*/ 716617 h 963656"/>
              <a:gd name="connsiteX229" fmla="*/ 346476 w 1511484"/>
              <a:gd name="connsiteY229" fmla="*/ 714088 h 963656"/>
              <a:gd name="connsiteX230" fmla="*/ 347990 w 1511484"/>
              <a:gd name="connsiteY230" fmla="*/ 711536 h 963656"/>
              <a:gd name="connsiteX231" fmla="*/ 349502 w 1511484"/>
              <a:gd name="connsiteY231" fmla="*/ 708972 h 963656"/>
              <a:gd name="connsiteX232" fmla="*/ 351016 w 1511484"/>
              <a:gd name="connsiteY232" fmla="*/ 706393 h 963656"/>
              <a:gd name="connsiteX233" fmla="*/ 352528 w 1511484"/>
              <a:gd name="connsiteY233" fmla="*/ 703799 h 963656"/>
              <a:gd name="connsiteX234" fmla="*/ 354042 w 1511484"/>
              <a:gd name="connsiteY234" fmla="*/ 701189 h 963656"/>
              <a:gd name="connsiteX235" fmla="*/ 355554 w 1511484"/>
              <a:gd name="connsiteY235" fmla="*/ 698564 h 963656"/>
              <a:gd name="connsiteX236" fmla="*/ 357068 w 1511484"/>
              <a:gd name="connsiteY236" fmla="*/ 695924 h 963656"/>
              <a:gd name="connsiteX237" fmla="*/ 358580 w 1511484"/>
              <a:gd name="connsiteY237" fmla="*/ 693269 h 963656"/>
              <a:gd name="connsiteX238" fmla="*/ 360093 w 1511484"/>
              <a:gd name="connsiteY238" fmla="*/ 690598 h 963656"/>
              <a:gd name="connsiteX239" fmla="*/ 361606 w 1511484"/>
              <a:gd name="connsiteY239" fmla="*/ 687913 h 963656"/>
              <a:gd name="connsiteX240" fmla="*/ 363119 w 1511484"/>
              <a:gd name="connsiteY240" fmla="*/ 685212 h 963656"/>
              <a:gd name="connsiteX241" fmla="*/ 364632 w 1511484"/>
              <a:gd name="connsiteY241" fmla="*/ 682498 h 963656"/>
              <a:gd name="connsiteX242" fmla="*/ 366145 w 1511484"/>
              <a:gd name="connsiteY242" fmla="*/ 679767 h 963656"/>
              <a:gd name="connsiteX243" fmla="*/ 367659 w 1511484"/>
              <a:gd name="connsiteY243" fmla="*/ 677023 h 963656"/>
              <a:gd name="connsiteX244" fmla="*/ 369171 w 1511484"/>
              <a:gd name="connsiteY244" fmla="*/ 674263 h 963656"/>
              <a:gd name="connsiteX245" fmla="*/ 370685 w 1511484"/>
              <a:gd name="connsiteY245" fmla="*/ 671489 h 963656"/>
              <a:gd name="connsiteX246" fmla="*/ 372197 w 1511484"/>
              <a:gd name="connsiteY246" fmla="*/ 668700 h 963656"/>
              <a:gd name="connsiteX247" fmla="*/ 373711 w 1511484"/>
              <a:gd name="connsiteY247" fmla="*/ 665896 h 963656"/>
              <a:gd name="connsiteX248" fmla="*/ 375223 w 1511484"/>
              <a:gd name="connsiteY248" fmla="*/ 663079 h 963656"/>
              <a:gd name="connsiteX249" fmla="*/ 376737 w 1511484"/>
              <a:gd name="connsiteY249" fmla="*/ 660246 h 963656"/>
              <a:gd name="connsiteX250" fmla="*/ 378249 w 1511484"/>
              <a:gd name="connsiteY250" fmla="*/ 657400 h 963656"/>
              <a:gd name="connsiteX251" fmla="*/ 379763 w 1511484"/>
              <a:gd name="connsiteY251" fmla="*/ 654539 h 963656"/>
              <a:gd name="connsiteX252" fmla="*/ 381275 w 1511484"/>
              <a:gd name="connsiteY252" fmla="*/ 651664 h 963656"/>
              <a:gd name="connsiteX253" fmla="*/ 382789 w 1511484"/>
              <a:gd name="connsiteY253" fmla="*/ 648775 h 963656"/>
              <a:gd name="connsiteX254" fmla="*/ 384301 w 1511484"/>
              <a:gd name="connsiteY254" fmla="*/ 645872 h 963656"/>
              <a:gd name="connsiteX255" fmla="*/ 385815 w 1511484"/>
              <a:gd name="connsiteY255" fmla="*/ 642955 h 963656"/>
              <a:gd name="connsiteX256" fmla="*/ 387327 w 1511484"/>
              <a:gd name="connsiteY256" fmla="*/ 640023 h 963656"/>
              <a:gd name="connsiteX257" fmla="*/ 388841 w 1511484"/>
              <a:gd name="connsiteY257" fmla="*/ 637079 h 963656"/>
              <a:gd name="connsiteX258" fmla="*/ 390353 w 1511484"/>
              <a:gd name="connsiteY258" fmla="*/ 634121 h 963656"/>
              <a:gd name="connsiteX259" fmla="*/ 391867 w 1511484"/>
              <a:gd name="connsiteY259" fmla="*/ 631149 h 963656"/>
              <a:gd name="connsiteX260" fmla="*/ 393379 w 1511484"/>
              <a:gd name="connsiteY260" fmla="*/ 628164 h 963656"/>
              <a:gd name="connsiteX261" fmla="*/ 394892 w 1511484"/>
              <a:gd name="connsiteY261" fmla="*/ 625166 h 963656"/>
              <a:gd name="connsiteX262" fmla="*/ 396405 w 1511484"/>
              <a:gd name="connsiteY262" fmla="*/ 622154 h 963656"/>
              <a:gd name="connsiteX263" fmla="*/ 397918 w 1511484"/>
              <a:gd name="connsiteY263" fmla="*/ 619128 h 963656"/>
              <a:gd name="connsiteX264" fmla="*/ 399431 w 1511484"/>
              <a:gd name="connsiteY264" fmla="*/ 616091 h 963656"/>
              <a:gd name="connsiteX265" fmla="*/ 400944 w 1511484"/>
              <a:gd name="connsiteY265" fmla="*/ 613040 h 963656"/>
              <a:gd name="connsiteX266" fmla="*/ 402457 w 1511484"/>
              <a:gd name="connsiteY266" fmla="*/ 609976 h 963656"/>
              <a:gd name="connsiteX267" fmla="*/ 403970 w 1511484"/>
              <a:gd name="connsiteY267" fmla="*/ 606899 h 963656"/>
              <a:gd name="connsiteX268" fmla="*/ 405484 w 1511484"/>
              <a:gd name="connsiteY268" fmla="*/ 603810 h 963656"/>
              <a:gd name="connsiteX269" fmla="*/ 406996 w 1511484"/>
              <a:gd name="connsiteY269" fmla="*/ 600708 h 963656"/>
              <a:gd name="connsiteX270" fmla="*/ 408510 w 1511484"/>
              <a:gd name="connsiteY270" fmla="*/ 597594 h 963656"/>
              <a:gd name="connsiteX271" fmla="*/ 410022 w 1511484"/>
              <a:gd name="connsiteY271" fmla="*/ 594468 h 963656"/>
              <a:gd name="connsiteX272" fmla="*/ 411536 w 1511484"/>
              <a:gd name="connsiteY272" fmla="*/ 591330 h 963656"/>
              <a:gd name="connsiteX273" fmla="*/ 413048 w 1511484"/>
              <a:gd name="connsiteY273" fmla="*/ 588179 h 963656"/>
              <a:gd name="connsiteX274" fmla="*/ 414562 w 1511484"/>
              <a:gd name="connsiteY274" fmla="*/ 585017 h 963656"/>
              <a:gd name="connsiteX275" fmla="*/ 416074 w 1511484"/>
              <a:gd name="connsiteY275" fmla="*/ 581843 h 963656"/>
              <a:gd name="connsiteX276" fmla="*/ 417588 w 1511484"/>
              <a:gd name="connsiteY276" fmla="*/ 578659 h 963656"/>
              <a:gd name="connsiteX277" fmla="*/ 419100 w 1511484"/>
              <a:gd name="connsiteY277" fmla="*/ 575461 h 963656"/>
              <a:gd name="connsiteX278" fmla="*/ 420614 w 1511484"/>
              <a:gd name="connsiteY278" fmla="*/ 572253 h 963656"/>
              <a:gd name="connsiteX279" fmla="*/ 422126 w 1511484"/>
              <a:gd name="connsiteY279" fmla="*/ 569033 h 963656"/>
              <a:gd name="connsiteX280" fmla="*/ 423640 w 1511484"/>
              <a:gd name="connsiteY280" fmla="*/ 565804 h 963656"/>
              <a:gd name="connsiteX281" fmla="*/ 425152 w 1511484"/>
              <a:gd name="connsiteY281" fmla="*/ 562562 h 963656"/>
              <a:gd name="connsiteX282" fmla="*/ 426666 w 1511484"/>
              <a:gd name="connsiteY282" fmla="*/ 559310 h 963656"/>
              <a:gd name="connsiteX283" fmla="*/ 428178 w 1511484"/>
              <a:gd name="connsiteY283" fmla="*/ 556048 h 963656"/>
              <a:gd name="connsiteX284" fmla="*/ 429691 w 1511484"/>
              <a:gd name="connsiteY284" fmla="*/ 552774 h 963656"/>
              <a:gd name="connsiteX285" fmla="*/ 431204 w 1511484"/>
              <a:gd name="connsiteY285" fmla="*/ 549492 h 963656"/>
              <a:gd name="connsiteX286" fmla="*/ 432717 w 1511484"/>
              <a:gd name="connsiteY286" fmla="*/ 546198 h 963656"/>
              <a:gd name="connsiteX287" fmla="*/ 434230 w 1511484"/>
              <a:gd name="connsiteY287" fmla="*/ 542895 h 963656"/>
              <a:gd name="connsiteX288" fmla="*/ 435743 w 1511484"/>
              <a:gd name="connsiteY288" fmla="*/ 539582 h 963656"/>
              <a:gd name="connsiteX289" fmla="*/ 437256 w 1511484"/>
              <a:gd name="connsiteY289" fmla="*/ 536259 h 963656"/>
              <a:gd name="connsiteX290" fmla="*/ 438769 w 1511484"/>
              <a:gd name="connsiteY290" fmla="*/ 532927 h 963656"/>
              <a:gd name="connsiteX291" fmla="*/ 440282 w 1511484"/>
              <a:gd name="connsiteY291" fmla="*/ 529585 h 963656"/>
              <a:gd name="connsiteX292" fmla="*/ 441795 w 1511484"/>
              <a:gd name="connsiteY292" fmla="*/ 526234 h 963656"/>
              <a:gd name="connsiteX293" fmla="*/ 443309 w 1511484"/>
              <a:gd name="connsiteY293" fmla="*/ 522875 h 963656"/>
              <a:gd name="connsiteX294" fmla="*/ 444821 w 1511484"/>
              <a:gd name="connsiteY294" fmla="*/ 519507 h 963656"/>
              <a:gd name="connsiteX295" fmla="*/ 446335 w 1511484"/>
              <a:gd name="connsiteY295" fmla="*/ 516130 h 963656"/>
              <a:gd name="connsiteX296" fmla="*/ 447847 w 1511484"/>
              <a:gd name="connsiteY296" fmla="*/ 512744 h 963656"/>
              <a:gd name="connsiteX297" fmla="*/ 449361 w 1511484"/>
              <a:gd name="connsiteY297" fmla="*/ 509351 h 963656"/>
              <a:gd name="connsiteX298" fmla="*/ 450873 w 1511484"/>
              <a:gd name="connsiteY298" fmla="*/ 505949 h 963656"/>
              <a:gd name="connsiteX299" fmla="*/ 452387 w 1511484"/>
              <a:gd name="connsiteY299" fmla="*/ 502539 h 963656"/>
              <a:gd name="connsiteX300" fmla="*/ 453899 w 1511484"/>
              <a:gd name="connsiteY300" fmla="*/ 499123 h 963656"/>
              <a:gd name="connsiteX301" fmla="*/ 455413 w 1511484"/>
              <a:gd name="connsiteY301" fmla="*/ 495698 h 963656"/>
              <a:gd name="connsiteX302" fmla="*/ 456925 w 1511484"/>
              <a:gd name="connsiteY302" fmla="*/ 492266 h 963656"/>
              <a:gd name="connsiteX303" fmla="*/ 458439 w 1511484"/>
              <a:gd name="connsiteY303" fmla="*/ 488828 h 963656"/>
              <a:gd name="connsiteX304" fmla="*/ 459951 w 1511484"/>
              <a:gd name="connsiteY304" fmla="*/ 485382 h 963656"/>
              <a:gd name="connsiteX305" fmla="*/ 461464 w 1511484"/>
              <a:gd name="connsiteY305" fmla="*/ 481929 h 963656"/>
              <a:gd name="connsiteX306" fmla="*/ 462977 w 1511484"/>
              <a:gd name="connsiteY306" fmla="*/ 478470 h 963656"/>
              <a:gd name="connsiteX307" fmla="*/ 464490 w 1511484"/>
              <a:gd name="connsiteY307" fmla="*/ 475005 h 963656"/>
              <a:gd name="connsiteX308" fmla="*/ 466003 w 1511484"/>
              <a:gd name="connsiteY308" fmla="*/ 471534 h 963656"/>
              <a:gd name="connsiteX309" fmla="*/ 467516 w 1511484"/>
              <a:gd name="connsiteY309" fmla="*/ 468056 h 963656"/>
              <a:gd name="connsiteX310" fmla="*/ 469029 w 1511484"/>
              <a:gd name="connsiteY310" fmla="*/ 464574 h 963656"/>
              <a:gd name="connsiteX311" fmla="*/ 470542 w 1511484"/>
              <a:gd name="connsiteY311" fmla="*/ 461085 h 963656"/>
              <a:gd name="connsiteX312" fmla="*/ 472055 w 1511484"/>
              <a:gd name="connsiteY312" fmla="*/ 457592 h 963656"/>
              <a:gd name="connsiteX313" fmla="*/ 473568 w 1511484"/>
              <a:gd name="connsiteY313" fmla="*/ 454093 h 963656"/>
              <a:gd name="connsiteX314" fmla="*/ 475081 w 1511484"/>
              <a:gd name="connsiteY314" fmla="*/ 450590 h 963656"/>
              <a:gd name="connsiteX315" fmla="*/ 476594 w 1511484"/>
              <a:gd name="connsiteY315" fmla="*/ 447083 h 963656"/>
              <a:gd name="connsiteX316" fmla="*/ 478107 w 1511484"/>
              <a:gd name="connsiteY316" fmla="*/ 443570 h 963656"/>
              <a:gd name="connsiteX317" fmla="*/ 479620 w 1511484"/>
              <a:gd name="connsiteY317" fmla="*/ 440054 h 963656"/>
              <a:gd name="connsiteX318" fmla="*/ 481134 w 1511484"/>
              <a:gd name="connsiteY318" fmla="*/ 436534 h 963656"/>
              <a:gd name="connsiteX319" fmla="*/ 482646 w 1511484"/>
              <a:gd name="connsiteY319" fmla="*/ 433010 h 963656"/>
              <a:gd name="connsiteX320" fmla="*/ 484160 w 1511484"/>
              <a:gd name="connsiteY320" fmla="*/ 429483 h 963656"/>
              <a:gd name="connsiteX321" fmla="*/ 485672 w 1511484"/>
              <a:gd name="connsiteY321" fmla="*/ 425953 h 963656"/>
              <a:gd name="connsiteX322" fmla="*/ 487186 w 1511484"/>
              <a:gd name="connsiteY322" fmla="*/ 422419 h 963656"/>
              <a:gd name="connsiteX323" fmla="*/ 488698 w 1511484"/>
              <a:gd name="connsiteY323" fmla="*/ 418883 h 963656"/>
              <a:gd name="connsiteX324" fmla="*/ 490212 w 1511484"/>
              <a:gd name="connsiteY324" fmla="*/ 415345 h 963656"/>
              <a:gd name="connsiteX325" fmla="*/ 491724 w 1511484"/>
              <a:gd name="connsiteY325" fmla="*/ 411804 h 963656"/>
              <a:gd name="connsiteX326" fmla="*/ 493238 w 1511484"/>
              <a:gd name="connsiteY326" fmla="*/ 408261 h 963656"/>
              <a:gd name="connsiteX327" fmla="*/ 494750 w 1511484"/>
              <a:gd name="connsiteY327" fmla="*/ 404717 h 963656"/>
              <a:gd name="connsiteX328" fmla="*/ 496263 w 1511484"/>
              <a:gd name="connsiteY328" fmla="*/ 401170 h 963656"/>
              <a:gd name="connsiteX329" fmla="*/ 497776 w 1511484"/>
              <a:gd name="connsiteY329" fmla="*/ 397623 h 963656"/>
              <a:gd name="connsiteX330" fmla="*/ 499289 w 1511484"/>
              <a:gd name="connsiteY330" fmla="*/ 394075 h 963656"/>
              <a:gd name="connsiteX331" fmla="*/ 500802 w 1511484"/>
              <a:gd name="connsiteY331" fmla="*/ 390526 h 963656"/>
              <a:gd name="connsiteX332" fmla="*/ 502315 w 1511484"/>
              <a:gd name="connsiteY332" fmla="*/ 386976 h 963656"/>
              <a:gd name="connsiteX333" fmla="*/ 503828 w 1511484"/>
              <a:gd name="connsiteY333" fmla="*/ 383426 h 963656"/>
              <a:gd name="connsiteX334" fmla="*/ 505339 w 1511484"/>
              <a:gd name="connsiteY334" fmla="*/ 379877 h 963656"/>
              <a:gd name="connsiteX335" fmla="*/ 506857 w 1511484"/>
              <a:gd name="connsiteY335" fmla="*/ 376327 h 963656"/>
              <a:gd name="connsiteX336" fmla="*/ 508366 w 1511484"/>
              <a:gd name="connsiteY336" fmla="*/ 372778 h 963656"/>
              <a:gd name="connsiteX337" fmla="*/ 509883 w 1511484"/>
              <a:gd name="connsiteY337" fmla="*/ 369229 h 963656"/>
              <a:gd name="connsiteX338" fmla="*/ 511393 w 1511484"/>
              <a:gd name="connsiteY338" fmla="*/ 365683 h 963656"/>
              <a:gd name="connsiteX339" fmla="*/ 512903 w 1511484"/>
              <a:gd name="connsiteY339" fmla="*/ 362136 h 963656"/>
              <a:gd name="connsiteX340" fmla="*/ 514420 w 1511484"/>
              <a:gd name="connsiteY340" fmla="*/ 358592 h 963656"/>
              <a:gd name="connsiteX341" fmla="*/ 515929 w 1511484"/>
              <a:gd name="connsiteY341" fmla="*/ 355049 h 963656"/>
              <a:gd name="connsiteX342" fmla="*/ 517447 w 1511484"/>
              <a:gd name="connsiteY342" fmla="*/ 351509 h 963656"/>
              <a:gd name="connsiteX343" fmla="*/ 518956 w 1511484"/>
              <a:gd name="connsiteY343" fmla="*/ 347971 h 963656"/>
              <a:gd name="connsiteX344" fmla="*/ 520473 w 1511484"/>
              <a:gd name="connsiteY344" fmla="*/ 344435 h 963656"/>
              <a:gd name="connsiteX345" fmla="*/ 521983 w 1511484"/>
              <a:gd name="connsiteY345" fmla="*/ 340902 h 963656"/>
              <a:gd name="connsiteX346" fmla="*/ 523500 w 1511484"/>
              <a:gd name="connsiteY346" fmla="*/ 337373 h 963656"/>
              <a:gd name="connsiteX347" fmla="*/ 525010 w 1511484"/>
              <a:gd name="connsiteY347" fmla="*/ 333847 h 963656"/>
              <a:gd name="connsiteX348" fmla="*/ 526527 w 1511484"/>
              <a:gd name="connsiteY348" fmla="*/ 330325 h 963656"/>
              <a:gd name="connsiteX349" fmla="*/ 528037 w 1511484"/>
              <a:gd name="connsiteY349" fmla="*/ 326807 h 963656"/>
              <a:gd name="connsiteX350" fmla="*/ 529546 w 1511484"/>
              <a:gd name="connsiteY350" fmla="*/ 323293 h 963656"/>
              <a:gd name="connsiteX351" fmla="*/ 531063 w 1511484"/>
              <a:gd name="connsiteY351" fmla="*/ 319783 h 963656"/>
              <a:gd name="connsiteX352" fmla="*/ 532573 w 1511484"/>
              <a:gd name="connsiteY352" fmla="*/ 316279 h 963656"/>
              <a:gd name="connsiteX353" fmla="*/ 534090 w 1511484"/>
              <a:gd name="connsiteY353" fmla="*/ 312779 h 963656"/>
              <a:gd name="connsiteX354" fmla="*/ 535600 w 1511484"/>
              <a:gd name="connsiteY354" fmla="*/ 309285 h 963656"/>
              <a:gd name="connsiteX355" fmla="*/ 537117 w 1511484"/>
              <a:gd name="connsiteY355" fmla="*/ 305797 h 963656"/>
              <a:gd name="connsiteX356" fmla="*/ 538627 w 1511484"/>
              <a:gd name="connsiteY356" fmla="*/ 302315 h 963656"/>
              <a:gd name="connsiteX357" fmla="*/ 540144 w 1511484"/>
              <a:gd name="connsiteY357" fmla="*/ 298838 h 963656"/>
              <a:gd name="connsiteX358" fmla="*/ 541653 w 1511484"/>
              <a:gd name="connsiteY358" fmla="*/ 295369 h 963656"/>
              <a:gd name="connsiteX359" fmla="*/ 543163 w 1511484"/>
              <a:gd name="connsiteY359" fmla="*/ 291905 h 963656"/>
              <a:gd name="connsiteX360" fmla="*/ 544680 w 1511484"/>
              <a:gd name="connsiteY360" fmla="*/ 288450 h 963656"/>
              <a:gd name="connsiteX361" fmla="*/ 546190 w 1511484"/>
              <a:gd name="connsiteY361" fmla="*/ 285001 h 963656"/>
              <a:gd name="connsiteX362" fmla="*/ 547707 w 1511484"/>
              <a:gd name="connsiteY362" fmla="*/ 281561 h 963656"/>
              <a:gd name="connsiteX363" fmla="*/ 549217 w 1511484"/>
              <a:gd name="connsiteY363" fmla="*/ 278128 h 963656"/>
              <a:gd name="connsiteX364" fmla="*/ 550734 w 1511484"/>
              <a:gd name="connsiteY364" fmla="*/ 274703 h 963656"/>
              <a:gd name="connsiteX365" fmla="*/ 552243 w 1511484"/>
              <a:gd name="connsiteY365" fmla="*/ 271287 h 963656"/>
              <a:gd name="connsiteX366" fmla="*/ 553761 w 1511484"/>
              <a:gd name="connsiteY366" fmla="*/ 267880 h 963656"/>
              <a:gd name="connsiteX367" fmla="*/ 555270 w 1511484"/>
              <a:gd name="connsiteY367" fmla="*/ 264482 h 963656"/>
              <a:gd name="connsiteX368" fmla="*/ 556780 w 1511484"/>
              <a:gd name="connsiteY368" fmla="*/ 261093 h 963656"/>
              <a:gd name="connsiteX369" fmla="*/ 558297 w 1511484"/>
              <a:gd name="connsiteY369" fmla="*/ 257714 h 963656"/>
              <a:gd name="connsiteX370" fmla="*/ 559806 w 1511484"/>
              <a:gd name="connsiteY370" fmla="*/ 254345 h 963656"/>
              <a:gd name="connsiteX371" fmla="*/ 561324 w 1511484"/>
              <a:gd name="connsiteY371" fmla="*/ 250986 h 963656"/>
              <a:gd name="connsiteX372" fmla="*/ 562833 w 1511484"/>
              <a:gd name="connsiteY372" fmla="*/ 247638 h 963656"/>
              <a:gd name="connsiteX373" fmla="*/ 564351 w 1511484"/>
              <a:gd name="connsiteY373" fmla="*/ 244300 h 963656"/>
              <a:gd name="connsiteX374" fmla="*/ 565860 w 1511484"/>
              <a:gd name="connsiteY374" fmla="*/ 240974 h 963656"/>
              <a:gd name="connsiteX375" fmla="*/ 567377 w 1511484"/>
              <a:gd name="connsiteY375" fmla="*/ 237659 h 963656"/>
              <a:gd name="connsiteX376" fmla="*/ 568887 w 1511484"/>
              <a:gd name="connsiteY376" fmla="*/ 234356 h 963656"/>
              <a:gd name="connsiteX377" fmla="*/ 570396 w 1511484"/>
              <a:gd name="connsiteY377" fmla="*/ 231065 h 963656"/>
              <a:gd name="connsiteX378" fmla="*/ 571914 w 1511484"/>
              <a:gd name="connsiteY378" fmla="*/ 227786 h 963656"/>
              <a:gd name="connsiteX379" fmla="*/ 573423 w 1511484"/>
              <a:gd name="connsiteY379" fmla="*/ 224520 h 963656"/>
              <a:gd name="connsiteX380" fmla="*/ 574940 w 1511484"/>
              <a:gd name="connsiteY380" fmla="*/ 221266 h 963656"/>
              <a:gd name="connsiteX381" fmla="*/ 576450 w 1511484"/>
              <a:gd name="connsiteY381" fmla="*/ 218026 h 963656"/>
              <a:gd name="connsiteX382" fmla="*/ 577967 w 1511484"/>
              <a:gd name="connsiteY382" fmla="*/ 214800 h 963656"/>
              <a:gd name="connsiteX383" fmla="*/ 579477 w 1511484"/>
              <a:gd name="connsiteY383" fmla="*/ 211587 h 963656"/>
              <a:gd name="connsiteX384" fmla="*/ 580994 w 1511484"/>
              <a:gd name="connsiteY384" fmla="*/ 208388 h 963656"/>
              <a:gd name="connsiteX385" fmla="*/ 582504 w 1511484"/>
              <a:gd name="connsiteY385" fmla="*/ 205203 h 963656"/>
              <a:gd name="connsiteX386" fmla="*/ 584021 w 1511484"/>
              <a:gd name="connsiteY386" fmla="*/ 202033 h 963656"/>
              <a:gd name="connsiteX387" fmla="*/ 585530 w 1511484"/>
              <a:gd name="connsiteY387" fmla="*/ 198878 h 963656"/>
              <a:gd name="connsiteX388" fmla="*/ 587040 w 1511484"/>
              <a:gd name="connsiteY388" fmla="*/ 195738 h 963656"/>
              <a:gd name="connsiteX389" fmla="*/ 588557 w 1511484"/>
              <a:gd name="connsiteY389" fmla="*/ 192614 h 963656"/>
              <a:gd name="connsiteX390" fmla="*/ 590067 w 1511484"/>
              <a:gd name="connsiteY390" fmla="*/ 189506 h 963656"/>
              <a:gd name="connsiteX391" fmla="*/ 591584 w 1511484"/>
              <a:gd name="connsiteY391" fmla="*/ 186413 h 963656"/>
              <a:gd name="connsiteX392" fmla="*/ 593094 w 1511484"/>
              <a:gd name="connsiteY392" fmla="*/ 183337 h 963656"/>
              <a:gd name="connsiteX393" fmla="*/ 594611 w 1511484"/>
              <a:gd name="connsiteY393" fmla="*/ 180278 h 963656"/>
              <a:gd name="connsiteX394" fmla="*/ 596120 w 1511484"/>
              <a:gd name="connsiteY394" fmla="*/ 177235 h 963656"/>
              <a:gd name="connsiteX395" fmla="*/ 597638 w 1511484"/>
              <a:gd name="connsiteY395" fmla="*/ 174209 h 963656"/>
              <a:gd name="connsiteX396" fmla="*/ 599147 w 1511484"/>
              <a:gd name="connsiteY396" fmla="*/ 171202 h 963656"/>
              <a:gd name="connsiteX397" fmla="*/ 600657 w 1511484"/>
              <a:gd name="connsiteY397" fmla="*/ 168212 h 963656"/>
              <a:gd name="connsiteX398" fmla="*/ 602174 w 1511484"/>
              <a:gd name="connsiteY398" fmla="*/ 165239 h 963656"/>
              <a:gd name="connsiteX399" fmla="*/ 603684 w 1511484"/>
              <a:gd name="connsiteY399" fmla="*/ 162286 h 963656"/>
              <a:gd name="connsiteX400" fmla="*/ 605201 w 1511484"/>
              <a:gd name="connsiteY400" fmla="*/ 159351 h 963656"/>
              <a:gd name="connsiteX401" fmla="*/ 606710 w 1511484"/>
              <a:gd name="connsiteY401" fmla="*/ 156434 h 963656"/>
              <a:gd name="connsiteX402" fmla="*/ 608228 w 1511484"/>
              <a:gd name="connsiteY402" fmla="*/ 153537 h 963656"/>
              <a:gd name="connsiteX403" fmla="*/ 609737 w 1511484"/>
              <a:gd name="connsiteY403" fmla="*/ 150660 h 963656"/>
              <a:gd name="connsiteX404" fmla="*/ 611254 w 1511484"/>
              <a:gd name="connsiteY404" fmla="*/ 147802 h 963656"/>
              <a:gd name="connsiteX405" fmla="*/ 612764 w 1511484"/>
              <a:gd name="connsiteY405" fmla="*/ 144964 h 963656"/>
              <a:gd name="connsiteX406" fmla="*/ 614273 w 1511484"/>
              <a:gd name="connsiteY406" fmla="*/ 142147 h 963656"/>
              <a:gd name="connsiteX407" fmla="*/ 615791 w 1511484"/>
              <a:gd name="connsiteY407" fmla="*/ 139350 h 963656"/>
              <a:gd name="connsiteX408" fmla="*/ 617300 w 1511484"/>
              <a:gd name="connsiteY408" fmla="*/ 136574 h 963656"/>
              <a:gd name="connsiteX409" fmla="*/ 618818 w 1511484"/>
              <a:gd name="connsiteY409" fmla="*/ 133819 h 963656"/>
              <a:gd name="connsiteX410" fmla="*/ 620327 w 1511484"/>
              <a:gd name="connsiteY410" fmla="*/ 131085 h 963656"/>
              <a:gd name="connsiteX411" fmla="*/ 621844 w 1511484"/>
              <a:gd name="connsiteY411" fmla="*/ 128374 h 963656"/>
              <a:gd name="connsiteX412" fmla="*/ 623354 w 1511484"/>
              <a:gd name="connsiteY412" fmla="*/ 125683 h 963656"/>
              <a:gd name="connsiteX413" fmla="*/ 624871 w 1511484"/>
              <a:gd name="connsiteY413" fmla="*/ 123016 h 963656"/>
              <a:gd name="connsiteX414" fmla="*/ 626381 w 1511484"/>
              <a:gd name="connsiteY414" fmla="*/ 120370 h 963656"/>
              <a:gd name="connsiteX415" fmla="*/ 627898 w 1511484"/>
              <a:gd name="connsiteY415" fmla="*/ 117747 h 963656"/>
              <a:gd name="connsiteX416" fmla="*/ 629407 w 1511484"/>
              <a:gd name="connsiteY416" fmla="*/ 115148 h 963656"/>
              <a:gd name="connsiteX417" fmla="*/ 630917 w 1511484"/>
              <a:gd name="connsiteY417" fmla="*/ 112570 h 963656"/>
              <a:gd name="connsiteX418" fmla="*/ 632434 w 1511484"/>
              <a:gd name="connsiteY418" fmla="*/ 110018 h 963656"/>
              <a:gd name="connsiteX419" fmla="*/ 633944 w 1511484"/>
              <a:gd name="connsiteY419" fmla="*/ 107488 h 963656"/>
              <a:gd name="connsiteX420" fmla="*/ 635461 w 1511484"/>
              <a:gd name="connsiteY420" fmla="*/ 104982 h 963656"/>
              <a:gd name="connsiteX421" fmla="*/ 636971 w 1511484"/>
              <a:gd name="connsiteY421" fmla="*/ 102501 h 963656"/>
              <a:gd name="connsiteX422" fmla="*/ 638488 w 1511484"/>
              <a:gd name="connsiteY422" fmla="*/ 100044 h 963656"/>
              <a:gd name="connsiteX423" fmla="*/ 639997 w 1511484"/>
              <a:gd name="connsiteY423" fmla="*/ 97611 h 963656"/>
              <a:gd name="connsiteX424" fmla="*/ 641515 w 1511484"/>
              <a:gd name="connsiteY424" fmla="*/ 95205 h 963656"/>
              <a:gd name="connsiteX425" fmla="*/ 643024 w 1511484"/>
              <a:gd name="connsiteY425" fmla="*/ 92822 h 963656"/>
              <a:gd name="connsiteX426" fmla="*/ 644534 w 1511484"/>
              <a:gd name="connsiteY426" fmla="*/ 90466 h 963656"/>
              <a:gd name="connsiteX427" fmla="*/ 646051 w 1511484"/>
              <a:gd name="connsiteY427" fmla="*/ 88135 h 963656"/>
              <a:gd name="connsiteX428" fmla="*/ 647561 w 1511484"/>
              <a:gd name="connsiteY428" fmla="*/ 85830 h 963656"/>
              <a:gd name="connsiteX429" fmla="*/ 649078 w 1511484"/>
              <a:gd name="connsiteY429" fmla="*/ 83551 h 963656"/>
              <a:gd name="connsiteX430" fmla="*/ 650587 w 1511484"/>
              <a:gd name="connsiteY430" fmla="*/ 81299 h 963656"/>
              <a:gd name="connsiteX431" fmla="*/ 652105 w 1511484"/>
              <a:gd name="connsiteY431" fmla="*/ 79072 h 963656"/>
              <a:gd name="connsiteX432" fmla="*/ 653614 w 1511484"/>
              <a:gd name="connsiteY432" fmla="*/ 76874 h 963656"/>
              <a:gd name="connsiteX433" fmla="*/ 655131 w 1511484"/>
              <a:gd name="connsiteY433" fmla="*/ 74702 h 963656"/>
              <a:gd name="connsiteX434" fmla="*/ 656641 w 1511484"/>
              <a:gd name="connsiteY434" fmla="*/ 72557 h 963656"/>
              <a:gd name="connsiteX435" fmla="*/ 658151 w 1511484"/>
              <a:gd name="connsiteY435" fmla="*/ 70439 h 963656"/>
              <a:gd name="connsiteX436" fmla="*/ 659668 w 1511484"/>
              <a:gd name="connsiteY436" fmla="*/ 68350 h 963656"/>
              <a:gd name="connsiteX437" fmla="*/ 661177 w 1511484"/>
              <a:gd name="connsiteY437" fmla="*/ 66289 h 963656"/>
              <a:gd name="connsiteX438" fmla="*/ 662695 w 1511484"/>
              <a:gd name="connsiteY438" fmla="*/ 64255 h 963656"/>
              <a:gd name="connsiteX439" fmla="*/ 664204 w 1511484"/>
              <a:gd name="connsiteY439" fmla="*/ 62250 h 963656"/>
              <a:gd name="connsiteX440" fmla="*/ 665721 w 1511484"/>
              <a:gd name="connsiteY440" fmla="*/ 60274 h 963656"/>
              <a:gd name="connsiteX441" fmla="*/ 667231 w 1511484"/>
              <a:gd name="connsiteY441" fmla="*/ 58326 h 963656"/>
              <a:gd name="connsiteX442" fmla="*/ 668748 w 1511484"/>
              <a:gd name="connsiteY442" fmla="*/ 56407 h 963656"/>
              <a:gd name="connsiteX443" fmla="*/ 670258 w 1511484"/>
              <a:gd name="connsiteY443" fmla="*/ 54518 h 963656"/>
              <a:gd name="connsiteX444" fmla="*/ 671767 w 1511484"/>
              <a:gd name="connsiteY444" fmla="*/ 52658 h 963656"/>
              <a:gd name="connsiteX445" fmla="*/ 673285 w 1511484"/>
              <a:gd name="connsiteY445" fmla="*/ 50827 h 963656"/>
              <a:gd name="connsiteX446" fmla="*/ 674794 w 1511484"/>
              <a:gd name="connsiteY446" fmla="*/ 49026 h 963656"/>
              <a:gd name="connsiteX447" fmla="*/ 676311 w 1511484"/>
              <a:gd name="connsiteY447" fmla="*/ 47254 h 963656"/>
              <a:gd name="connsiteX448" fmla="*/ 677821 w 1511484"/>
              <a:gd name="connsiteY448" fmla="*/ 45514 h 963656"/>
              <a:gd name="connsiteX449" fmla="*/ 679338 w 1511484"/>
              <a:gd name="connsiteY449" fmla="*/ 43804 h 963656"/>
              <a:gd name="connsiteX450" fmla="*/ 680848 w 1511484"/>
              <a:gd name="connsiteY450" fmla="*/ 42124 h 963656"/>
              <a:gd name="connsiteX451" fmla="*/ 682365 w 1511484"/>
              <a:gd name="connsiteY451" fmla="*/ 40474 h 963656"/>
              <a:gd name="connsiteX452" fmla="*/ 683874 w 1511484"/>
              <a:gd name="connsiteY452" fmla="*/ 38855 h 963656"/>
              <a:gd name="connsiteX453" fmla="*/ 685392 w 1511484"/>
              <a:gd name="connsiteY453" fmla="*/ 37267 h 963656"/>
              <a:gd name="connsiteX454" fmla="*/ 686901 w 1511484"/>
              <a:gd name="connsiteY454" fmla="*/ 35711 h 963656"/>
              <a:gd name="connsiteX455" fmla="*/ 688411 w 1511484"/>
              <a:gd name="connsiteY455" fmla="*/ 34186 h 963656"/>
              <a:gd name="connsiteX456" fmla="*/ 689928 w 1511484"/>
              <a:gd name="connsiteY456" fmla="*/ 32692 h 963656"/>
              <a:gd name="connsiteX457" fmla="*/ 691438 w 1511484"/>
              <a:gd name="connsiteY457" fmla="*/ 31230 h 963656"/>
              <a:gd name="connsiteX458" fmla="*/ 692955 w 1511484"/>
              <a:gd name="connsiteY458" fmla="*/ 29800 h 963656"/>
              <a:gd name="connsiteX459" fmla="*/ 694464 w 1511484"/>
              <a:gd name="connsiteY459" fmla="*/ 28403 h 963656"/>
              <a:gd name="connsiteX460" fmla="*/ 695982 w 1511484"/>
              <a:gd name="connsiteY460" fmla="*/ 27036 h 963656"/>
              <a:gd name="connsiteX461" fmla="*/ 697491 w 1511484"/>
              <a:gd name="connsiteY461" fmla="*/ 25703 h 963656"/>
              <a:gd name="connsiteX462" fmla="*/ 699009 w 1511484"/>
              <a:gd name="connsiteY462" fmla="*/ 24401 h 963656"/>
              <a:gd name="connsiteX463" fmla="*/ 700518 w 1511484"/>
              <a:gd name="connsiteY463" fmla="*/ 23132 h 963656"/>
              <a:gd name="connsiteX464" fmla="*/ 702028 w 1511484"/>
              <a:gd name="connsiteY464" fmla="*/ 21896 h 963656"/>
              <a:gd name="connsiteX465" fmla="*/ 703545 w 1511484"/>
              <a:gd name="connsiteY465" fmla="*/ 20692 h 963656"/>
              <a:gd name="connsiteX466" fmla="*/ 705054 w 1511484"/>
              <a:gd name="connsiteY466" fmla="*/ 19522 h 963656"/>
              <a:gd name="connsiteX467" fmla="*/ 706572 w 1511484"/>
              <a:gd name="connsiteY467" fmla="*/ 18385 h 963656"/>
              <a:gd name="connsiteX468" fmla="*/ 708081 w 1511484"/>
              <a:gd name="connsiteY468" fmla="*/ 17280 h 963656"/>
              <a:gd name="connsiteX469" fmla="*/ 709598 w 1511484"/>
              <a:gd name="connsiteY469" fmla="*/ 16209 h 963656"/>
              <a:gd name="connsiteX470" fmla="*/ 711108 w 1511484"/>
              <a:gd name="connsiteY470" fmla="*/ 15172 h 963656"/>
              <a:gd name="connsiteX471" fmla="*/ 712625 w 1511484"/>
              <a:gd name="connsiteY471" fmla="*/ 14167 h 963656"/>
              <a:gd name="connsiteX472" fmla="*/ 714135 w 1511484"/>
              <a:gd name="connsiteY472" fmla="*/ 13197 h 963656"/>
              <a:gd name="connsiteX473" fmla="*/ 715644 w 1511484"/>
              <a:gd name="connsiteY473" fmla="*/ 12260 h 963656"/>
              <a:gd name="connsiteX474" fmla="*/ 717162 w 1511484"/>
              <a:gd name="connsiteY474" fmla="*/ 11358 h 963656"/>
              <a:gd name="connsiteX475" fmla="*/ 718671 w 1511484"/>
              <a:gd name="connsiteY475" fmla="*/ 10489 h 963656"/>
              <a:gd name="connsiteX476" fmla="*/ 720188 w 1511484"/>
              <a:gd name="connsiteY476" fmla="*/ 9654 h 963656"/>
              <a:gd name="connsiteX477" fmla="*/ 721698 w 1511484"/>
              <a:gd name="connsiteY477" fmla="*/ 8853 h 963656"/>
              <a:gd name="connsiteX478" fmla="*/ 723215 w 1511484"/>
              <a:gd name="connsiteY478" fmla="*/ 8086 h 963656"/>
              <a:gd name="connsiteX479" fmla="*/ 724725 w 1511484"/>
              <a:gd name="connsiteY479" fmla="*/ 7354 h 963656"/>
              <a:gd name="connsiteX480" fmla="*/ 726242 w 1511484"/>
              <a:gd name="connsiteY480" fmla="*/ 6656 h 963656"/>
              <a:gd name="connsiteX481" fmla="*/ 727752 w 1511484"/>
              <a:gd name="connsiteY481" fmla="*/ 5992 h 963656"/>
              <a:gd name="connsiteX482" fmla="*/ 729269 w 1511484"/>
              <a:gd name="connsiteY482" fmla="*/ 5363 h 963656"/>
              <a:gd name="connsiteX483" fmla="*/ 730778 w 1511484"/>
              <a:gd name="connsiteY483" fmla="*/ 4769 h 963656"/>
              <a:gd name="connsiteX484" fmla="*/ 732288 w 1511484"/>
              <a:gd name="connsiteY484" fmla="*/ 4209 h 963656"/>
              <a:gd name="connsiteX485" fmla="*/ 733805 w 1511484"/>
              <a:gd name="connsiteY485" fmla="*/ 3684 h 963656"/>
              <a:gd name="connsiteX486" fmla="*/ 735315 w 1511484"/>
              <a:gd name="connsiteY486" fmla="*/ 3194 h 963656"/>
              <a:gd name="connsiteX487" fmla="*/ 736832 w 1511484"/>
              <a:gd name="connsiteY487" fmla="*/ 2738 h 963656"/>
              <a:gd name="connsiteX488" fmla="*/ 738341 w 1511484"/>
              <a:gd name="connsiteY488" fmla="*/ 2317 h 963656"/>
              <a:gd name="connsiteX489" fmla="*/ 739859 w 1511484"/>
              <a:gd name="connsiteY489" fmla="*/ 1931 h 963656"/>
              <a:gd name="connsiteX490" fmla="*/ 741368 w 1511484"/>
              <a:gd name="connsiteY490" fmla="*/ 1581 h 963656"/>
              <a:gd name="connsiteX491" fmla="*/ 742886 w 1511484"/>
              <a:gd name="connsiteY491" fmla="*/ 1265 h 963656"/>
              <a:gd name="connsiteX492" fmla="*/ 744395 w 1511484"/>
              <a:gd name="connsiteY492" fmla="*/ 984 h 963656"/>
              <a:gd name="connsiteX493" fmla="*/ 745905 w 1511484"/>
              <a:gd name="connsiteY493" fmla="*/ 738 h 963656"/>
              <a:gd name="connsiteX494" fmla="*/ 747422 w 1511484"/>
              <a:gd name="connsiteY494" fmla="*/ 527 h 963656"/>
              <a:gd name="connsiteX495" fmla="*/ 748931 w 1511484"/>
              <a:gd name="connsiteY495" fmla="*/ 351 h 963656"/>
              <a:gd name="connsiteX496" fmla="*/ 750449 w 1511484"/>
              <a:gd name="connsiteY496" fmla="*/ 211 h 963656"/>
              <a:gd name="connsiteX497" fmla="*/ 751958 w 1511484"/>
              <a:gd name="connsiteY497" fmla="*/ 106 h 963656"/>
              <a:gd name="connsiteX498" fmla="*/ 753476 w 1511484"/>
              <a:gd name="connsiteY498" fmla="*/ 35 h 963656"/>
              <a:gd name="connsiteX499" fmla="*/ 754985 w 1511484"/>
              <a:gd name="connsiteY499" fmla="*/ 0 h 963656"/>
              <a:gd name="connsiteX500" fmla="*/ 756502 w 1511484"/>
              <a:gd name="connsiteY500" fmla="*/ 0 h 963656"/>
              <a:gd name="connsiteX501" fmla="*/ 758012 w 1511484"/>
              <a:gd name="connsiteY501" fmla="*/ 35 h 963656"/>
              <a:gd name="connsiteX502" fmla="*/ 759521 w 1511484"/>
              <a:gd name="connsiteY502" fmla="*/ 106 h 963656"/>
              <a:gd name="connsiteX503" fmla="*/ 761039 w 1511484"/>
              <a:gd name="connsiteY503" fmla="*/ 211 h 963656"/>
              <a:gd name="connsiteX504" fmla="*/ 762548 w 1511484"/>
              <a:gd name="connsiteY504" fmla="*/ 351 h 963656"/>
              <a:gd name="connsiteX505" fmla="*/ 764065 w 1511484"/>
              <a:gd name="connsiteY505" fmla="*/ 527 h 963656"/>
              <a:gd name="connsiteX506" fmla="*/ 765575 w 1511484"/>
              <a:gd name="connsiteY506" fmla="*/ 738 h 963656"/>
              <a:gd name="connsiteX507" fmla="*/ 767092 w 1511484"/>
              <a:gd name="connsiteY507" fmla="*/ 984 h 963656"/>
              <a:gd name="connsiteX508" fmla="*/ 768602 w 1511484"/>
              <a:gd name="connsiteY508" fmla="*/ 1265 h 963656"/>
              <a:gd name="connsiteX509" fmla="*/ 770119 w 1511484"/>
              <a:gd name="connsiteY509" fmla="*/ 1581 h 963656"/>
              <a:gd name="connsiteX510" fmla="*/ 771629 w 1511484"/>
              <a:gd name="connsiteY510" fmla="*/ 1931 h 963656"/>
              <a:gd name="connsiteX511" fmla="*/ 773138 w 1511484"/>
              <a:gd name="connsiteY511" fmla="*/ 2317 h 963656"/>
              <a:gd name="connsiteX512" fmla="*/ 774655 w 1511484"/>
              <a:gd name="connsiteY512" fmla="*/ 2738 h 963656"/>
              <a:gd name="connsiteX513" fmla="*/ 776165 w 1511484"/>
              <a:gd name="connsiteY513" fmla="*/ 3194 h 963656"/>
              <a:gd name="connsiteX514" fmla="*/ 777682 w 1511484"/>
              <a:gd name="connsiteY514" fmla="*/ 3684 h 963656"/>
              <a:gd name="connsiteX515" fmla="*/ 779192 w 1511484"/>
              <a:gd name="connsiteY515" fmla="*/ 4209 h 963656"/>
              <a:gd name="connsiteX516" fmla="*/ 780709 w 1511484"/>
              <a:gd name="connsiteY516" fmla="*/ 4769 h 963656"/>
              <a:gd name="connsiteX517" fmla="*/ 782219 w 1511484"/>
              <a:gd name="connsiteY517" fmla="*/ 5363 h 963656"/>
              <a:gd name="connsiteX518" fmla="*/ 783736 w 1511484"/>
              <a:gd name="connsiteY518" fmla="*/ 5992 h 963656"/>
              <a:gd name="connsiteX519" fmla="*/ 785245 w 1511484"/>
              <a:gd name="connsiteY519" fmla="*/ 6656 h 963656"/>
              <a:gd name="connsiteX520" fmla="*/ 786763 w 1511484"/>
              <a:gd name="connsiteY520" fmla="*/ 7354 h 963656"/>
              <a:gd name="connsiteX521" fmla="*/ 788272 w 1511484"/>
              <a:gd name="connsiteY521" fmla="*/ 8086 h 963656"/>
              <a:gd name="connsiteX522" fmla="*/ 789782 w 1511484"/>
              <a:gd name="connsiteY522" fmla="*/ 8853 h 963656"/>
              <a:gd name="connsiteX523" fmla="*/ 791299 w 1511484"/>
              <a:gd name="connsiteY523" fmla="*/ 9654 h 963656"/>
              <a:gd name="connsiteX524" fmla="*/ 792808 w 1511484"/>
              <a:gd name="connsiteY524" fmla="*/ 10489 h 963656"/>
              <a:gd name="connsiteX525" fmla="*/ 794326 w 1511484"/>
              <a:gd name="connsiteY525" fmla="*/ 11358 h 963656"/>
              <a:gd name="connsiteX526" fmla="*/ 795835 w 1511484"/>
              <a:gd name="connsiteY526" fmla="*/ 12260 h 963656"/>
              <a:gd name="connsiteX527" fmla="*/ 797353 w 1511484"/>
              <a:gd name="connsiteY527" fmla="*/ 13197 h 963656"/>
              <a:gd name="connsiteX528" fmla="*/ 798862 w 1511484"/>
              <a:gd name="connsiteY528" fmla="*/ 14167 h 963656"/>
              <a:gd name="connsiteX529" fmla="*/ 800379 w 1511484"/>
              <a:gd name="connsiteY529" fmla="*/ 15172 h 963656"/>
              <a:gd name="connsiteX530" fmla="*/ 801889 w 1511484"/>
              <a:gd name="connsiteY530" fmla="*/ 16209 h 963656"/>
              <a:gd name="connsiteX531" fmla="*/ 803398 w 1511484"/>
              <a:gd name="connsiteY531" fmla="*/ 17280 h 963656"/>
              <a:gd name="connsiteX532" fmla="*/ 804916 w 1511484"/>
              <a:gd name="connsiteY532" fmla="*/ 18385 h 963656"/>
              <a:gd name="connsiteX533" fmla="*/ 806425 w 1511484"/>
              <a:gd name="connsiteY533" fmla="*/ 19522 h 963656"/>
              <a:gd name="connsiteX534" fmla="*/ 807943 w 1511484"/>
              <a:gd name="connsiteY534" fmla="*/ 20692 h 963656"/>
              <a:gd name="connsiteX535" fmla="*/ 809452 w 1511484"/>
              <a:gd name="connsiteY535" fmla="*/ 21896 h 963656"/>
              <a:gd name="connsiteX536" fmla="*/ 810969 w 1511484"/>
              <a:gd name="connsiteY536" fmla="*/ 23132 h 963656"/>
              <a:gd name="connsiteX537" fmla="*/ 812479 w 1511484"/>
              <a:gd name="connsiteY537" fmla="*/ 24401 h 963656"/>
              <a:gd name="connsiteX538" fmla="*/ 813996 w 1511484"/>
              <a:gd name="connsiteY538" fmla="*/ 25703 h 963656"/>
              <a:gd name="connsiteX539" fmla="*/ 815506 w 1511484"/>
              <a:gd name="connsiteY539" fmla="*/ 27036 h 963656"/>
              <a:gd name="connsiteX540" fmla="*/ 817015 w 1511484"/>
              <a:gd name="connsiteY540" fmla="*/ 28403 h 963656"/>
              <a:gd name="connsiteX541" fmla="*/ 818532 w 1511484"/>
              <a:gd name="connsiteY541" fmla="*/ 29800 h 963656"/>
              <a:gd name="connsiteX542" fmla="*/ 820042 w 1511484"/>
              <a:gd name="connsiteY542" fmla="*/ 31230 h 963656"/>
              <a:gd name="connsiteX543" fmla="*/ 821559 w 1511484"/>
              <a:gd name="connsiteY543" fmla="*/ 32692 h 963656"/>
              <a:gd name="connsiteX544" fmla="*/ 823069 w 1511484"/>
              <a:gd name="connsiteY544" fmla="*/ 34186 h 963656"/>
              <a:gd name="connsiteX545" fmla="*/ 824586 w 1511484"/>
              <a:gd name="connsiteY545" fmla="*/ 35711 h 963656"/>
              <a:gd name="connsiteX546" fmla="*/ 826096 w 1511484"/>
              <a:gd name="connsiteY546" fmla="*/ 37267 h 963656"/>
              <a:gd name="connsiteX547" fmla="*/ 827613 w 1511484"/>
              <a:gd name="connsiteY547" fmla="*/ 38855 h 963656"/>
              <a:gd name="connsiteX548" fmla="*/ 829122 w 1511484"/>
              <a:gd name="connsiteY548" fmla="*/ 40474 h 963656"/>
              <a:gd name="connsiteX549" fmla="*/ 830640 w 1511484"/>
              <a:gd name="connsiteY549" fmla="*/ 42124 h 963656"/>
              <a:gd name="connsiteX550" fmla="*/ 832149 w 1511484"/>
              <a:gd name="connsiteY550" fmla="*/ 43804 h 963656"/>
              <a:gd name="connsiteX551" fmla="*/ 833659 w 1511484"/>
              <a:gd name="connsiteY551" fmla="*/ 45514 h 963656"/>
              <a:gd name="connsiteX552" fmla="*/ 835176 w 1511484"/>
              <a:gd name="connsiteY552" fmla="*/ 47254 h 963656"/>
              <a:gd name="connsiteX553" fmla="*/ 836686 w 1511484"/>
              <a:gd name="connsiteY553" fmla="*/ 49026 h 963656"/>
              <a:gd name="connsiteX554" fmla="*/ 838203 w 1511484"/>
              <a:gd name="connsiteY554" fmla="*/ 50827 h 963656"/>
              <a:gd name="connsiteX555" fmla="*/ 839712 w 1511484"/>
              <a:gd name="connsiteY555" fmla="*/ 52658 h 963656"/>
              <a:gd name="connsiteX556" fmla="*/ 841230 w 1511484"/>
              <a:gd name="connsiteY556" fmla="*/ 54518 h 963656"/>
              <a:gd name="connsiteX557" fmla="*/ 842739 w 1511484"/>
              <a:gd name="connsiteY557" fmla="*/ 56407 h 963656"/>
              <a:gd name="connsiteX558" fmla="*/ 844256 w 1511484"/>
              <a:gd name="connsiteY558" fmla="*/ 58326 h 963656"/>
              <a:gd name="connsiteX559" fmla="*/ 845766 w 1511484"/>
              <a:gd name="connsiteY559" fmla="*/ 60274 h 963656"/>
              <a:gd name="connsiteX560" fmla="*/ 847275 w 1511484"/>
              <a:gd name="connsiteY560" fmla="*/ 62250 h 963656"/>
              <a:gd name="connsiteX561" fmla="*/ 848793 w 1511484"/>
              <a:gd name="connsiteY561" fmla="*/ 64255 h 963656"/>
              <a:gd name="connsiteX562" fmla="*/ 850302 w 1511484"/>
              <a:gd name="connsiteY562" fmla="*/ 66289 h 963656"/>
              <a:gd name="connsiteX563" fmla="*/ 851820 w 1511484"/>
              <a:gd name="connsiteY563" fmla="*/ 68350 h 963656"/>
              <a:gd name="connsiteX564" fmla="*/ 853329 w 1511484"/>
              <a:gd name="connsiteY564" fmla="*/ 70439 h 963656"/>
              <a:gd name="connsiteX565" fmla="*/ 854846 w 1511484"/>
              <a:gd name="connsiteY565" fmla="*/ 72557 h 963656"/>
              <a:gd name="connsiteX566" fmla="*/ 856356 w 1511484"/>
              <a:gd name="connsiteY566" fmla="*/ 74702 h 963656"/>
              <a:gd name="connsiteX567" fmla="*/ 857873 w 1511484"/>
              <a:gd name="connsiteY567" fmla="*/ 76874 h 963656"/>
              <a:gd name="connsiteX568" fmla="*/ 859383 w 1511484"/>
              <a:gd name="connsiteY568" fmla="*/ 79072 h 963656"/>
              <a:gd name="connsiteX569" fmla="*/ 860892 w 1511484"/>
              <a:gd name="connsiteY569" fmla="*/ 81299 h 963656"/>
              <a:gd name="connsiteX570" fmla="*/ 862410 w 1511484"/>
              <a:gd name="connsiteY570" fmla="*/ 83551 h 963656"/>
              <a:gd name="connsiteX571" fmla="*/ 863919 w 1511484"/>
              <a:gd name="connsiteY571" fmla="*/ 85830 h 963656"/>
              <a:gd name="connsiteX572" fmla="*/ 865436 w 1511484"/>
              <a:gd name="connsiteY572" fmla="*/ 88135 h 963656"/>
              <a:gd name="connsiteX573" fmla="*/ 866946 w 1511484"/>
              <a:gd name="connsiteY573" fmla="*/ 90466 h 963656"/>
              <a:gd name="connsiteX574" fmla="*/ 868463 w 1511484"/>
              <a:gd name="connsiteY574" fmla="*/ 92822 h 963656"/>
              <a:gd name="connsiteX575" fmla="*/ 869973 w 1511484"/>
              <a:gd name="connsiteY575" fmla="*/ 95205 h 963656"/>
              <a:gd name="connsiteX576" fmla="*/ 871490 w 1511484"/>
              <a:gd name="connsiteY576" fmla="*/ 97611 h 963656"/>
              <a:gd name="connsiteX577" fmla="*/ 872999 w 1511484"/>
              <a:gd name="connsiteY577" fmla="*/ 100044 h 963656"/>
              <a:gd name="connsiteX578" fmla="*/ 874509 w 1511484"/>
              <a:gd name="connsiteY578" fmla="*/ 102501 h 963656"/>
              <a:gd name="connsiteX579" fmla="*/ 876026 w 1511484"/>
              <a:gd name="connsiteY579" fmla="*/ 104982 h 963656"/>
              <a:gd name="connsiteX580" fmla="*/ 877536 w 1511484"/>
              <a:gd name="connsiteY580" fmla="*/ 107488 h 963656"/>
              <a:gd name="connsiteX581" fmla="*/ 879053 w 1511484"/>
              <a:gd name="connsiteY581" fmla="*/ 110018 h 963656"/>
              <a:gd name="connsiteX582" fmla="*/ 880563 w 1511484"/>
              <a:gd name="connsiteY582" fmla="*/ 112570 h 963656"/>
              <a:gd name="connsiteX583" fmla="*/ 882080 w 1511484"/>
              <a:gd name="connsiteY583" fmla="*/ 115148 h 963656"/>
              <a:gd name="connsiteX584" fmla="*/ 883589 w 1511484"/>
              <a:gd name="connsiteY584" fmla="*/ 117747 h 963656"/>
              <a:gd name="connsiteX585" fmla="*/ 885107 w 1511484"/>
              <a:gd name="connsiteY585" fmla="*/ 120370 h 963656"/>
              <a:gd name="connsiteX586" fmla="*/ 886616 w 1511484"/>
              <a:gd name="connsiteY586" fmla="*/ 123016 h 963656"/>
              <a:gd name="connsiteX587" fmla="*/ 888133 w 1511484"/>
              <a:gd name="connsiteY587" fmla="*/ 125683 h 963656"/>
              <a:gd name="connsiteX588" fmla="*/ 889643 w 1511484"/>
              <a:gd name="connsiteY588" fmla="*/ 128374 h 963656"/>
              <a:gd name="connsiteX589" fmla="*/ 891153 w 1511484"/>
              <a:gd name="connsiteY589" fmla="*/ 131085 h 963656"/>
              <a:gd name="connsiteX590" fmla="*/ 892670 w 1511484"/>
              <a:gd name="connsiteY590" fmla="*/ 133819 h 963656"/>
              <a:gd name="connsiteX591" fmla="*/ 894179 w 1511484"/>
              <a:gd name="connsiteY591" fmla="*/ 136574 h 963656"/>
              <a:gd name="connsiteX592" fmla="*/ 895697 w 1511484"/>
              <a:gd name="connsiteY592" fmla="*/ 139350 h 963656"/>
              <a:gd name="connsiteX593" fmla="*/ 897206 w 1511484"/>
              <a:gd name="connsiteY593" fmla="*/ 142147 h 963656"/>
              <a:gd name="connsiteX594" fmla="*/ 898723 w 1511484"/>
              <a:gd name="connsiteY594" fmla="*/ 144964 h 963656"/>
              <a:gd name="connsiteX595" fmla="*/ 900233 w 1511484"/>
              <a:gd name="connsiteY595" fmla="*/ 147802 h 963656"/>
              <a:gd name="connsiteX596" fmla="*/ 901750 w 1511484"/>
              <a:gd name="connsiteY596" fmla="*/ 150660 h 963656"/>
              <a:gd name="connsiteX597" fmla="*/ 903260 w 1511484"/>
              <a:gd name="connsiteY597" fmla="*/ 153537 h 963656"/>
              <a:gd name="connsiteX598" fmla="*/ 904769 w 1511484"/>
              <a:gd name="connsiteY598" fmla="*/ 156434 h 963656"/>
              <a:gd name="connsiteX599" fmla="*/ 906287 w 1511484"/>
              <a:gd name="connsiteY599" fmla="*/ 159351 h 963656"/>
              <a:gd name="connsiteX600" fmla="*/ 907796 w 1511484"/>
              <a:gd name="connsiteY600" fmla="*/ 162286 h 963656"/>
              <a:gd name="connsiteX601" fmla="*/ 909313 w 1511484"/>
              <a:gd name="connsiteY601" fmla="*/ 165239 h 963656"/>
              <a:gd name="connsiteX602" fmla="*/ 910823 w 1511484"/>
              <a:gd name="connsiteY602" fmla="*/ 168212 h 963656"/>
              <a:gd name="connsiteX603" fmla="*/ 912340 w 1511484"/>
              <a:gd name="connsiteY603" fmla="*/ 171202 h 963656"/>
              <a:gd name="connsiteX604" fmla="*/ 913850 w 1511484"/>
              <a:gd name="connsiteY604" fmla="*/ 174209 h 963656"/>
              <a:gd name="connsiteX605" fmla="*/ 915367 w 1511484"/>
              <a:gd name="connsiteY605" fmla="*/ 177235 h 963656"/>
              <a:gd name="connsiteX606" fmla="*/ 916877 w 1511484"/>
              <a:gd name="connsiteY606" fmla="*/ 180278 h 963656"/>
              <a:gd name="connsiteX607" fmla="*/ 918386 w 1511484"/>
              <a:gd name="connsiteY607" fmla="*/ 183337 h 963656"/>
              <a:gd name="connsiteX608" fmla="*/ 919903 w 1511484"/>
              <a:gd name="connsiteY608" fmla="*/ 186413 h 963656"/>
              <a:gd name="connsiteX609" fmla="*/ 921413 w 1511484"/>
              <a:gd name="connsiteY609" fmla="*/ 189506 h 963656"/>
              <a:gd name="connsiteX610" fmla="*/ 922930 w 1511484"/>
              <a:gd name="connsiteY610" fmla="*/ 192614 h 963656"/>
              <a:gd name="connsiteX611" fmla="*/ 924440 w 1511484"/>
              <a:gd name="connsiteY611" fmla="*/ 195738 h 963656"/>
              <a:gd name="connsiteX612" fmla="*/ 925957 w 1511484"/>
              <a:gd name="connsiteY612" fmla="*/ 198878 h 963656"/>
              <a:gd name="connsiteX613" fmla="*/ 927466 w 1511484"/>
              <a:gd name="connsiteY613" fmla="*/ 202033 h 963656"/>
              <a:gd name="connsiteX614" fmla="*/ 928984 w 1511484"/>
              <a:gd name="connsiteY614" fmla="*/ 205203 h 963656"/>
              <a:gd name="connsiteX615" fmla="*/ 930493 w 1511484"/>
              <a:gd name="connsiteY615" fmla="*/ 208388 h 963656"/>
              <a:gd name="connsiteX616" fmla="*/ 932011 w 1511484"/>
              <a:gd name="connsiteY616" fmla="*/ 211587 h 963656"/>
              <a:gd name="connsiteX617" fmla="*/ 933520 w 1511484"/>
              <a:gd name="connsiteY617" fmla="*/ 214800 h 963656"/>
              <a:gd name="connsiteX618" fmla="*/ 935030 w 1511484"/>
              <a:gd name="connsiteY618" fmla="*/ 218026 h 963656"/>
              <a:gd name="connsiteX619" fmla="*/ 936547 w 1511484"/>
              <a:gd name="connsiteY619" fmla="*/ 221266 h 963656"/>
              <a:gd name="connsiteX620" fmla="*/ 938056 w 1511484"/>
              <a:gd name="connsiteY620" fmla="*/ 224520 h 963656"/>
              <a:gd name="connsiteX621" fmla="*/ 939574 w 1511484"/>
              <a:gd name="connsiteY621" fmla="*/ 227786 h 963656"/>
              <a:gd name="connsiteX622" fmla="*/ 941083 w 1511484"/>
              <a:gd name="connsiteY622" fmla="*/ 231065 h 963656"/>
              <a:gd name="connsiteX623" fmla="*/ 942600 w 1511484"/>
              <a:gd name="connsiteY623" fmla="*/ 234356 h 963656"/>
              <a:gd name="connsiteX624" fmla="*/ 944110 w 1511484"/>
              <a:gd name="connsiteY624" fmla="*/ 237659 h 963656"/>
              <a:gd name="connsiteX625" fmla="*/ 945627 w 1511484"/>
              <a:gd name="connsiteY625" fmla="*/ 240974 h 963656"/>
              <a:gd name="connsiteX626" fmla="*/ 947137 w 1511484"/>
              <a:gd name="connsiteY626" fmla="*/ 244300 h 963656"/>
              <a:gd name="connsiteX627" fmla="*/ 948646 w 1511484"/>
              <a:gd name="connsiteY627" fmla="*/ 247638 h 963656"/>
              <a:gd name="connsiteX628" fmla="*/ 950164 w 1511484"/>
              <a:gd name="connsiteY628" fmla="*/ 250986 h 963656"/>
              <a:gd name="connsiteX629" fmla="*/ 951673 w 1511484"/>
              <a:gd name="connsiteY629" fmla="*/ 254345 h 963656"/>
              <a:gd name="connsiteX630" fmla="*/ 953190 w 1511484"/>
              <a:gd name="connsiteY630" fmla="*/ 257714 h 963656"/>
              <a:gd name="connsiteX631" fmla="*/ 954700 w 1511484"/>
              <a:gd name="connsiteY631" fmla="*/ 261093 h 963656"/>
              <a:gd name="connsiteX632" fmla="*/ 956217 w 1511484"/>
              <a:gd name="connsiteY632" fmla="*/ 264482 h 963656"/>
              <a:gd name="connsiteX633" fmla="*/ 957727 w 1511484"/>
              <a:gd name="connsiteY633" fmla="*/ 267880 h 963656"/>
              <a:gd name="connsiteX634" fmla="*/ 959244 w 1511484"/>
              <a:gd name="connsiteY634" fmla="*/ 271287 h 963656"/>
              <a:gd name="connsiteX635" fmla="*/ 960754 w 1511484"/>
              <a:gd name="connsiteY635" fmla="*/ 274703 h 963656"/>
              <a:gd name="connsiteX636" fmla="*/ 962263 w 1511484"/>
              <a:gd name="connsiteY636" fmla="*/ 278128 h 963656"/>
              <a:gd name="connsiteX637" fmla="*/ 963780 w 1511484"/>
              <a:gd name="connsiteY637" fmla="*/ 281561 h 963656"/>
              <a:gd name="connsiteX638" fmla="*/ 965290 w 1511484"/>
              <a:gd name="connsiteY638" fmla="*/ 285001 h 963656"/>
              <a:gd name="connsiteX639" fmla="*/ 966807 w 1511484"/>
              <a:gd name="connsiteY639" fmla="*/ 288450 h 963656"/>
              <a:gd name="connsiteX640" fmla="*/ 968317 w 1511484"/>
              <a:gd name="connsiteY640" fmla="*/ 291905 h 963656"/>
              <a:gd name="connsiteX641" fmla="*/ 969834 w 1511484"/>
              <a:gd name="connsiteY641" fmla="*/ 295369 h 963656"/>
              <a:gd name="connsiteX642" fmla="*/ 971344 w 1511484"/>
              <a:gd name="connsiteY642" fmla="*/ 298838 h 963656"/>
              <a:gd name="connsiteX643" fmla="*/ 972861 w 1511484"/>
              <a:gd name="connsiteY643" fmla="*/ 302315 h 963656"/>
              <a:gd name="connsiteX644" fmla="*/ 974370 w 1511484"/>
              <a:gd name="connsiteY644" fmla="*/ 305797 h 963656"/>
              <a:gd name="connsiteX645" fmla="*/ 975880 w 1511484"/>
              <a:gd name="connsiteY645" fmla="*/ 309285 h 963656"/>
              <a:gd name="connsiteX646" fmla="*/ 977397 w 1511484"/>
              <a:gd name="connsiteY646" fmla="*/ 312779 h 963656"/>
              <a:gd name="connsiteX647" fmla="*/ 978907 w 1511484"/>
              <a:gd name="connsiteY647" fmla="*/ 316279 h 963656"/>
              <a:gd name="connsiteX648" fmla="*/ 980424 w 1511484"/>
              <a:gd name="connsiteY648" fmla="*/ 319783 h 963656"/>
              <a:gd name="connsiteX649" fmla="*/ 981933 w 1511484"/>
              <a:gd name="connsiteY649" fmla="*/ 323293 h 963656"/>
              <a:gd name="connsiteX650" fmla="*/ 983451 w 1511484"/>
              <a:gd name="connsiteY650" fmla="*/ 326807 h 963656"/>
              <a:gd name="connsiteX651" fmla="*/ 984960 w 1511484"/>
              <a:gd name="connsiteY651" fmla="*/ 330325 h 963656"/>
              <a:gd name="connsiteX652" fmla="*/ 986478 w 1511484"/>
              <a:gd name="connsiteY652" fmla="*/ 333847 h 963656"/>
              <a:gd name="connsiteX653" fmla="*/ 987987 w 1511484"/>
              <a:gd name="connsiteY653" fmla="*/ 337373 h 963656"/>
              <a:gd name="connsiteX654" fmla="*/ 989504 w 1511484"/>
              <a:gd name="connsiteY654" fmla="*/ 340902 h 963656"/>
              <a:gd name="connsiteX655" fmla="*/ 991014 w 1511484"/>
              <a:gd name="connsiteY655" fmla="*/ 344435 h 963656"/>
              <a:gd name="connsiteX656" fmla="*/ 992523 w 1511484"/>
              <a:gd name="connsiteY656" fmla="*/ 347971 h 963656"/>
              <a:gd name="connsiteX657" fmla="*/ 994041 w 1511484"/>
              <a:gd name="connsiteY657" fmla="*/ 351509 h 963656"/>
              <a:gd name="connsiteX658" fmla="*/ 995550 w 1511484"/>
              <a:gd name="connsiteY658" fmla="*/ 355049 h 963656"/>
              <a:gd name="connsiteX659" fmla="*/ 997067 w 1511484"/>
              <a:gd name="connsiteY659" fmla="*/ 358592 h 963656"/>
              <a:gd name="connsiteX660" fmla="*/ 998577 w 1511484"/>
              <a:gd name="connsiteY660" fmla="*/ 362136 h 963656"/>
              <a:gd name="connsiteX661" fmla="*/ 1000094 w 1511484"/>
              <a:gd name="connsiteY661" fmla="*/ 365683 h 963656"/>
              <a:gd name="connsiteX662" fmla="*/ 1001604 w 1511484"/>
              <a:gd name="connsiteY662" fmla="*/ 369229 h 963656"/>
              <a:gd name="connsiteX663" fmla="*/ 1003121 w 1511484"/>
              <a:gd name="connsiteY663" fmla="*/ 372778 h 963656"/>
              <a:gd name="connsiteX664" fmla="*/ 1004631 w 1511484"/>
              <a:gd name="connsiteY664" fmla="*/ 376327 h 963656"/>
              <a:gd name="connsiteX665" fmla="*/ 1006140 w 1511484"/>
              <a:gd name="connsiteY665" fmla="*/ 379877 h 963656"/>
              <a:gd name="connsiteX666" fmla="*/ 1007657 w 1511484"/>
              <a:gd name="connsiteY666" fmla="*/ 383426 h 963656"/>
              <a:gd name="connsiteX667" fmla="*/ 1009167 w 1511484"/>
              <a:gd name="connsiteY667" fmla="*/ 386976 h 963656"/>
              <a:gd name="connsiteX668" fmla="*/ 1010684 w 1511484"/>
              <a:gd name="connsiteY668" fmla="*/ 390526 h 963656"/>
              <a:gd name="connsiteX669" fmla="*/ 1012194 w 1511484"/>
              <a:gd name="connsiteY669" fmla="*/ 394075 h 963656"/>
              <a:gd name="connsiteX670" fmla="*/ 1013711 w 1511484"/>
              <a:gd name="connsiteY670" fmla="*/ 397623 h 963656"/>
              <a:gd name="connsiteX671" fmla="*/ 1015221 w 1511484"/>
              <a:gd name="connsiteY671" fmla="*/ 401170 h 963656"/>
              <a:gd name="connsiteX672" fmla="*/ 1016738 w 1511484"/>
              <a:gd name="connsiteY672" fmla="*/ 404717 h 963656"/>
              <a:gd name="connsiteX673" fmla="*/ 1018247 w 1511484"/>
              <a:gd name="connsiteY673" fmla="*/ 408261 h 963656"/>
              <a:gd name="connsiteX674" fmla="*/ 1019757 w 1511484"/>
              <a:gd name="connsiteY674" fmla="*/ 411804 h 963656"/>
              <a:gd name="connsiteX675" fmla="*/ 1021274 w 1511484"/>
              <a:gd name="connsiteY675" fmla="*/ 415345 h 963656"/>
              <a:gd name="connsiteX676" fmla="*/ 1022784 w 1511484"/>
              <a:gd name="connsiteY676" fmla="*/ 418883 h 963656"/>
              <a:gd name="connsiteX677" fmla="*/ 1024301 w 1511484"/>
              <a:gd name="connsiteY677" fmla="*/ 422419 h 963656"/>
              <a:gd name="connsiteX678" fmla="*/ 1025811 w 1511484"/>
              <a:gd name="connsiteY678" fmla="*/ 425953 h 963656"/>
              <a:gd name="connsiteX679" fmla="*/ 1027328 w 1511484"/>
              <a:gd name="connsiteY679" fmla="*/ 429483 h 963656"/>
              <a:gd name="connsiteX680" fmla="*/ 1028837 w 1511484"/>
              <a:gd name="connsiteY680" fmla="*/ 433010 h 963656"/>
              <a:gd name="connsiteX681" fmla="*/ 1030355 w 1511484"/>
              <a:gd name="connsiteY681" fmla="*/ 436534 h 963656"/>
              <a:gd name="connsiteX682" fmla="*/ 1031864 w 1511484"/>
              <a:gd name="connsiteY682" fmla="*/ 440054 h 963656"/>
              <a:gd name="connsiteX683" fmla="*/ 1033381 w 1511484"/>
              <a:gd name="connsiteY683" fmla="*/ 443570 h 963656"/>
              <a:gd name="connsiteX684" fmla="*/ 1034891 w 1511484"/>
              <a:gd name="connsiteY684" fmla="*/ 447083 h 963656"/>
              <a:gd name="connsiteX685" fmla="*/ 1036400 w 1511484"/>
              <a:gd name="connsiteY685" fmla="*/ 450590 h 963656"/>
              <a:gd name="connsiteX686" fmla="*/ 1037918 w 1511484"/>
              <a:gd name="connsiteY686" fmla="*/ 454093 h 963656"/>
              <a:gd name="connsiteX687" fmla="*/ 1039427 w 1511484"/>
              <a:gd name="connsiteY687" fmla="*/ 457592 h 963656"/>
              <a:gd name="connsiteX688" fmla="*/ 1040945 w 1511484"/>
              <a:gd name="connsiteY688" fmla="*/ 461085 h 963656"/>
              <a:gd name="connsiteX689" fmla="*/ 1042454 w 1511484"/>
              <a:gd name="connsiteY689" fmla="*/ 464574 h 963656"/>
              <a:gd name="connsiteX690" fmla="*/ 1043971 w 1511484"/>
              <a:gd name="connsiteY690" fmla="*/ 468056 h 963656"/>
              <a:gd name="connsiteX691" fmla="*/ 1045481 w 1511484"/>
              <a:gd name="connsiteY691" fmla="*/ 471534 h 963656"/>
              <a:gd name="connsiteX692" fmla="*/ 1046998 w 1511484"/>
              <a:gd name="connsiteY692" fmla="*/ 475005 h 963656"/>
              <a:gd name="connsiteX693" fmla="*/ 1048508 w 1511484"/>
              <a:gd name="connsiteY693" fmla="*/ 478470 h 963656"/>
              <a:gd name="connsiteX694" fmla="*/ 1050017 w 1511484"/>
              <a:gd name="connsiteY694" fmla="*/ 481929 h 963656"/>
              <a:gd name="connsiteX695" fmla="*/ 1051535 w 1511484"/>
              <a:gd name="connsiteY695" fmla="*/ 485382 h 963656"/>
              <a:gd name="connsiteX696" fmla="*/ 1053044 w 1511484"/>
              <a:gd name="connsiteY696" fmla="*/ 488828 h 963656"/>
              <a:gd name="connsiteX697" fmla="*/ 1054561 w 1511484"/>
              <a:gd name="connsiteY697" fmla="*/ 492266 h 963656"/>
              <a:gd name="connsiteX698" fmla="*/ 1056071 w 1511484"/>
              <a:gd name="connsiteY698" fmla="*/ 495698 h 963656"/>
              <a:gd name="connsiteX699" fmla="*/ 1057588 w 1511484"/>
              <a:gd name="connsiteY699" fmla="*/ 499123 h 963656"/>
              <a:gd name="connsiteX700" fmla="*/ 1059098 w 1511484"/>
              <a:gd name="connsiteY700" fmla="*/ 502539 h 963656"/>
              <a:gd name="connsiteX701" fmla="*/ 1060615 w 1511484"/>
              <a:gd name="connsiteY701" fmla="*/ 505949 h 963656"/>
              <a:gd name="connsiteX702" fmla="*/ 1062124 w 1511484"/>
              <a:gd name="connsiteY702" fmla="*/ 509351 h 963656"/>
              <a:gd name="connsiteX703" fmla="*/ 1063634 w 1511484"/>
              <a:gd name="connsiteY703" fmla="*/ 512744 h 963656"/>
              <a:gd name="connsiteX704" fmla="*/ 1065151 w 1511484"/>
              <a:gd name="connsiteY704" fmla="*/ 516130 h 963656"/>
              <a:gd name="connsiteX705" fmla="*/ 1066661 w 1511484"/>
              <a:gd name="connsiteY705" fmla="*/ 519507 h 963656"/>
              <a:gd name="connsiteX706" fmla="*/ 1068178 w 1511484"/>
              <a:gd name="connsiteY706" fmla="*/ 522875 h 963656"/>
              <a:gd name="connsiteX707" fmla="*/ 1069688 w 1511484"/>
              <a:gd name="connsiteY707" fmla="*/ 526234 h 963656"/>
              <a:gd name="connsiteX708" fmla="*/ 1071205 w 1511484"/>
              <a:gd name="connsiteY708" fmla="*/ 529585 h 963656"/>
              <a:gd name="connsiteX709" fmla="*/ 1072714 w 1511484"/>
              <a:gd name="connsiteY709" fmla="*/ 532927 h 963656"/>
              <a:gd name="connsiteX710" fmla="*/ 1074232 w 1511484"/>
              <a:gd name="connsiteY710" fmla="*/ 536259 h 963656"/>
              <a:gd name="connsiteX711" fmla="*/ 1075741 w 1511484"/>
              <a:gd name="connsiteY711" fmla="*/ 539582 h 963656"/>
              <a:gd name="connsiteX712" fmla="*/ 1077251 w 1511484"/>
              <a:gd name="connsiteY712" fmla="*/ 542895 h 963656"/>
              <a:gd name="connsiteX713" fmla="*/ 1078768 w 1511484"/>
              <a:gd name="connsiteY713" fmla="*/ 546198 h 963656"/>
              <a:gd name="connsiteX714" fmla="*/ 1080278 w 1511484"/>
              <a:gd name="connsiteY714" fmla="*/ 549492 h 963656"/>
              <a:gd name="connsiteX715" fmla="*/ 1081795 w 1511484"/>
              <a:gd name="connsiteY715" fmla="*/ 552774 h 963656"/>
              <a:gd name="connsiteX716" fmla="*/ 1083304 w 1511484"/>
              <a:gd name="connsiteY716" fmla="*/ 556048 h 963656"/>
              <a:gd name="connsiteX717" fmla="*/ 1084822 w 1511484"/>
              <a:gd name="connsiteY717" fmla="*/ 559310 h 963656"/>
              <a:gd name="connsiteX718" fmla="*/ 1086331 w 1511484"/>
              <a:gd name="connsiteY718" fmla="*/ 562562 h 963656"/>
              <a:gd name="connsiteX719" fmla="*/ 1087848 w 1511484"/>
              <a:gd name="connsiteY719" fmla="*/ 565804 h 963656"/>
              <a:gd name="connsiteX720" fmla="*/ 1089358 w 1511484"/>
              <a:gd name="connsiteY720" fmla="*/ 569033 h 963656"/>
              <a:gd name="connsiteX721" fmla="*/ 1090875 w 1511484"/>
              <a:gd name="connsiteY721" fmla="*/ 572253 h 963656"/>
              <a:gd name="connsiteX722" fmla="*/ 1092385 w 1511484"/>
              <a:gd name="connsiteY722" fmla="*/ 575461 h 963656"/>
              <a:gd name="connsiteX723" fmla="*/ 1093894 w 1511484"/>
              <a:gd name="connsiteY723" fmla="*/ 578659 h 963656"/>
              <a:gd name="connsiteX724" fmla="*/ 1095412 w 1511484"/>
              <a:gd name="connsiteY724" fmla="*/ 581843 h 963656"/>
              <a:gd name="connsiteX725" fmla="*/ 1096921 w 1511484"/>
              <a:gd name="connsiteY725" fmla="*/ 585017 h 963656"/>
              <a:gd name="connsiteX726" fmla="*/ 1098438 w 1511484"/>
              <a:gd name="connsiteY726" fmla="*/ 588179 h 963656"/>
              <a:gd name="connsiteX727" fmla="*/ 1099948 w 1511484"/>
              <a:gd name="connsiteY727" fmla="*/ 591330 h 963656"/>
              <a:gd name="connsiteX728" fmla="*/ 1101465 w 1511484"/>
              <a:gd name="connsiteY728" fmla="*/ 594468 h 963656"/>
              <a:gd name="connsiteX729" fmla="*/ 1102975 w 1511484"/>
              <a:gd name="connsiteY729" fmla="*/ 597594 h 963656"/>
              <a:gd name="connsiteX730" fmla="*/ 1104492 w 1511484"/>
              <a:gd name="connsiteY730" fmla="*/ 600708 h 963656"/>
              <a:gd name="connsiteX731" fmla="*/ 1106002 w 1511484"/>
              <a:gd name="connsiteY731" fmla="*/ 603810 h 963656"/>
              <a:gd name="connsiteX732" fmla="*/ 1107511 w 1511484"/>
              <a:gd name="connsiteY732" fmla="*/ 606899 h 963656"/>
              <a:gd name="connsiteX733" fmla="*/ 1109028 w 1511484"/>
              <a:gd name="connsiteY733" fmla="*/ 609976 h 963656"/>
              <a:gd name="connsiteX734" fmla="*/ 1110538 w 1511484"/>
              <a:gd name="connsiteY734" fmla="*/ 613040 h 963656"/>
              <a:gd name="connsiteX735" fmla="*/ 1112055 w 1511484"/>
              <a:gd name="connsiteY735" fmla="*/ 616091 h 963656"/>
              <a:gd name="connsiteX736" fmla="*/ 1113565 w 1511484"/>
              <a:gd name="connsiteY736" fmla="*/ 619128 h 963656"/>
              <a:gd name="connsiteX737" fmla="*/ 1115082 w 1511484"/>
              <a:gd name="connsiteY737" fmla="*/ 622154 h 963656"/>
              <a:gd name="connsiteX738" fmla="*/ 1116591 w 1511484"/>
              <a:gd name="connsiteY738" fmla="*/ 625166 h 963656"/>
              <a:gd name="connsiteX739" fmla="*/ 1118109 w 1511484"/>
              <a:gd name="connsiteY739" fmla="*/ 628164 h 963656"/>
              <a:gd name="connsiteX740" fmla="*/ 1119618 w 1511484"/>
              <a:gd name="connsiteY740" fmla="*/ 631149 h 963656"/>
              <a:gd name="connsiteX741" fmla="*/ 1121128 w 1511484"/>
              <a:gd name="connsiteY741" fmla="*/ 634121 h 963656"/>
              <a:gd name="connsiteX742" fmla="*/ 1122645 w 1511484"/>
              <a:gd name="connsiteY742" fmla="*/ 637079 h 963656"/>
              <a:gd name="connsiteX743" fmla="*/ 1124155 w 1511484"/>
              <a:gd name="connsiteY743" fmla="*/ 640023 h 963656"/>
              <a:gd name="connsiteX744" fmla="*/ 1125672 w 1511484"/>
              <a:gd name="connsiteY744" fmla="*/ 642955 h 963656"/>
              <a:gd name="connsiteX745" fmla="*/ 1127181 w 1511484"/>
              <a:gd name="connsiteY745" fmla="*/ 645872 h 963656"/>
              <a:gd name="connsiteX746" fmla="*/ 1128699 w 1511484"/>
              <a:gd name="connsiteY746" fmla="*/ 648775 h 963656"/>
              <a:gd name="connsiteX747" fmla="*/ 1130208 w 1511484"/>
              <a:gd name="connsiteY747" fmla="*/ 651664 h 963656"/>
              <a:gd name="connsiteX748" fmla="*/ 1131726 w 1511484"/>
              <a:gd name="connsiteY748" fmla="*/ 654539 h 963656"/>
              <a:gd name="connsiteX749" fmla="*/ 1133235 w 1511484"/>
              <a:gd name="connsiteY749" fmla="*/ 657400 h 963656"/>
              <a:gd name="connsiteX750" fmla="*/ 1134752 w 1511484"/>
              <a:gd name="connsiteY750" fmla="*/ 660246 h 963656"/>
              <a:gd name="connsiteX751" fmla="*/ 1136262 w 1511484"/>
              <a:gd name="connsiteY751" fmla="*/ 663079 h 963656"/>
              <a:gd name="connsiteX752" fmla="*/ 1137771 w 1511484"/>
              <a:gd name="connsiteY752" fmla="*/ 665896 h 963656"/>
              <a:gd name="connsiteX753" fmla="*/ 1139289 w 1511484"/>
              <a:gd name="connsiteY753" fmla="*/ 668700 h 963656"/>
              <a:gd name="connsiteX754" fmla="*/ 1140798 w 1511484"/>
              <a:gd name="connsiteY754" fmla="*/ 671489 h 963656"/>
              <a:gd name="connsiteX755" fmla="*/ 1142315 w 1511484"/>
              <a:gd name="connsiteY755" fmla="*/ 674263 h 963656"/>
              <a:gd name="connsiteX756" fmla="*/ 1143825 w 1511484"/>
              <a:gd name="connsiteY756" fmla="*/ 677023 h 963656"/>
              <a:gd name="connsiteX757" fmla="*/ 1145342 w 1511484"/>
              <a:gd name="connsiteY757" fmla="*/ 679767 h 963656"/>
              <a:gd name="connsiteX758" fmla="*/ 1146852 w 1511484"/>
              <a:gd name="connsiteY758" fmla="*/ 682498 h 963656"/>
              <a:gd name="connsiteX759" fmla="*/ 1148369 w 1511484"/>
              <a:gd name="connsiteY759" fmla="*/ 685212 h 963656"/>
              <a:gd name="connsiteX760" fmla="*/ 1149879 w 1511484"/>
              <a:gd name="connsiteY760" fmla="*/ 687913 h 963656"/>
              <a:gd name="connsiteX761" fmla="*/ 1151388 w 1511484"/>
              <a:gd name="connsiteY761" fmla="*/ 690598 h 963656"/>
              <a:gd name="connsiteX762" fmla="*/ 1152905 w 1511484"/>
              <a:gd name="connsiteY762" fmla="*/ 693269 h 963656"/>
              <a:gd name="connsiteX763" fmla="*/ 1154415 w 1511484"/>
              <a:gd name="connsiteY763" fmla="*/ 695924 h 963656"/>
              <a:gd name="connsiteX764" fmla="*/ 1155932 w 1511484"/>
              <a:gd name="connsiteY764" fmla="*/ 698564 h 963656"/>
              <a:gd name="connsiteX765" fmla="*/ 1157442 w 1511484"/>
              <a:gd name="connsiteY765" fmla="*/ 701189 h 963656"/>
              <a:gd name="connsiteX766" fmla="*/ 1158959 w 1511484"/>
              <a:gd name="connsiteY766" fmla="*/ 703799 h 963656"/>
              <a:gd name="connsiteX767" fmla="*/ 1160469 w 1511484"/>
              <a:gd name="connsiteY767" fmla="*/ 706393 h 963656"/>
              <a:gd name="connsiteX768" fmla="*/ 1161986 w 1511484"/>
              <a:gd name="connsiteY768" fmla="*/ 708972 h 963656"/>
              <a:gd name="connsiteX769" fmla="*/ 1163495 w 1511484"/>
              <a:gd name="connsiteY769" fmla="*/ 711536 h 963656"/>
              <a:gd name="connsiteX770" fmla="*/ 1165005 w 1511484"/>
              <a:gd name="connsiteY770" fmla="*/ 714088 h 963656"/>
              <a:gd name="connsiteX771" fmla="*/ 1166522 w 1511484"/>
              <a:gd name="connsiteY771" fmla="*/ 716617 h 963656"/>
              <a:gd name="connsiteX772" fmla="*/ 1168032 w 1511484"/>
              <a:gd name="connsiteY772" fmla="*/ 719138 h 963656"/>
              <a:gd name="connsiteX773" fmla="*/ 1169549 w 1511484"/>
              <a:gd name="connsiteY773" fmla="*/ 721636 h 963656"/>
              <a:gd name="connsiteX774" fmla="*/ 1171058 w 1511484"/>
              <a:gd name="connsiteY774" fmla="*/ 724126 h 963656"/>
              <a:gd name="connsiteX775" fmla="*/ 1172576 w 1511484"/>
              <a:gd name="connsiteY775" fmla="*/ 726593 h 963656"/>
              <a:gd name="connsiteX776" fmla="*/ 1174085 w 1511484"/>
              <a:gd name="connsiteY776" fmla="*/ 729051 h 963656"/>
              <a:gd name="connsiteX777" fmla="*/ 1175603 w 1511484"/>
              <a:gd name="connsiteY777" fmla="*/ 731495 h 963656"/>
              <a:gd name="connsiteX778" fmla="*/ 1177112 w 1511484"/>
              <a:gd name="connsiteY778" fmla="*/ 733914 h 963656"/>
              <a:gd name="connsiteX779" fmla="*/ 1178622 w 1511484"/>
              <a:gd name="connsiteY779" fmla="*/ 736327 h 963656"/>
              <a:gd name="connsiteX780" fmla="*/ 1180139 w 1511484"/>
              <a:gd name="connsiteY780" fmla="*/ 738715 h 963656"/>
              <a:gd name="connsiteX781" fmla="*/ 1181648 w 1511484"/>
              <a:gd name="connsiteY781" fmla="*/ 741096 h 963656"/>
              <a:gd name="connsiteX782" fmla="*/ 1183166 w 1511484"/>
              <a:gd name="connsiteY782" fmla="*/ 743462 h 963656"/>
              <a:gd name="connsiteX783" fmla="*/ 1184675 w 1511484"/>
              <a:gd name="connsiteY783" fmla="*/ 745804 h 963656"/>
              <a:gd name="connsiteX784" fmla="*/ 1186193 w 1511484"/>
              <a:gd name="connsiteY784" fmla="*/ 748138 h 963656"/>
              <a:gd name="connsiteX785" fmla="*/ 1187702 w 1511484"/>
              <a:gd name="connsiteY785" fmla="*/ 750449 h 963656"/>
              <a:gd name="connsiteX786" fmla="*/ 1189219 w 1511484"/>
              <a:gd name="connsiteY786" fmla="*/ 752752 h 963656"/>
              <a:gd name="connsiteX787" fmla="*/ 1190729 w 1511484"/>
              <a:gd name="connsiteY787" fmla="*/ 755032 h 963656"/>
              <a:gd name="connsiteX788" fmla="*/ 1192246 w 1511484"/>
              <a:gd name="connsiteY788" fmla="*/ 757304 h 963656"/>
              <a:gd name="connsiteX789" fmla="*/ 1193756 w 1511484"/>
              <a:gd name="connsiteY789" fmla="*/ 759553 h 963656"/>
              <a:gd name="connsiteX790" fmla="*/ 1195265 w 1511484"/>
              <a:gd name="connsiteY790" fmla="*/ 761794 h 963656"/>
              <a:gd name="connsiteX791" fmla="*/ 1196782 w 1511484"/>
              <a:gd name="connsiteY791" fmla="*/ 764011 h 963656"/>
              <a:gd name="connsiteX792" fmla="*/ 1198292 w 1511484"/>
              <a:gd name="connsiteY792" fmla="*/ 766213 h 963656"/>
              <a:gd name="connsiteX793" fmla="*/ 1199809 w 1511484"/>
              <a:gd name="connsiteY793" fmla="*/ 768408 h 963656"/>
              <a:gd name="connsiteX794" fmla="*/ 1201319 w 1511484"/>
              <a:gd name="connsiteY794" fmla="*/ 770579 h 963656"/>
              <a:gd name="connsiteX795" fmla="*/ 1202836 w 1511484"/>
              <a:gd name="connsiteY795" fmla="*/ 772742 h 963656"/>
              <a:gd name="connsiteX796" fmla="*/ 1204346 w 1511484"/>
              <a:gd name="connsiteY796" fmla="*/ 774881 h 963656"/>
              <a:gd name="connsiteX797" fmla="*/ 1205863 w 1511484"/>
              <a:gd name="connsiteY797" fmla="*/ 777006 h 963656"/>
              <a:gd name="connsiteX798" fmla="*/ 1207372 w 1511484"/>
              <a:gd name="connsiteY798" fmla="*/ 779122 h 963656"/>
              <a:gd name="connsiteX799" fmla="*/ 1208882 w 1511484"/>
              <a:gd name="connsiteY799" fmla="*/ 781215 h 963656"/>
              <a:gd name="connsiteX800" fmla="*/ 1210399 w 1511484"/>
              <a:gd name="connsiteY800" fmla="*/ 783293 h 963656"/>
              <a:gd name="connsiteX801" fmla="*/ 1211909 w 1511484"/>
              <a:gd name="connsiteY801" fmla="*/ 785362 h 963656"/>
              <a:gd name="connsiteX802" fmla="*/ 1213426 w 1511484"/>
              <a:gd name="connsiteY802" fmla="*/ 787409 h 963656"/>
              <a:gd name="connsiteX803" fmla="*/ 1214936 w 1511484"/>
              <a:gd name="connsiteY803" fmla="*/ 789440 h 963656"/>
              <a:gd name="connsiteX804" fmla="*/ 1216453 w 1511484"/>
              <a:gd name="connsiteY804" fmla="*/ 791463 h 963656"/>
              <a:gd name="connsiteX805" fmla="*/ 1217962 w 1511484"/>
              <a:gd name="connsiteY805" fmla="*/ 793462 h 963656"/>
              <a:gd name="connsiteX806" fmla="*/ 1219480 w 1511484"/>
              <a:gd name="connsiteY806" fmla="*/ 795447 h 963656"/>
              <a:gd name="connsiteX807" fmla="*/ 1220989 w 1511484"/>
              <a:gd name="connsiteY807" fmla="*/ 797423 h 963656"/>
              <a:gd name="connsiteX808" fmla="*/ 1222499 w 1511484"/>
              <a:gd name="connsiteY808" fmla="*/ 799376 h 963656"/>
              <a:gd name="connsiteX809" fmla="*/ 1224016 w 1511484"/>
              <a:gd name="connsiteY809" fmla="*/ 801321 h 963656"/>
              <a:gd name="connsiteX810" fmla="*/ 1225525 w 1511484"/>
              <a:gd name="connsiteY810" fmla="*/ 803243 h 963656"/>
              <a:gd name="connsiteX811" fmla="*/ 1227043 w 1511484"/>
              <a:gd name="connsiteY811" fmla="*/ 805157 h 963656"/>
              <a:gd name="connsiteX812" fmla="*/ 1228552 w 1511484"/>
              <a:gd name="connsiteY812" fmla="*/ 807048 h 963656"/>
              <a:gd name="connsiteX813" fmla="*/ 1230070 w 1511484"/>
              <a:gd name="connsiteY813" fmla="*/ 808931 h 963656"/>
              <a:gd name="connsiteX814" fmla="*/ 1231579 w 1511484"/>
              <a:gd name="connsiteY814" fmla="*/ 810791 h 963656"/>
              <a:gd name="connsiteX815" fmla="*/ 1233096 w 1511484"/>
              <a:gd name="connsiteY815" fmla="*/ 812643 h 963656"/>
              <a:gd name="connsiteX816" fmla="*/ 1234606 w 1511484"/>
              <a:gd name="connsiteY816" fmla="*/ 814479 h 963656"/>
              <a:gd name="connsiteX817" fmla="*/ 1236115 w 1511484"/>
              <a:gd name="connsiteY817" fmla="*/ 816300 h 963656"/>
              <a:gd name="connsiteX818" fmla="*/ 1237633 w 1511484"/>
              <a:gd name="connsiteY818" fmla="*/ 818105 h 963656"/>
              <a:gd name="connsiteX819" fmla="*/ 1239142 w 1511484"/>
              <a:gd name="connsiteY819" fmla="*/ 819895 h 963656"/>
              <a:gd name="connsiteX820" fmla="*/ 1240660 w 1511484"/>
              <a:gd name="connsiteY820" fmla="*/ 821669 h 963656"/>
              <a:gd name="connsiteX821" fmla="*/ 1242169 w 1511484"/>
              <a:gd name="connsiteY821" fmla="*/ 823427 h 963656"/>
              <a:gd name="connsiteX822" fmla="*/ 1243686 w 1511484"/>
              <a:gd name="connsiteY822" fmla="*/ 825170 h 963656"/>
              <a:gd name="connsiteX823" fmla="*/ 1245196 w 1511484"/>
              <a:gd name="connsiteY823" fmla="*/ 826897 h 963656"/>
              <a:gd name="connsiteX824" fmla="*/ 1246713 w 1511484"/>
              <a:gd name="connsiteY824" fmla="*/ 828609 h 963656"/>
              <a:gd name="connsiteX825" fmla="*/ 1248223 w 1511484"/>
              <a:gd name="connsiteY825" fmla="*/ 830313 h 963656"/>
              <a:gd name="connsiteX826" fmla="*/ 1249740 w 1511484"/>
              <a:gd name="connsiteY826" fmla="*/ 832002 h 963656"/>
              <a:gd name="connsiteX827" fmla="*/ 1251249 w 1511484"/>
              <a:gd name="connsiteY827" fmla="*/ 833667 h 963656"/>
              <a:gd name="connsiteX828" fmla="*/ 1252759 w 1511484"/>
              <a:gd name="connsiteY828" fmla="*/ 835324 h 963656"/>
              <a:gd name="connsiteX829" fmla="*/ 1254276 w 1511484"/>
              <a:gd name="connsiteY829" fmla="*/ 836966 h 963656"/>
              <a:gd name="connsiteX830" fmla="*/ 1255786 w 1511484"/>
              <a:gd name="connsiteY830" fmla="*/ 838592 h 963656"/>
              <a:gd name="connsiteX831" fmla="*/ 1257303 w 1511484"/>
              <a:gd name="connsiteY831" fmla="*/ 840211 h 963656"/>
              <a:gd name="connsiteX832" fmla="*/ 1258813 w 1511484"/>
              <a:gd name="connsiteY832" fmla="*/ 841806 h 963656"/>
              <a:gd name="connsiteX833" fmla="*/ 1260330 w 1511484"/>
              <a:gd name="connsiteY833" fmla="*/ 843393 h 963656"/>
              <a:gd name="connsiteX834" fmla="*/ 1261839 w 1511484"/>
              <a:gd name="connsiteY834" fmla="*/ 844957 h 963656"/>
              <a:gd name="connsiteX835" fmla="*/ 1263357 w 1511484"/>
              <a:gd name="connsiteY835" fmla="*/ 846513 h 963656"/>
              <a:gd name="connsiteX836" fmla="*/ 1264866 w 1511484"/>
              <a:gd name="connsiteY836" fmla="*/ 848054 h 963656"/>
              <a:gd name="connsiteX837" fmla="*/ 1266376 w 1511484"/>
              <a:gd name="connsiteY837" fmla="*/ 849587 h 963656"/>
              <a:gd name="connsiteX838" fmla="*/ 1267893 w 1511484"/>
              <a:gd name="connsiteY838" fmla="*/ 851096 h 963656"/>
              <a:gd name="connsiteX839" fmla="*/ 1269403 w 1511484"/>
              <a:gd name="connsiteY839" fmla="*/ 852598 h 963656"/>
              <a:gd name="connsiteX840" fmla="*/ 1270920 w 1511484"/>
              <a:gd name="connsiteY840" fmla="*/ 854084 h 963656"/>
              <a:gd name="connsiteX841" fmla="*/ 1272429 w 1511484"/>
              <a:gd name="connsiteY841" fmla="*/ 855555 h 963656"/>
              <a:gd name="connsiteX842" fmla="*/ 1273947 w 1511484"/>
              <a:gd name="connsiteY842" fmla="*/ 857018 h 963656"/>
              <a:gd name="connsiteX843" fmla="*/ 1275456 w 1511484"/>
              <a:gd name="connsiteY843" fmla="*/ 858457 h 963656"/>
              <a:gd name="connsiteX844" fmla="*/ 1276973 w 1511484"/>
              <a:gd name="connsiteY844" fmla="*/ 859889 h 963656"/>
              <a:gd name="connsiteX845" fmla="*/ 1278483 w 1511484"/>
              <a:gd name="connsiteY845" fmla="*/ 861305 h 963656"/>
              <a:gd name="connsiteX846" fmla="*/ 1279992 w 1511484"/>
              <a:gd name="connsiteY846" fmla="*/ 862713 h 963656"/>
              <a:gd name="connsiteX847" fmla="*/ 1281510 w 1511484"/>
              <a:gd name="connsiteY847" fmla="*/ 864098 h 963656"/>
              <a:gd name="connsiteX848" fmla="*/ 1283019 w 1511484"/>
              <a:gd name="connsiteY848" fmla="*/ 865476 h 963656"/>
              <a:gd name="connsiteX849" fmla="*/ 1284537 w 1511484"/>
              <a:gd name="connsiteY849" fmla="*/ 866837 h 963656"/>
              <a:gd name="connsiteX850" fmla="*/ 1286046 w 1511484"/>
              <a:gd name="connsiteY850" fmla="*/ 868191 h 963656"/>
              <a:gd name="connsiteX851" fmla="*/ 1287563 w 1511484"/>
              <a:gd name="connsiteY851" fmla="*/ 869530 h 963656"/>
              <a:gd name="connsiteX852" fmla="*/ 1289073 w 1511484"/>
              <a:gd name="connsiteY852" fmla="*/ 870852 h 963656"/>
              <a:gd name="connsiteX853" fmla="*/ 1290590 w 1511484"/>
              <a:gd name="connsiteY853" fmla="*/ 872167 h 963656"/>
              <a:gd name="connsiteX854" fmla="*/ 1292100 w 1511484"/>
              <a:gd name="connsiteY854" fmla="*/ 873459 h 963656"/>
              <a:gd name="connsiteX855" fmla="*/ 1293617 w 1511484"/>
              <a:gd name="connsiteY855" fmla="*/ 874751 h 963656"/>
              <a:gd name="connsiteX856" fmla="*/ 1295127 w 1511484"/>
              <a:gd name="connsiteY856" fmla="*/ 876019 h 963656"/>
              <a:gd name="connsiteX857" fmla="*/ 1296636 w 1511484"/>
              <a:gd name="connsiteY857" fmla="*/ 877279 h 963656"/>
              <a:gd name="connsiteX858" fmla="*/ 1298153 w 1511484"/>
              <a:gd name="connsiteY858" fmla="*/ 878524 h 963656"/>
              <a:gd name="connsiteX859" fmla="*/ 1299663 w 1511484"/>
              <a:gd name="connsiteY859" fmla="*/ 879761 h 963656"/>
              <a:gd name="connsiteX860" fmla="*/ 1301180 w 1511484"/>
              <a:gd name="connsiteY860" fmla="*/ 880983 h 963656"/>
              <a:gd name="connsiteX861" fmla="*/ 1302690 w 1511484"/>
              <a:gd name="connsiteY861" fmla="*/ 882197 h 963656"/>
              <a:gd name="connsiteX862" fmla="*/ 1304207 w 1511484"/>
              <a:gd name="connsiteY862" fmla="*/ 883387 h 963656"/>
              <a:gd name="connsiteX863" fmla="*/ 1305716 w 1511484"/>
              <a:gd name="connsiteY863" fmla="*/ 884578 h 963656"/>
              <a:gd name="connsiteX864" fmla="*/ 1307234 w 1511484"/>
              <a:gd name="connsiteY864" fmla="*/ 885745 h 963656"/>
              <a:gd name="connsiteX865" fmla="*/ 1308743 w 1511484"/>
              <a:gd name="connsiteY865" fmla="*/ 886912 h 963656"/>
              <a:gd name="connsiteX866" fmla="*/ 1310253 w 1511484"/>
              <a:gd name="connsiteY866" fmla="*/ 888056 h 963656"/>
              <a:gd name="connsiteX867" fmla="*/ 1311770 w 1511484"/>
              <a:gd name="connsiteY867" fmla="*/ 889192 h 963656"/>
              <a:gd name="connsiteX868" fmla="*/ 1313280 w 1511484"/>
              <a:gd name="connsiteY868" fmla="*/ 890320 h 963656"/>
              <a:gd name="connsiteX869" fmla="*/ 1314797 w 1511484"/>
              <a:gd name="connsiteY869" fmla="*/ 891433 h 963656"/>
              <a:gd name="connsiteX870" fmla="*/ 1316306 w 1511484"/>
              <a:gd name="connsiteY870" fmla="*/ 892530 h 963656"/>
              <a:gd name="connsiteX871" fmla="*/ 1317824 w 1511484"/>
              <a:gd name="connsiteY871" fmla="*/ 893619 h 963656"/>
              <a:gd name="connsiteX872" fmla="*/ 1319333 w 1511484"/>
              <a:gd name="connsiteY872" fmla="*/ 894701 h 963656"/>
              <a:gd name="connsiteX873" fmla="*/ 1320850 w 1511484"/>
              <a:gd name="connsiteY873" fmla="*/ 895767 h 963656"/>
              <a:gd name="connsiteX874" fmla="*/ 1322360 w 1511484"/>
              <a:gd name="connsiteY874" fmla="*/ 896825 h 963656"/>
              <a:gd name="connsiteX875" fmla="*/ 1323870 w 1511484"/>
              <a:gd name="connsiteY875" fmla="*/ 897868 h 963656"/>
              <a:gd name="connsiteX876" fmla="*/ 1325387 w 1511484"/>
              <a:gd name="connsiteY876" fmla="*/ 898895 h 963656"/>
              <a:gd name="connsiteX877" fmla="*/ 1326896 w 1511484"/>
              <a:gd name="connsiteY877" fmla="*/ 899914 h 963656"/>
              <a:gd name="connsiteX878" fmla="*/ 1328414 w 1511484"/>
              <a:gd name="connsiteY878" fmla="*/ 900926 h 963656"/>
              <a:gd name="connsiteX879" fmla="*/ 1329923 w 1511484"/>
              <a:gd name="connsiteY879" fmla="*/ 901930 h 963656"/>
              <a:gd name="connsiteX880" fmla="*/ 1331441 w 1511484"/>
              <a:gd name="connsiteY880" fmla="*/ 902918 h 963656"/>
              <a:gd name="connsiteX881" fmla="*/ 1332950 w 1511484"/>
              <a:gd name="connsiteY881" fmla="*/ 903890 h 963656"/>
              <a:gd name="connsiteX882" fmla="*/ 1334467 w 1511484"/>
              <a:gd name="connsiteY882" fmla="*/ 904855 h 963656"/>
              <a:gd name="connsiteX883" fmla="*/ 1335977 w 1511484"/>
              <a:gd name="connsiteY883" fmla="*/ 905812 h 963656"/>
              <a:gd name="connsiteX884" fmla="*/ 1337486 w 1511484"/>
              <a:gd name="connsiteY884" fmla="*/ 906754 h 963656"/>
              <a:gd name="connsiteX885" fmla="*/ 1339004 w 1511484"/>
              <a:gd name="connsiteY885" fmla="*/ 907688 h 963656"/>
              <a:gd name="connsiteX886" fmla="*/ 1340513 w 1511484"/>
              <a:gd name="connsiteY886" fmla="*/ 908613 h 963656"/>
              <a:gd name="connsiteX887" fmla="*/ 1342030 w 1511484"/>
              <a:gd name="connsiteY887" fmla="*/ 909532 h 963656"/>
              <a:gd name="connsiteX888" fmla="*/ 1343540 w 1511484"/>
              <a:gd name="connsiteY888" fmla="*/ 910434 h 963656"/>
              <a:gd name="connsiteX889" fmla="*/ 1345057 w 1511484"/>
              <a:gd name="connsiteY889" fmla="*/ 911321 h 963656"/>
              <a:gd name="connsiteX890" fmla="*/ 1346567 w 1511484"/>
              <a:gd name="connsiteY890" fmla="*/ 912208 h 963656"/>
              <a:gd name="connsiteX891" fmla="*/ 1348084 w 1511484"/>
              <a:gd name="connsiteY891" fmla="*/ 913080 h 963656"/>
              <a:gd name="connsiteX892" fmla="*/ 1349593 w 1511484"/>
              <a:gd name="connsiteY892" fmla="*/ 913943 h 963656"/>
              <a:gd name="connsiteX893" fmla="*/ 1351111 w 1511484"/>
              <a:gd name="connsiteY893" fmla="*/ 914792 h 963656"/>
              <a:gd name="connsiteX894" fmla="*/ 1352620 w 1511484"/>
              <a:gd name="connsiteY894" fmla="*/ 915632 h 963656"/>
              <a:gd name="connsiteX895" fmla="*/ 1354130 w 1511484"/>
              <a:gd name="connsiteY895" fmla="*/ 916464 h 963656"/>
              <a:gd name="connsiteX896" fmla="*/ 1355647 w 1511484"/>
              <a:gd name="connsiteY896" fmla="*/ 917289 h 963656"/>
              <a:gd name="connsiteX897" fmla="*/ 1357157 w 1511484"/>
              <a:gd name="connsiteY897" fmla="*/ 918106 h 963656"/>
              <a:gd name="connsiteX898" fmla="*/ 1358674 w 1511484"/>
              <a:gd name="connsiteY898" fmla="*/ 918908 h 963656"/>
              <a:gd name="connsiteX899" fmla="*/ 1360183 w 1511484"/>
              <a:gd name="connsiteY899" fmla="*/ 919701 h 963656"/>
              <a:gd name="connsiteX900" fmla="*/ 1361701 w 1511484"/>
              <a:gd name="connsiteY900" fmla="*/ 920487 h 963656"/>
              <a:gd name="connsiteX901" fmla="*/ 1363210 w 1511484"/>
              <a:gd name="connsiteY901" fmla="*/ 921258 h 963656"/>
              <a:gd name="connsiteX902" fmla="*/ 1364728 w 1511484"/>
              <a:gd name="connsiteY902" fmla="*/ 922028 h 963656"/>
              <a:gd name="connsiteX903" fmla="*/ 1366237 w 1511484"/>
              <a:gd name="connsiteY903" fmla="*/ 922783 h 963656"/>
              <a:gd name="connsiteX904" fmla="*/ 1367747 w 1511484"/>
              <a:gd name="connsiteY904" fmla="*/ 923530 h 963656"/>
              <a:gd name="connsiteX905" fmla="*/ 1369264 w 1511484"/>
              <a:gd name="connsiteY905" fmla="*/ 924269 h 963656"/>
              <a:gd name="connsiteX906" fmla="*/ 1370773 w 1511484"/>
              <a:gd name="connsiteY906" fmla="*/ 925000 h 963656"/>
              <a:gd name="connsiteX907" fmla="*/ 1372291 w 1511484"/>
              <a:gd name="connsiteY907" fmla="*/ 925724 h 963656"/>
              <a:gd name="connsiteX908" fmla="*/ 1373800 w 1511484"/>
              <a:gd name="connsiteY908" fmla="*/ 926432 h 963656"/>
              <a:gd name="connsiteX909" fmla="*/ 1375317 w 1511484"/>
              <a:gd name="connsiteY909" fmla="*/ 927140 h 963656"/>
              <a:gd name="connsiteX910" fmla="*/ 1376827 w 1511484"/>
              <a:gd name="connsiteY910" fmla="*/ 927833 h 963656"/>
              <a:gd name="connsiteX911" fmla="*/ 1378344 w 1511484"/>
              <a:gd name="connsiteY911" fmla="*/ 928517 h 963656"/>
              <a:gd name="connsiteX912" fmla="*/ 1379854 w 1511484"/>
              <a:gd name="connsiteY912" fmla="*/ 929194 h 963656"/>
              <a:gd name="connsiteX913" fmla="*/ 1381363 w 1511484"/>
              <a:gd name="connsiteY913" fmla="*/ 929871 h 963656"/>
              <a:gd name="connsiteX914" fmla="*/ 1382881 w 1511484"/>
              <a:gd name="connsiteY914" fmla="*/ 930525 h 963656"/>
              <a:gd name="connsiteX915" fmla="*/ 1384390 w 1511484"/>
              <a:gd name="connsiteY915" fmla="*/ 931178 h 963656"/>
              <a:gd name="connsiteX916" fmla="*/ 1385908 w 1511484"/>
              <a:gd name="connsiteY916" fmla="*/ 931824 h 963656"/>
              <a:gd name="connsiteX917" fmla="*/ 1387417 w 1511484"/>
              <a:gd name="connsiteY917" fmla="*/ 932462 h 963656"/>
              <a:gd name="connsiteX918" fmla="*/ 1388934 w 1511484"/>
              <a:gd name="connsiteY918" fmla="*/ 933092 h 963656"/>
              <a:gd name="connsiteX919" fmla="*/ 1390444 w 1511484"/>
              <a:gd name="connsiteY919" fmla="*/ 933715 h 963656"/>
              <a:gd name="connsiteX920" fmla="*/ 1391961 w 1511484"/>
              <a:gd name="connsiteY920" fmla="*/ 934330 h 963656"/>
              <a:gd name="connsiteX921" fmla="*/ 1393471 w 1511484"/>
              <a:gd name="connsiteY921" fmla="*/ 934929 h 963656"/>
              <a:gd name="connsiteX922" fmla="*/ 1394988 w 1511484"/>
              <a:gd name="connsiteY922" fmla="*/ 935528 h 963656"/>
              <a:gd name="connsiteX923" fmla="*/ 1396497 w 1511484"/>
              <a:gd name="connsiteY923" fmla="*/ 936119 h 963656"/>
              <a:gd name="connsiteX924" fmla="*/ 1398007 w 1511484"/>
              <a:gd name="connsiteY924" fmla="*/ 936703 h 963656"/>
              <a:gd name="connsiteX925" fmla="*/ 1399524 w 1511484"/>
              <a:gd name="connsiteY925" fmla="*/ 937279 h 963656"/>
              <a:gd name="connsiteX926" fmla="*/ 1401034 w 1511484"/>
              <a:gd name="connsiteY926" fmla="*/ 937847 h 963656"/>
              <a:gd name="connsiteX927" fmla="*/ 1402551 w 1511484"/>
              <a:gd name="connsiteY927" fmla="*/ 938407 h 963656"/>
              <a:gd name="connsiteX928" fmla="*/ 1404060 w 1511484"/>
              <a:gd name="connsiteY928" fmla="*/ 938959 h 963656"/>
              <a:gd name="connsiteX929" fmla="*/ 1405578 w 1511484"/>
              <a:gd name="connsiteY929" fmla="*/ 939504 h 963656"/>
              <a:gd name="connsiteX930" fmla="*/ 1407087 w 1511484"/>
              <a:gd name="connsiteY930" fmla="*/ 940041 h 963656"/>
              <a:gd name="connsiteX931" fmla="*/ 1408605 w 1511484"/>
              <a:gd name="connsiteY931" fmla="*/ 940570 h 963656"/>
              <a:gd name="connsiteX932" fmla="*/ 1410114 w 1511484"/>
              <a:gd name="connsiteY932" fmla="*/ 941099 h 963656"/>
              <a:gd name="connsiteX933" fmla="*/ 1411624 w 1511484"/>
              <a:gd name="connsiteY933" fmla="*/ 941613 h 963656"/>
              <a:gd name="connsiteX934" fmla="*/ 1413141 w 1511484"/>
              <a:gd name="connsiteY934" fmla="*/ 942126 h 963656"/>
              <a:gd name="connsiteX935" fmla="*/ 1414650 w 1511484"/>
              <a:gd name="connsiteY935" fmla="*/ 942624 h 963656"/>
              <a:gd name="connsiteX936" fmla="*/ 1416168 w 1511484"/>
              <a:gd name="connsiteY936" fmla="*/ 943122 h 963656"/>
              <a:gd name="connsiteX937" fmla="*/ 1417677 w 1511484"/>
              <a:gd name="connsiteY937" fmla="*/ 943612 h 963656"/>
              <a:gd name="connsiteX938" fmla="*/ 1419195 w 1511484"/>
              <a:gd name="connsiteY938" fmla="*/ 944095 h 963656"/>
              <a:gd name="connsiteX939" fmla="*/ 1420704 w 1511484"/>
              <a:gd name="connsiteY939" fmla="*/ 944577 h 963656"/>
              <a:gd name="connsiteX940" fmla="*/ 1422221 w 1511484"/>
              <a:gd name="connsiteY940" fmla="*/ 945044 h 963656"/>
              <a:gd name="connsiteX941" fmla="*/ 1423731 w 1511484"/>
              <a:gd name="connsiteY941" fmla="*/ 945511 h 963656"/>
              <a:gd name="connsiteX942" fmla="*/ 1425240 w 1511484"/>
              <a:gd name="connsiteY942" fmla="*/ 945970 h 963656"/>
              <a:gd name="connsiteX943" fmla="*/ 1426758 w 1511484"/>
              <a:gd name="connsiteY943" fmla="*/ 946421 h 963656"/>
              <a:gd name="connsiteX944" fmla="*/ 1428267 w 1511484"/>
              <a:gd name="connsiteY944" fmla="*/ 946865 h 963656"/>
              <a:gd name="connsiteX945" fmla="*/ 1429784 w 1511484"/>
              <a:gd name="connsiteY945" fmla="*/ 947308 h 963656"/>
              <a:gd name="connsiteX946" fmla="*/ 1431294 w 1511484"/>
              <a:gd name="connsiteY946" fmla="*/ 947744 h 963656"/>
              <a:gd name="connsiteX947" fmla="*/ 1432811 w 1511484"/>
              <a:gd name="connsiteY947" fmla="*/ 948172 h 963656"/>
              <a:gd name="connsiteX948" fmla="*/ 1434321 w 1511484"/>
              <a:gd name="connsiteY948" fmla="*/ 948592 h 963656"/>
              <a:gd name="connsiteX949" fmla="*/ 1435838 w 1511484"/>
              <a:gd name="connsiteY949" fmla="*/ 949005 h 963656"/>
              <a:gd name="connsiteX950" fmla="*/ 1437348 w 1511484"/>
              <a:gd name="connsiteY950" fmla="*/ 949417 h 963656"/>
              <a:gd name="connsiteX951" fmla="*/ 1438857 w 1511484"/>
              <a:gd name="connsiteY951" fmla="*/ 949822 h 963656"/>
              <a:gd name="connsiteX952" fmla="*/ 1440375 w 1511484"/>
              <a:gd name="connsiteY952" fmla="*/ 950218 h 963656"/>
              <a:gd name="connsiteX953" fmla="*/ 1441884 w 1511484"/>
              <a:gd name="connsiteY953" fmla="*/ 950615 h 963656"/>
              <a:gd name="connsiteX954" fmla="*/ 1443401 w 1511484"/>
              <a:gd name="connsiteY954" fmla="*/ 951004 h 963656"/>
              <a:gd name="connsiteX955" fmla="*/ 1444911 w 1511484"/>
              <a:gd name="connsiteY955" fmla="*/ 951386 h 963656"/>
              <a:gd name="connsiteX956" fmla="*/ 1446428 w 1511484"/>
              <a:gd name="connsiteY956" fmla="*/ 951759 h 963656"/>
              <a:gd name="connsiteX957" fmla="*/ 1447938 w 1511484"/>
              <a:gd name="connsiteY957" fmla="*/ 952133 h 963656"/>
              <a:gd name="connsiteX958" fmla="*/ 1449455 w 1511484"/>
              <a:gd name="connsiteY958" fmla="*/ 952498 h 963656"/>
              <a:gd name="connsiteX959" fmla="*/ 1450964 w 1511484"/>
              <a:gd name="connsiteY959" fmla="*/ 952856 h 963656"/>
              <a:gd name="connsiteX960" fmla="*/ 1452482 w 1511484"/>
              <a:gd name="connsiteY960" fmla="*/ 953214 h 963656"/>
              <a:gd name="connsiteX961" fmla="*/ 1453991 w 1511484"/>
              <a:gd name="connsiteY961" fmla="*/ 953564 h 963656"/>
              <a:gd name="connsiteX962" fmla="*/ 1455501 w 1511484"/>
              <a:gd name="connsiteY962" fmla="*/ 953914 h 963656"/>
              <a:gd name="connsiteX963" fmla="*/ 1457018 w 1511484"/>
              <a:gd name="connsiteY963" fmla="*/ 954249 h 963656"/>
              <a:gd name="connsiteX964" fmla="*/ 1458527 w 1511484"/>
              <a:gd name="connsiteY964" fmla="*/ 954591 h 963656"/>
              <a:gd name="connsiteX965" fmla="*/ 1460045 w 1511484"/>
              <a:gd name="connsiteY965" fmla="*/ 954918 h 963656"/>
              <a:gd name="connsiteX966" fmla="*/ 1461554 w 1511484"/>
              <a:gd name="connsiteY966" fmla="*/ 955245 h 963656"/>
              <a:gd name="connsiteX967" fmla="*/ 1463072 w 1511484"/>
              <a:gd name="connsiteY967" fmla="*/ 955564 h 963656"/>
              <a:gd name="connsiteX968" fmla="*/ 1464581 w 1511484"/>
              <a:gd name="connsiteY968" fmla="*/ 955883 h 963656"/>
              <a:gd name="connsiteX969" fmla="*/ 1466098 w 1511484"/>
              <a:gd name="connsiteY969" fmla="*/ 956194 h 963656"/>
              <a:gd name="connsiteX970" fmla="*/ 1467608 w 1511484"/>
              <a:gd name="connsiteY970" fmla="*/ 956505 h 963656"/>
              <a:gd name="connsiteX971" fmla="*/ 1469117 w 1511484"/>
              <a:gd name="connsiteY971" fmla="*/ 956801 h 963656"/>
              <a:gd name="connsiteX972" fmla="*/ 1470635 w 1511484"/>
              <a:gd name="connsiteY972" fmla="*/ 957105 h 963656"/>
              <a:gd name="connsiteX973" fmla="*/ 1472144 w 1511484"/>
              <a:gd name="connsiteY973" fmla="*/ 957400 h 963656"/>
              <a:gd name="connsiteX974" fmla="*/ 1473662 w 1511484"/>
              <a:gd name="connsiteY974" fmla="*/ 957688 h 963656"/>
              <a:gd name="connsiteX975" fmla="*/ 1475171 w 1511484"/>
              <a:gd name="connsiteY975" fmla="*/ 957976 h 963656"/>
              <a:gd name="connsiteX976" fmla="*/ 1476688 w 1511484"/>
              <a:gd name="connsiteY976" fmla="*/ 958256 h 963656"/>
              <a:gd name="connsiteX977" fmla="*/ 1478198 w 1511484"/>
              <a:gd name="connsiteY977" fmla="*/ 958529 h 963656"/>
              <a:gd name="connsiteX978" fmla="*/ 1479715 w 1511484"/>
              <a:gd name="connsiteY978" fmla="*/ 958801 h 963656"/>
              <a:gd name="connsiteX979" fmla="*/ 1481225 w 1511484"/>
              <a:gd name="connsiteY979" fmla="*/ 959073 h 963656"/>
              <a:gd name="connsiteX980" fmla="*/ 1482734 w 1511484"/>
              <a:gd name="connsiteY980" fmla="*/ 959338 h 963656"/>
              <a:gd name="connsiteX981" fmla="*/ 1484251 w 1511484"/>
              <a:gd name="connsiteY981" fmla="*/ 959595 h 963656"/>
              <a:gd name="connsiteX982" fmla="*/ 1485761 w 1511484"/>
              <a:gd name="connsiteY982" fmla="*/ 959851 h 963656"/>
              <a:gd name="connsiteX983" fmla="*/ 1487278 w 1511484"/>
              <a:gd name="connsiteY983" fmla="*/ 960108 h 963656"/>
              <a:gd name="connsiteX984" fmla="*/ 1488788 w 1511484"/>
              <a:gd name="connsiteY984" fmla="*/ 960357 h 963656"/>
              <a:gd name="connsiteX985" fmla="*/ 1490305 w 1511484"/>
              <a:gd name="connsiteY985" fmla="*/ 960598 h 963656"/>
              <a:gd name="connsiteX986" fmla="*/ 1491815 w 1511484"/>
              <a:gd name="connsiteY986" fmla="*/ 960840 h 963656"/>
              <a:gd name="connsiteX987" fmla="*/ 1493332 w 1511484"/>
              <a:gd name="connsiteY987" fmla="*/ 961081 h 963656"/>
              <a:gd name="connsiteX988" fmla="*/ 1494842 w 1511484"/>
              <a:gd name="connsiteY988" fmla="*/ 961314 h 963656"/>
              <a:gd name="connsiteX989" fmla="*/ 1496359 w 1511484"/>
              <a:gd name="connsiteY989" fmla="*/ 961540 h 963656"/>
              <a:gd name="connsiteX990" fmla="*/ 1497868 w 1511484"/>
              <a:gd name="connsiteY990" fmla="*/ 961765 h 963656"/>
              <a:gd name="connsiteX991" fmla="*/ 1499378 w 1511484"/>
              <a:gd name="connsiteY991" fmla="*/ 961991 h 963656"/>
              <a:gd name="connsiteX992" fmla="*/ 1500895 w 1511484"/>
              <a:gd name="connsiteY992" fmla="*/ 962209 h 963656"/>
              <a:gd name="connsiteX993" fmla="*/ 1502405 w 1511484"/>
              <a:gd name="connsiteY993" fmla="*/ 962427 h 963656"/>
              <a:gd name="connsiteX994" fmla="*/ 1503922 w 1511484"/>
              <a:gd name="connsiteY994" fmla="*/ 962645 h 963656"/>
              <a:gd name="connsiteX995" fmla="*/ 1505431 w 1511484"/>
              <a:gd name="connsiteY995" fmla="*/ 962847 h 963656"/>
              <a:gd name="connsiteX996" fmla="*/ 1506949 w 1511484"/>
              <a:gd name="connsiteY996" fmla="*/ 963057 h 963656"/>
              <a:gd name="connsiteX997" fmla="*/ 1508458 w 1511484"/>
              <a:gd name="connsiteY997" fmla="*/ 963259 h 963656"/>
              <a:gd name="connsiteX998" fmla="*/ 1509976 w 1511484"/>
              <a:gd name="connsiteY998" fmla="*/ 963462 h 963656"/>
              <a:gd name="connsiteX999" fmla="*/ 1511485 w 1511484"/>
              <a:gd name="connsiteY999" fmla="*/ 963656 h 9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511484" h="963656">
                <a:moveTo>
                  <a:pt x="0" y="963656"/>
                </a:moveTo>
                <a:lnTo>
                  <a:pt x="1513" y="963462"/>
                </a:lnTo>
                <a:lnTo>
                  <a:pt x="3026" y="963259"/>
                </a:lnTo>
                <a:lnTo>
                  <a:pt x="4539" y="963057"/>
                </a:lnTo>
                <a:lnTo>
                  <a:pt x="6052" y="962847"/>
                </a:lnTo>
                <a:lnTo>
                  <a:pt x="7565" y="962645"/>
                </a:lnTo>
                <a:lnTo>
                  <a:pt x="9078" y="962427"/>
                </a:lnTo>
                <a:lnTo>
                  <a:pt x="10591" y="962209"/>
                </a:lnTo>
                <a:lnTo>
                  <a:pt x="12104" y="961991"/>
                </a:lnTo>
                <a:lnTo>
                  <a:pt x="13617" y="961765"/>
                </a:lnTo>
                <a:lnTo>
                  <a:pt x="15130" y="961540"/>
                </a:lnTo>
                <a:lnTo>
                  <a:pt x="16643" y="961314"/>
                </a:lnTo>
                <a:lnTo>
                  <a:pt x="18156" y="961081"/>
                </a:lnTo>
                <a:lnTo>
                  <a:pt x="19669" y="960840"/>
                </a:lnTo>
                <a:lnTo>
                  <a:pt x="21182" y="960598"/>
                </a:lnTo>
                <a:lnTo>
                  <a:pt x="22695" y="960357"/>
                </a:lnTo>
                <a:lnTo>
                  <a:pt x="24207" y="960108"/>
                </a:lnTo>
                <a:lnTo>
                  <a:pt x="25721" y="959851"/>
                </a:lnTo>
                <a:lnTo>
                  <a:pt x="27234" y="959595"/>
                </a:lnTo>
                <a:lnTo>
                  <a:pt x="28747" y="959338"/>
                </a:lnTo>
                <a:lnTo>
                  <a:pt x="30260" y="959073"/>
                </a:lnTo>
                <a:lnTo>
                  <a:pt x="31773" y="958801"/>
                </a:lnTo>
                <a:lnTo>
                  <a:pt x="33286" y="958529"/>
                </a:lnTo>
                <a:lnTo>
                  <a:pt x="34799" y="958256"/>
                </a:lnTo>
                <a:lnTo>
                  <a:pt x="36312" y="957976"/>
                </a:lnTo>
                <a:lnTo>
                  <a:pt x="37825" y="957688"/>
                </a:lnTo>
                <a:lnTo>
                  <a:pt x="39338" y="957400"/>
                </a:lnTo>
                <a:lnTo>
                  <a:pt x="40851" y="957105"/>
                </a:lnTo>
                <a:lnTo>
                  <a:pt x="42364" y="956801"/>
                </a:lnTo>
                <a:lnTo>
                  <a:pt x="43877" y="956505"/>
                </a:lnTo>
                <a:lnTo>
                  <a:pt x="45390" y="956194"/>
                </a:lnTo>
                <a:lnTo>
                  <a:pt x="46903" y="955883"/>
                </a:lnTo>
                <a:lnTo>
                  <a:pt x="48416" y="955564"/>
                </a:lnTo>
                <a:lnTo>
                  <a:pt x="49929" y="955245"/>
                </a:lnTo>
                <a:lnTo>
                  <a:pt x="51442" y="954918"/>
                </a:lnTo>
                <a:lnTo>
                  <a:pt x="52955" y="954591"/>
                </a:lnTo>
                <a:lnTo>
                  <a:pt x="54468" y="954249"/>
                </a:lnTo>
                <a:lnTo>
                  <a:pt x="55981" y="953914"/>
                </a:lnTo>
                <a:lnTo>
                  <a:pt x="57494" y="953564"/>
                </a:lnTo>
                <a:lnTo>
                  <a:pt x="59006" y="953214"/>
                </a:lnTo>
                <a:lnTo>
                  <a:pt x="60520" y="952856"/>
                </a:lnTo>
                <a:lnTo>
                  <a:pt x="62032" y="952498"/>
                </a:lnTo>
                <a:lnTo>
                  <a:pt x="63546" y="952133"/>
                </a:lnTo>
                <a:lnTo>
                  <a:pt x="65058" y="951759"/>
                </a:lnTo>
                <a:lnTo>
                  <a:pt x="66572" y="951386"/>
                </a:lnTo>
                <a:lnTo>
                  <a:pt x="68085" y="951004"/>
                </a:lnTo>
                <a:lnTo>
                  <a:pt x="69598" y="950615"/>
                </a:lnTo>
                <a:lnTo>
                  <a:pt x="71111" y="950218"/>
                </a:lnTo>
                <a:lnTo>
                  <a:pt x="72624" y="949822"/>
                </a:lnTo>
                <a:lnTo>
                  <a:pt x="74137" y="949417"/>
                </a:lnTo>
                <a:lnTo>
                  <a:pt x="75650" y="949005"/>
                </a:lnTo>
                <a:lnTo>
                  <a:pt x="77163" y="948592"/>
                </a:lnTo>
                <a:lnTo>
                  <a:pt x="78676" y="948172"/>
                </a:lnTo>
                <a:lnTo>
                  <a:pt x="80189" y="947744"/>
                </a:lnTo>
                <a:lnTo>
                  <a:pt x="81702" y="947308"/>
                </a:lnTo>
                <a:lnTo>
                  <a:pt x="83215" y="946865"/>
                </a:lnTo>
                <a:lnTo>
                  <a:pt x="84728" y="946421"/>
                </a:lnTo>
                <a:lnTo>
                  <a:pt x="86241" y="945970"/>
                </a:lnTo>
                <a:lnTo>
                  <a:pt x="87754" y="945511"/>
                </a:lnTo>
                <a:lnTo>
                  <a:pt x="89267" y="945044"/>
                </a:lnTo>
                <a:lnTo>
                  <a:pt x="90779" y="944577"/>
                </a:lnTo>
                <a:lnTo>
                  <a:pt x="92293" y="944095"/>
                </a:lnTo>
                <a:lnTo>
                  <a:pt x="93805" y="943612"/>
                </a:lnTo>
                <a:lnTo>
                  <a:pt x="95319" y="943122"/>
                </a:lnTo>
                <a:lnTo>
                  <a:pt x="96831" y="942624"/>
                </a:lnTo>
                <a:lnTo>
                  <a:pt x="98345" y="942126"/>
                </a:lnTo>
                <a:lnTo>
                  <a:pt x="99857" y="941613"/>
                </a:lnTo>
                <a:lnTo>
                  <a:pt x="101371" y="941099"/>
                </a:lnTo>
                <a:lnTo>
                  <a:pt x="102883" y="940570"/>
                </a:lnTo>
                <a:lnTo>
                  <a:pt x="104397" y="940041"/>
                </a:lnTo>
                <a:lnTo>
                  <a:pt x="105910" y="939504"/>
                </a:lnTo>
                <a:lnTo>
                  <a:pt x="107423" y="938959"/>
                </a:lnTo>
                <a:lnTo>
                  <a:pt x="108936" y="938407"/>
                </a:lnTo>
                <a:lnTo>
                  <a:pt x="110449" y="937847"/>
                </a:lnTo>
                <a:lnTo>
                  <a:pt x="111962" y="937279"/>
                </a:lnTo>
                <a:lnTo>
                  <a:pt x="113475" y="936703"/>
                </a:lnTo>
                <a:lnTo>
                  <a:pt x="114988" y="936119"/>
                </a:lnTo>
                <a:lnTo>
                  <a:pt x="116501" y="935528"/>
                </a:lnTo>
                <a:lnTo>
                  <a:pt x="118014" y="934929"/>
                </a:lnTo>
                <a:lnTo>
                  <a:pt x="119527" y="934330"/>
                </a:lnTo>
                <a:lnTo>
                  <a:pt x="121040" y="933715"/>
                </a:lnTo>
                <a:lnTo>
                  <a:pt x="122553" y="933092"/>
                </a:lnTo>
                <a:lnTo>
                  <a:pt x="124066" y="932462"/>
                </a:lnTo>
                <a:lnTo>
                  <a:pt x="125578" y="931824"/>
                </a:lnTo>
                <a:lnTo>
                  <a:pt x="127092" y="931178"/>
                </a:lnTo>
                <a:lnTo>
                  <a:pt x="128604" y="930525"/>
                </a:lnTo>
                <a:lnTo>
                  <a:pt x="130118" y="929871"/>
                </a:lnTo>
                <a:lnTo>
                  <a:pt x="131630" y="929194"/>
                </a:lnTo>
                <a:lnTo>
                  <a:pt x="133144" y="928517"/>
                </a:lnTo>
                <a:lnTo>
                  <a:pt x="134656" y="927833"/>
                </a:lnTo>
                <a:lnTo>
                  <a:pt x="136170" y="927140"/>
                </a:lnTo>
                <a:lnTo>
                  <a:pt x="137682" y="926432"/>
                </a:lnTo>
                <a:lnTo>
                  <a:pt x="139196" y="925724"/>
                </a:lnTo>
                <a:lnTo>
                  <a:pt x="140709" y="925000"/>
                </a:lnTo>
                <a:lnTo>
                  <a:pt x="142222" y="924269"/>
                </a:lnTo>
                <a:lnTo>
                  <a:pt x="143735" y="923530"/>
                </a:lnTo>
                <a:lnTo>
                  <a:pt x="145248" y="922783"/>
                </a:lnTo>
                <a:lnTo>
                  <a:pt x="146761" y="922028"/>
                </a:lnTo>
                <a:lnTo>
                  <a:pt x="148274" y="921258"/>
                </a:lnTo>
                <a:lnTo>
                  <a:pt x="149787" y="920487"/>
                </a:lnTo>
                <a:lnTo>
                  <a:pt x="151300" y="919701"/>
                </a:lnTo>
                <a:lnTo>
                  <a:pt x="152813" y="918908"/>
                </a:lnTo>
                <a:lnTo>
                  <a:pt x="154326" y="918106"/>
                </a:lnTo>
                <a:lnTo>
                  <a:pt x="155839" y="917289"/>
                </a:lnTo>
                <a:lnTo>
                  <a:pt x="157352" y="916464"/>
                </a:lnTo>
                <a:lnTo>
                  <a:pt x="158865" y="915632"/>
                </a:lnTo>
                <a:lnTo>
                  <a:pt x="160377" y="914792"/>
                </a:lnTo>
                <a:lnTo>
                  <a:pt x="161891" y="913943"/>
                </a:lnTo>
                <a:lnTo>
                  <a:pt x="163403" y="913080"/>
                </a:lnTo>
                <a:lnTo>
                  <a:pt x="164917" y="912208"/>
                </a:lnTo>
                <a:lnTo>
                  <a:pt x="166429" y="911321"/>
                </a:lnTo>
                <a:lnTo>
                  <a:pt x="167943" y="910434"/>
                </a:lnTo>
                <a:lnTo>
                  <a:pt x="169455" y="909532"/>
                </a:lnTo>
                <a:lnTo>
                  <a:pt x="170969" y="908613"/>
                </a:lnTo>
                <a:lnTo>
                  <a:pt x="172481" y="907688"/>
                </a:lnTo>
                <a:lnTo>
                  <a:pt x="173995" y="906754"/>
                </a:lnTo>
                <a:lnTo>
                  <a:pt x="175507" y="905812"/>
                </a:lnTo>
                <a:lnTo>
                  <a:pt x="177021" y="904855"/>
                </a:lnTo>
                <a:lnTo>
                  <a:pt x="178534" y="903890"/>
                </a:lnTo>
                <a:lnTo>
                  <a:pt x="180047" y="902918"/>
                </a:lnTo>
                <a:lnTo>
                  <a:pt x="181560" y="901930"/>
                </a:lnTo>
                <a:lnTo>
                  <a:pt x="183073" y="900926"/>
                </a:lnTo>
                <a:lnTo>
                  <a:pt x="184586" y="899914"/>
                </a:lnTo>
                <a:lnTo>
                  <a:pt x="186099" y="898895"/>
                </a:lnTo>
                <a:lnTo>
                  <a:pt x="187612" y="897868"/>
                </a:lnTo>
                <a:lnTo>
                  <a:pt x="189125" y="896825"/>
                </a:lnTo>
                <a:lnTo>
                  <a:pt x="190638" y="895767"/>
                </a:lnTo>
                <a:lnTo>
                  <a:pt x="192150" y="894701"/>
                </a:lnTo>
                <a:lnTo>
                  <a:pt x="193664" y="893619"/>
                </a:lnTo>
                <a:lnTo>
                  <a:pt x="195176" y="892530"/>
                </a:lnTo>
                <a:lnTo>
                  <a:pt x="196690" y="891433"/>
                </a:lnTo>
                <a:lnTo>
                  <a:pt x="198202" y="890320"/>
                </a:lnTo>
                <a:lnTo>
                  <a:pt x="199716" y="889192"/>
                </a:lnTo>
                <a:lnTo>
                  <a:pt x="201228" y="888056"/>
                </a:lnTo>
                <a:lnTo>
                  <a:pt x="202742" y="886912"/>
                </a:lnTo>
                <a:lnTo>
                  <a:pt x="204254" y="885745"/>
                </a:lnTo>
                <a:lnTo>
                  <a:pt x="205768" y="884578"/>
                </a:lnTo>
                <a:lnTo>
                  <a:pt x="207280" y="883387"/>
                </a:lnTo>
                <a:lnTo>
                  <a:pt x="208794" y="882197"/>
                </a:lnTo>
                <a:lnTo>
                  <a:pt x="210306" y="880983"/>
                </a:lnTo>
                <a:lnTo>
                  <a:pt x="211820" y="879761"/>
                </a:lnTo>
                <a:lnTo>
                  <a:pt x="213332" y="878524"/>
                </a:lnTo>
                <a:lnTo>
                  <a:pt x="214846" y="877279"/>
                </a:lnTo>
                <a:lnTo>
                  <a:pt x="216359" y="876019"/>
                </a:lnTo>
                <a:lnTo>
                  <a:pt x="217872" y="874751"/>
                </a:lnTo>
                <a:lnTo>
                  <a:pt x="219385" y="873459"/>
                </a:lnTo>
                <a:lnTo>
                  <a:pt x="220898" y="872167"/>
                </a:lnTo>
                <a:lnTo>
                  <a:pt x="222411" y="870852"/>
                </a:lnTo>
                <a:lnTo>
                  <a:pt x="223924" y="869530"/>
                </a:lnTo>
                <a:lnTo>
                  <a:pt x="225437" y="868191"/>
                </a:lnTo>
                <a:lnTo>
                  <a:pt x="226949" y="866837"/>
                </a:lnTo>
                <a:lnTo>
                  <a:pt x="228463" y="865476"/>
                </a:lnTo>
                <a:lnTo>
                  <a:pt x="229975" y="864098"/>
                </a:lnTo>
                <a:lnTo>
                  <a:pt x="231489" y="862713"/>
                </a:lnTo>
                <a:lnTo>
                  <a:pt x="233001" y="861305"/>
                </a:lnTo>
                <a:lnTo>
                  <a:pt x="234515" y="859889"/>
                </a:lnTo>
                <a:lnTo>
                  <a:pt x="236027" y="858457"/>
                </a:lnTo>
                <a:lnTo>
                  <a:pt x="237541" y="857018"/>
                </a:lnTo>
                <a:lnTo>
                  <a:pt x="239053" y="855555"/>
                </a:lnTo>
                <a:lnTo>
                  <a:pt x="240567" y="854084"/>
                </a:lnTo>
                <a:lnTo>
                  <a:pt x="242079" y="852598"/>
                </a:lnTo>
                <a:lnTo>
                  <a:pt x="243593" y="851096"/>
                </a:lnTo>
                <a:lnTo>
                  <a:pt x="245105" y="849587"/>
                </a:lnTo>
                <a:lnTo>
                  <a:pt x="246619" y="848054"/>
                </a:lnTo>
                <a:lnTo>
                  <a:pt x="248131" y="846513"/>
                </a:lnTo>
                <a:lnTo>
                  <a:pt x="249645" y="844957"/>
                </a:lnTo>
                <a:lnTo>
                  <a:pt x="251157" y="843393"/>
                </a:lnTo>
                <a:lnTo>
                  <a:pt x="252671" y="841806"/>
                </a:lnTo>
                <a:lnTo>
                  <a:pt x="254184" y="840211"/>
                </a:lnTo>
                <a:lnTo>
                  <a:pt x="255697" y="838592"/>
                </a:lnTo>
                <a:lnTo>
                  <a:pt x="257210" y="836966"/>
                </a:lnTo>
                <a:lnTo>
                  <a:pt x="258723" y="835324"/>
                </a:lnTo>
                <a:lnTo>
                  <a:pt x="260236" y="833667"/>
                </a:lnTo>
                <a:lnTo>
                  <a:pt x="261748" y="832002"/>
                </a:lnTo>
                <a:lnTo>
                  <a:pt x="263262" y="830313"/>
                </a:lnTo>
                <a:lnTo>
                  <a:pt x="264774" y="828609"/>
                </a:lnTo>
                <a:lnTo>
                  <a:pt x="266288" y="826897"/>
                </a:lnTo>
                <a:lnTo>
                  <a:pt x="267800" y="825170"/>
                </a:lnTo>
                <a:lnTo>
                  <a:pt x="269314" y="823427"/>
                </a:lnTo>
                <a:lnTo>
                  <a:pt x="270826" y="821669"/>
                </a:lnTo>
                <a:lnTo>
                  <a:pt x="272340" y="819895"/>
                </a:lnTo>
                <a:lnTo>
                  <a:pt x="273852" y="818105"/>
                </a:lnTo>
                <a:lnTo>
                  <a:pt x="275366" y="816300"/>
                </a:lnTo>
                <a:lnTo>
                  <a:pt x="276878" y="814479"/>
                </a:lnTo>
                <a:lnTo>
                  <a:pt x="278392" y="812643"/>
                </a:lnTo>
                <a:lnTo>
                  <a:pt x="279904" y="810791"/>
                </a:lnTo>
                <a:lnTo>
                  <a:pt x="281418" y="808931"/>
                </a:lnTo>
                <a:lnTo>
                  <a:pt x="282930" y="807048"/>
                </a:lnTo>
                <a:lnTo>
                  <a:pt x="284444" y="805157"/>
                </a:lnTo>
                <a:lnTo>
                  <a:pt x="285956" y="803243"/>
                </a:lnTo>
                <a:lnTo>
                  <a:pt x="287470" y="801321"/>
                </a:lnTo>
                <a:lnTo>
                  <a:pt x="288982" y="799376"/>
                </a:lnTo>
                <a:lnTo>
                  <a:pt x="290496" y="797423"/>
                </a:lnTo>
                <a:lnTo>
                  <a:pt x="292009" y="795447"/>
                </a:lnTo>
                <a:lnTo>
                  <a:pt x="293521" y="793462"/>
                </a:lnTo>
                <a:lnTo>
                  <a:pt x="295035" y="791463"/>
                </a:lnTo>
                <a:lnTo>
                  <a:pt x="296547" y="789440"/>
                </a:lnTo>
                <a:lnTo>
                  <a:pt x="298061" y="787409"/>
                </a:lnTo>
                <a:lnTo>
                  <a:pt x="299573" y="785362"/>
                </a:lnTo>
                <a:lnTo>
                  <a:pt x="301087" y="783293"/>
                </a:lnTo>
                <a:lnTo>
                  <a:pt x="302599" y="781215"/>
                </a:lnTo>
                <a:lnTo>
                  <a:pt x="304113" y="779122"/>
                </a:lnTo>
                <a:lnTo>
                  <a:pt x="305625" y="777006"/>
                </a:lnTo>
                <a:lnTo>
                  <a:pt x="307139" y="774881"/>
                </a:lnTo>
                <a:lnTo>
                  <a:pt x="308651" y="772742"/>
                </a:lnTo>
                <a:lnTo>
                  <a:pt x="310165" y="770579"/>
                </a:lnTo>
                <a:lnTo>
                  <a:pt x="311677" y="768408"/>
                </a:lnTo>
                <a:lnTo>
                  <a:pt x="313191" y="766213"/>
                </a:lnTo>
                <a:lnTo>
                  <a:pt x="314703" y="764011"/>
                </a:lnTo>
                <a:lnTo>
                  <a:pt x="316217" y="761794"/>
                </a:lnTo>
                <a:lnTo>
                  <a:pt x="317729" y="759553"/>
                </a:lnTo>
                <a:lnTo>
                  <a:pt x="319243" y="757304"/>
                </a:lnTo>
                <a:lnTo>
                  <a:pt x="320755" y="755032"/>
                </a:lnTo>
                <a:lnTo>
                  <a:pt x="322269" y="752752"/>
                </a:lnTo>
                <a:lnTo>
                  <a:pt x="323781" y="750449"/>
                </a:lnTo>
                <a:lnTo>
                  <a:pt x="325295" y="748138"/>
                </a:lnTo>
                <a:lnTo>
                  <a:pt x="326807" y="745804"/>
                </a:lnTo>
                <a:lnTo>
                  <a:pt x="328320" y="743462"/>
                </a:lnTo>
                <a:lnTo>
                  <a:pt x="329834" y="741096"/>
                </a:lnTo>
                <a:lnTo>
                  <a:pt x="331346" y="738715"/>
                </a:lnTo>
                <a:lnTo>
                  <a:pt x="332860" y="736327"/>
                </a:lnTo>
                <a:lnTo>
                  <a:pt x="334372" y="733914"/>
                </a:lnTo>
                <a:lnTo>
                  <a:pt x="335886" y="731495"/>
                </a:lnTo>
                <a:lnTo>
                  <a:pt x="337398" y="729051"/>
                </a:lnTo>
                <a:lnTo>
                  <a:pt x="338912" y="726593"/>
                </a:lnTo>
                <a:lnTo>
                  <a:pt x="340424" y="724126"/>
                </a:lnTo>
                <a:lnTo>
                  <a:pt x="341938" y="721636"/>
                </a:lnTo>
                <a:lnTo>
                  <a:pt x="343450" y="719138"/>
                </a:lnTo>
                <a:lnTo>
                  <a:pt x="344964" y="716617"/>
                </a:lnTo>
                <a:lnTo>
                  <a:pt x="346476" y="714088"/>
                </a:lnTo>
                <a:lnTo>
                  <a:pt x="347990" y="711536"/>
                </a:lnTo>
                <a:lnTo>
                  <a:pt x="349502" y="708972"/>
                </a:lnTo>
                <a:lnTo>
                  <a:pt x="351016" y="706393"/>
                </a:lnTo>
                <a:lnTo>
                  <a:pt x="352528" y="703799"/>
                </a:lnTo>
                <a:lnTo>
                  <a:pt x="354042" y="701189"/>
                </a:lnTo>
                <a:lnTo>
                  <a:pt x="355554" y="698564"/>
                </a:lnTo>
                <a:lnTo>
                  <a:pt x="357068" y="695924"/>
                </a:lnTo>
                <a:lnTo>
                  <a:pt x="358580" y="693269"/>
                </a:lnTo>
                <a:lnTo>
                  <a:pt x="360093" y="690598"/>
                </a:lnTo>
                <a:lnTo>
                  <a:pt x="361606" y="687913"/>
                </a:lnTo>
                <a:lnTo>
                  <a:pt x="363119" y="685212"/>
                </a:lnTo>
                <a:lnTo>
                  <a:pt x="364632" y="682498"/>
                </a:lnTo>
                <a:lnTo>
                  <a:pt x="366145" y="679767"/>
                </a:lnTo>
                <a:lnTo>
                  <a:pt x="367659" y="677023"/>
                </a:lnTo>
                <a:lnTo>
                  <a:pt x="369171" y="674263"/>
                </a:lnTo>
                <a:lnTo>
                  <a:pt x="370685" y="671489"/>
                </a:lnTo>
                <a:lnTo>
                  <a:pt x="372197" y="668700"/>
                </a:lnTo>
                <a:lnTo>
                  <a:pt x="373711" y="665896"/>
                </a:lnTo>
                <a:lnTo>
                  <a:pt x="375223" y="663079"/>
                </a:lnTo>
                <a:lnTo>
                  <a:pt x="376737" y="660246"/>
                </a:lnTo>
                <a:lnTo>
                  <a:pt x="378249" y="657400"/>
                </a:lnTo>
                <a:lnTo>
                  <a:pt x="379763" y="654539"/>
                </a:lnTo>
                <a:lnTo>
                  <a:pt x="381275" y="651664"/>
                </a:lnTo>
                <a:lnTo>
                  <a:pt x="382789" y="648775"/>
                </a:lnTo>
                <a:lnTo>
                  <a:pt x="384301" y="645872"/>
                </a:lnTo>
                <a:lnTo>
                  <a:pt x="385815" y="642955"/>
                </a:lnTo>
                <a:lnTo>
                  <a:pt x="387327" y="640023"/>
                </a:lnTo>
                <a:lnTo>
                  <a:pt x="388841" y="637079"/>
                </a:lnTo>
                <a:lnTo>
                  <a:pt x="390353" y="634121"/>
                </a:lnTo>
                <a:lnTo>
                  <a:pt x="391867" y="631149"/>
                </a:lnTo>
                <a:lnTo>
                  <a:pt x="393379" y="628164"/>
                </a:lnTo>
                <a:lnTo>
                  <a:pt x="394892" y="625166"/>
                </a:lnTo>
                <a:lnTo>
                  <a:pt x="396405" y="622154"/>
                </a:lnTo>
                <a:lnTo>
                  <a:pt x="397918" y="619128"/>
                </a:lnTo>
                <a:lnTo>
                  <a:pt x="399431" y="616091"/>
                </a:lnTo>
                <a:lnTo>
                  <a:pt x="400944" y="613040"/>
                </a:lnTo>
                <a:lnTo>
                  <a:pt x="402457" y="609976"/>
                </a:lnTo>
                <a:lnTo>
                  <a:pt x="403970" y="606899"/>
                </a:lnTo>
                <a:lnTo>
                  <a:pt x="405484" y="603810"/>
                </a:lnTo>
                <a:lnTo>
                  <a:pt x="406996" y="600708"/>
                </a:lnTo>
                <a:lnTo>
                  <a:pt x="408510" y="597594"/>
                </a:lnTo>
                <a:lnTo>
                  <a:pt x="410022" y="594468"/>
                </a:lnTo>
                <a:lnTo>
                  <a:pt x="411536" y="591330"/>
                </a:lnTo>
                <a:lnTo>
                  <a:pt x="413048" y="588179"/>
                </a:lnTo>
                <a:lnTo>
                  <a:pt x="414562" y="585017"/>
                </a:lnTo>
                <a:lnTo>
                  <a:pt x="416074" y="581843"/>
                </a:lnTo>
                <a:lnTo>
                  <a:pt x="417588" y="578659"/>
                </a:lnTo>
                <a:lnTo>
                  <a:pt x="419100" y="575461"/>
                </a:lnTo>
                <a:lnTo>
                  <a:pt x="420614" y="572253"/>
                </a:lnTo>
                <a:lnTo>
                  <a:pt x="422126" y="569033"/>
                </a:lnTo>
                <a:lnTo>
                  <a:pt x="423640" y="565804"/>
                </a:lnTo>
                <a:lnTo>
                  <a:pt x="425152" y="562562"/>
                </a:lnTo>
                <a:lnTo>
                  <a:pt x="426666" y="559310"/>
                </a:lnTo>
                <a:lnTo>
                  <a:pt x="428178" y="556048"/>
                </a:lnTo>
                <a:lnTo>
                  <a:pt x="429691" y="552774"/>
                </a:lnTo>
                <a:lnTo>
                  <a:pt x="431204" y="549492"/>
                </a:lnTo>
                <a:lnTo>
                  <a:pt x="432717" y="546198"/>
                </a:lnTo>
                <a:lnTo>
                  <a:pt x="434230" y="542895"/>
                </a:lnTo>
                <a:lnTo>
                  <a:pt x="435743" y="539582"/>
                </a:lnTo>
                <a:lnTo>
                  <a:pt x="437256" y="536259"/>
                </a:lnTo>
                <a:lnTo>
                  <a:pt x="438769" y="532927"/>
                </a:lnTo>
                <a:lnTo>
                  <a:pt x="440282" y="529585"/>
                </a:lnTo>
                <a:lnTo>
                  <a:pt x="441795" y="526234"/>
                </a:lnTo>
                <a:lnTo>
                  <a:pt x="443309" y="522875"/>
                </a:lnTo>
                <a:lnTo>
                  <a:pt x="444821" y="519507"/>
                </a:lnTo>
                <a:lnTo>
                  <a:pt x="446335" y="516130"/>
                </a:lnTo>
                <a:lnTo>
                  <a:pt x="447847" y="512744"/>
                </a:lnTo>
                <a:lnTo>
                  <a:pt x="449361" y="509351"/>
                </a:lnTo>
                <a:lnTo>
                  <a:pt x="450873" y="505949"/>
                </a:lnTo>
                <a:lnTo>
                  <a:pt x="452387" y="502539"/>
                </a:lnTo>
                <a:lnTo>
                  <a:pt x="453899" y="499123"/>
                </a:lnTo>
                <a:lnTo>
                  <a:pt x="455413" y="495698"/>
                </a:lnTo>
                <a:lnTo>
                  <a:pt x="456925" y="492266"/>
                </a:lnTo>
                <a:lnTo>
                  <a:pt x="458439" y="488828"/>
                </a:lnTo>
                <a:lnTo>
                  <a:pt x="459951" y="485382"/>
                </a:lnTo>
                <a:lnTo>
                  <a:pt x="461464" y="481929"/>
                </a:lnTo>
                <a:lnTo>
                  <a:pt x="462977" y="478470"/>
                </a:lnTo>
                <a:lnTo>
                  <a:pt x="464490" y="475005"/>
                </a:lnTo>
                <a:lnTo>
                  <a:pt x="466003" y="471534"/>
                </a:lnTo>
                <a:lnTo>
                  <a:pt x="467516" y="468056"/>
                </a:lnTo>
                <a:lnTo>
                  <a:pt x="469029" y="464574"/>
                </a:lnTo>
                <a:lnTo>
                  <a:pt x="470542" y="461085"/>
                </a:lnTo>
                <a:lnTo>
                  <a:pt x="472055" y="457592"/>
                </a:lnTo>
                <a:lnTo>
                  <a:pt x="473568" y="454093"/>
                </a:lnTo>
                <a:lnTo>
                  <a:pt x="475081" y="450590"/>
                </a:lnTo>
                <a:lnTo>
                  <a:pt x="476594" y="447083"/>
                </a:lnTo>
                <a:lnTo>
                  <a:pt x="478107" y="443570"/>
                </a:lnTo>
                <a:lnTo>
                  <a:pt x="479620" y="440054"/>
                </a:lnTo>
                <a:lnTo>
                  <a:pt x="481134" y="436534"/>
                </a:lnTo>
                <a:lnTo>
                  <a:pt x="482646" y="433010"/>
                </a:lnTo>
                <a:lnTo>
                  <a:pt x="484160" y="429483"/>
                </a:lnTo>
                <a:lnTo>
                  <a:pt x="485672" y="425953"/>
                </a:lnTo>
                <a:lnTo>
                  <a:pt x="487186" y="422419"/>
                </a:lnTo>
                <a:lnTo>
                  <a:pt x="488698" y="418883"/>
                </a:lnTo>
                <a:lnTo>
                  <a:pt x="490212" y="415345"/>
                </a:lnTo>
                <a:lnTo>
                  <a:pt x="491724" y="411804"/>
                </a:lnTo>
                <a:lnTo>
                  <a:pt x="493238" y="408261"/>
                </a:lnTo>
                <a:lnTo>
                  <a:pt x="494750" y="404717"/>
                </a:lnTo>
                <a:lnTo>
                  <a:pt x="496263" y="401170"/>
                </a:lnTo>
                <a:lnTo>
                  <a:pt x="497776" y="397623"/>
                </a:lnTo>
                <a:lnTo>
                  <a:pt x="499289" y="394075"/>
                </a:lnTo>
                <a:lnTo>
                  <a:pt x="500802" y="390526"/>
                </a:lnTo>
                <a:lnTo>
                  <a:pt x="502315" y="386976"/>
                </a:lnTo>
                <a:lnTo>
                  <a:pt x="503828" y="383426"/>
                </a:lnTo>
                <a:lnTo>
                  <a:pt x="505339" y="379877"/>
                </a:lnTo>
                <a:lnTo>
                  <a:pt x="506857" y="376327"/>
                </a:lnTo>
                <a:lnTo>
                  <a:pt x="508366" y="372778"/>
                </a:lnTo>
                <a:lnTo>
                  <a:pt x="509883" y="369229"/>
                </a:lnTo>
                <a:lnTo>
                  <a:pt x="511393" y="365683"/>
                </a:lnTo>
                <a:lnTo>
                  <a:pt x="512903" y="362136"/>
                </a:lnTo>
                <a:lnTo>
                  <a:pt x="514420" y="358592"/>
                </a:lnTo>
                <a:lnTo>
                  <a:pt x="515929" y="355049"/>
                </a:lnTo>
                <a:lnTo>
                  <a:pt x="517447" y="351509"/>
                </a:lnTo>
                <a:lnTo>
                  <a:pt x="518956" y="347971"/>
                </a:lnTo>
                <a:lnTo>
                  <a:pt x="520473" y="344435"/>
                </a:lnTo>
                <a:lnTo>
                  <a:pt x="521983" y="340902"/>
                </a:lnTo>
                <a:lnTo>
                  <a:pt x="523500" y="337373"/>
                </a:lnTo>
                <a:lnTo>
                  <a:pt x="525010" y="333847"/>
                </a:lnTo>
                <a:lnTo>
                  <a:pt x="526527" y="330325"/>
                </a:lnTo>
                <a:lnTo>
                  <a:pt x="528037" y="326807"/>
                </a:lnTo>
                <a:lnTo>
                  <a:pt x="529546" y="323293"/>
                </a:lnTo>
                <a:lnTo>
                  <a:pt x="531063" y="319783"/>
                </a:lnTo>
                <a:lnTo>
                  <a:pt x="532573" y="316279"/>
                </a:lnTo>
                <a:lnTo>
                  <a:pt x="534090" y="312779"/>
                </a:lnTo>
                <a:lnTo>
                  <a:pt x="535600" y="309285"/>
                </a:lnTo>
                <a:lnTo>
                  <a:pt x="537117" y="305797"/>
                </a:lnTo>
                <a:lnTo>
                  <a:pt x="538627" y="302315"/>
                </a:lnTo>
                <a:lnTo>
                  <a:pt x="540144" y="298838"/>
                </a:lnTo>
                <a:lnTo>
                  <a:pt x="541653" y="295369"/>
                </a:lnTo>
                <a:lnTo>
                  <a:pt x="543163" y="291905"/>
                </a:lnTo>
                <a:lnTo>
                  <a:pt x="544680" y="288450"/>
                </a:lnTo>
                <a:lnTo>
                  <a:pt x="546190" y="285001"/>
                </a:lnTo>
                <a:lnTo>
                  <a:pt x="547707" y="281561"/>
                </a:lnTo>
                <a:lnTo>
                  <a:pt x="549217" y="278128"/>
                </a:lnTo>
                <a:lnTo>
                  <a:pt x="550734" y="274703"/>
                </a:lnTo>
                <a:lnTo>
                  <a:pt x="552243" y="271287"/>
                </a:lnTo>
                <a:lnTo>
                  <a:pt x="553761" y="267880"/>
                </a:lnTo>
                <a:lnTo>
                  <a:pt x="555270" y="264482"/>
                </a:lnTo>
                <a:lnTo>
                  <a:pt x="556780" y="261093"/>
                </a:lnTo>
                <a:lnTo>
                  <a:pt x="558297" y="257714"/>
                </a:lnTo>
                <a:lnTo>
                  <a:pt x="559806" y="254345"/>
                </a:lnTo>
                <a:lnTo>
                  <a:pt x="561324" y="250986"/>
                </a:lnTo>
                <a:lnTo>
                  <a:pt x="562833" y="247638"/>
                </a:lnTo>
                <a:lnTo>
                  <a:pt x="564351" y="244300"/>
                </a:lnTo>
                <a:lnTo>
                  <a:pt x="565860" y="240974"/>
                </a:lnTo>
                <a:lnTo>
                  <a:pt x="567377" y="237659"/>
                </a:lnTo>
                <a:lnTo>
                  <a:pt x="568887" y="234356"/>
                </a:lnTo>
                <a:lnTo>
                  <a:pt x="570396" y="231065"/>
                </a:lnTo>
                <a:lnTo>
                  <a:pt x="571914" y="227786"/>
                </a:lnTo>
                <a:lnTo>
                  <a:pt x="573423" y="224520"/>
                </a:lnTo>
                <a:lnTo>
                  <a:pt x="574940" y="221266"/>
                </a:lnTo>
                <a:lnTo>
                  <a:pt x="576450" y="218026"/>
                </a:lnTo>
                <a:lnTo>
                  <a:pt x="577967" y="214800"/>
                </a:lnTo>
                <a:lnTo>
                  <a:pt x="579477" y="211587"/>
                </a:lnTo>
                <a:lnTo>
                  <a:pt x="580994" y="208388"/>
                </a:lnTo>
                <a:lnTo>
                  <a:pt x="582504" y="205203"/>
                </a:lnTo>
                <a:lnTo>
                  <a:pt x="584021" y="202033"/>
                </a:lnTo>
                <a:lnTo>
                  <a:pt x="585530" y="198878"/>
                </a:lnTo>
                <a:lnTo>
                  <a:pt x="587040" y="195738"/>
                </a:lnTo>
                <a:lnTo>
                  <a:pt x="588557" y="192614"/>
                </a:lnTo>
                <a:lnTo>
                  <a:pt x="590067" y="189506"/>
                </a:lnTo>
                <a:lnTo>
                  <a:pt x="591584" y="186413"/>
                </a:lnTo>
                <a:lnTo>
                  <a:pt x="593094" y="183337"/>
                </a:lnTo>
                <a:lnTo>
                  <a:pt x="594611" y="180278"/>
                </a:lnTo>
                <a:lnTo>
                  <a:pt x="596120" y="177235"/>
                </a:lnTo>
                <a:lnTo>
                  <a:pt x="597638" y="174209"/>
                </a:lnTo>
                <a:lnTo>
                  <a:pt x="599147" y="171202"/>
                </a:lnTo>
                <a:lnTo>
                  <a:pt x="600657" y="168212"/>
                </a:lnTo>
                <a:lnTo>
                  <a:pt x="602174" y="165239"/>
                </a:lnTo>
                <a:lnTo>
                  <a:pt x="603684" y="162286"/>
                </a:lnTo>
                <a:lnTo>
                  <a:pt x="605201" y="159351"/>
                </a:lnTo>
                <a:lnTo>
                  <a:pt x="606710" y="156434"/>
                </a:lnTo>
                <a:lnTo>
                  <a:pt x="608228" y="153537"/>
                </a:lnTo>
                <a:lnTo>
                  <a:pt x="609737" y="150660"/>
                </a:lnTo>
                <a:lnTo>
                  <a:pt x="611254" y="147802"/>
                </a:lnTo>
                <a:lnTo>
                  <a:pt x="612764" y="144964"/>
                </a:lnTo>
                <a:lnTo>
                  <a:pt x="614273" y="142147"/>
                </a:lnTo>
                <a:lnTo>
                  <a:pt x="615791" y="139350"/>
                </a:lnTo>
                <a:lnTo>
                  <a:pt x="617300" y="136574"/>
                </a:lnTo>
                <a:lnTo>
                  <a:pt x="618818" y="133819"/>
                </a:lnTo>
                <a:lnTo>
                  <a:pt x="620327" y="131085"/>
                </a:lnTo>
                <a:lnTo>
                  <a:pt x="621844" y="128374"/>
                </a:lnTo>
                <a:lnTo>
                  <a:pt x="623354" y="125683"/>
                </a:lnTo>
                <a:lnTo>
                  <a:pt x="624871" y="123016"/>
                </a:lnTo>
                <a:lnTo>
                  <a:pt x="626381" y="120370"/>
                </a:lnTo>
                <a:lnTo>
                  <a:pt x="627898" y="117747"/>
                </a:lnTo>
                <a:lnTo>
                  <a:pt x="629407" y="115148"/>
                </a:lnTo>
                <a:lnTo>
                  <a:pt x="630917" y="112570"/>
                </a:lnTo>
                <a:lnTo>
                  <a:pt x="632434" y="110018"/>
                </a:lnTo>
                <a:lnTo>
                  <a:pt x="633944" y="107488"/>
                </a:lnTo>
                <a:lnTo>
                  <a:pt x="635461" y="104982"/>
                </a:lnTo>
                <a:lnTo>
                  <a:pt x="636971" y="102501"/>
                </a:lnTo>
                <a:lnTo>
                  <a:pt x="638488" y="100044"/>
                </a:lnTo>
                <a:lnTo>
                  <a:pt x="639997" y="97611"/>
                </a:lnTo>
                <a:lnTo>
                  <a:pt x="641515" y="95205"/>
                </a:lnTo>
                <a:lnTo>
                  <a:pt x="643024" y="92822"/>
                </a:lnTo>
                <a:lnTo>
                  <a:pt x="644534" y="90466"/>
                </a:lnTo>
                <a:lnTo>
                  <a:pt x="646051" y="88135"/>
                </a:lnTo>
                <a:lnTo>
                  <a:pt x="647561" y="85830"/>
                </a:lnTo>
                <a:lnTo>
                  <a:pt x="649078" y="83551"/>
                </a:lnTo>
                <a:lnTo>
                  <a:pt x="650587" y="81299"/>
                </a:lnTo>
                <a:lnTo>
                  <a:pt x="652105" y="79072"/>
                </a:lnTo>
                <a:lnTo>
                  <a:pt x="653614" y="76874"/>
                </a:lnTo>
                <a:lnTo>
                  <a:pt x="655131" y="74702"/>
                </a:lnTo>
                <a:lnTo>
                  <a:pt x="656641" y="72557"/>
                </a:lnTo>
                <a:lnTo>
                  <a:pt x="658151" y="70439"/>
                </a:lnTo>
                <a:lnTo>
                  <a:pt x="659668" y="68350"/>
                </a:lnTo>
                <a:lnTo>
                  <a:pt x="661177" y="66289"/>
                </a:lnTo>
                <a:lnTo>
                  <a:pt x="662695" y="64255"/>
                </a:lnTo>
                <a:lnTo>
                  <a:pt x="664204" y="62250"/>
                </a:lnTo>
                <a:lnTo>
                  <a:pt x="665721" y="60274"/>
                </a:lnTo>
                <a:lnTo>
                  <a:pt x="667231" y="58326"/>
                </a:lnTo>
                <a:lnTo>
                  <a:pt x="668748" y="56407"/>
                </a:lnTo>
                <a:lnTo>
                  <a:pt x="670258" y="54518"/>
                </a:lnTo>
                <a:lnTo>
                  <a:pt x="671767" y="52658"/>
                </a:lnTo>
                <a:lnTo>
                  <a:pt x="673285" y="50827"/>
                </a:lnTo>
                <a:lnTo>
                  <a:pt x="674794" y="49026"/>
                </a:lnTo>
                <a:lnTo>
                  <a:pt x="676311" y="47254"/>
                </a:lnTo>
                <a:lnTo>
                  <a:pt x="677821" y="45514"/>
                </a:lnTo>
                <a:lnTo>
                  <a:pt x="679338" y="43804"/>
                </a:lnTo>
                <a:lnTo>
                  <a:pt x="680848" y="42124"/>
                </a:lnTo>
                <a:lnTo>
                  <a:pt x="682365" y="40474"/>
                </a:lnTo>
                <a:lnTo>
                  <a:pt x="683874" y="38855"/>
                </a:lnTo>
                <a:lnTo>
                  <a:pt x="685392" y="37267"/>
                </a:lnTo>
                <a:lnTo>
                  <a:pt x="686901" y="35711"/>
                </a:lnTo>
                <a:lnTo>
                  <a:pt x="688411" y="34186"/>
                </a:lnTo>
                <a:lnTo>
                  <a:pt x="689928" y="32692"/>
                </a:lnTo>
                <a:lnTo>
                  <a:pt x="691438" y="31230"/>
                </a:lnTo>
                <a:lnTo>
                  <a:pt x="692955" y="29800"/>
                </a:lnTo>
                <a:lnTo>
                  <a:pt x="694464" y="28403"/>
                </a:lnTo>
                <a:lnTo>
                  <a:pt x="695982" y="27036"/>
                </a:lnTo>
                <a:lnTo>
                  <a:pt x="697491" y="25703"/>
                </a:lnTo>
                <a:lnTo>
                  <a:pt x="699009" y="24401"/>
                </a:lnTo>
                <a:lnTo>
                  <a:pt x="700518" y="23132"/>
                </a:lnTo>
                <a:lnTo>
                  <a:pt x="702028" y="21896"/>
                </a:lnTo>
                <a:lnTo>
                  <a:pt x="703545" y="20692"/>
                </a:lnTo>
                <a:lnTo>
                  <a:pt x="705054" y="19522"/>
                </a:lnTo>
                <a:lnTo>
                  <a:pt x="706572" y="18385"/>
                </a:lnTo>
                <a:lnTo>
                  <a:pt x="708081" y="17280"/>
                </a:lnTo>
                <a:lnTo>
                  <a:pt x="709598" y="16209"/>
                </a:lnTo>
                <a:lnTo>
                  <a:pt x="711108" y="15172"/>
                </a:lnTo>
                <a:lnTo>
                  <a:pt x="712625" y="14167"/>
                </a:lnTo>
                <a:lnTo>
                  <a:pt x="714135" y="13197"/>
                </a:lnTo>
                <a:lnTo>
                  <a:pt x="715644" y="12260"/>
                </a:lnTo>
                <a:lnTo>
                  <a:pt x="717162" y="11358"/>
                </a:lnTo>
                <a:lnTo>
                  <a:pt x="718671" y="10489"/>
                </a:lnTo>
                <a:lnTo>
                  <a:pt x="720188" y="9654"/>
                </a:lnTo>
                <a:lnTo>
                  <a:pt x="721698" y="8853"/>
                </a:lnTo>
                <a:lnTo>
                  <a:pt x="723215" y="8086"/>
                </a:lnTo>
                <a:lnTo>
                  <a:pt x="724725" y="7354"/>
                </a:lnTo>
                <a:lnTo>
                  <a:pt x="726242" y="6656"/>
                </a:lnTo>
                <a:lnTo>
                  <a:pt x="727752" y="5992"/>
                </a:lnTo>
                <a:lnTo>
                  <a:pt x="729269" y="5363"/>
                </a:lnTo>
                <a:lnTo>
                  <a:pt x="730778" y="4769"/>
                </a:lnTo>
                <a:lnTo>
                  <a:pt x="732288" y="4209"/>
                </a:lnTo>
                <a:lnTo>
                  <a:pt x="733805" y="3684"/>
                </a:lnTo>
                <a:lnTo>
                  <a:pt x="735315" y="3194"/>
                </a:lnTo>
                <a:lnTo>
                  <a:pt x="736832" y="2738"/>
                </a:lnTo>
                <a:lnTo>
                  <a:pt x="738341" y="2317"/>
                </a:lnTo>
                <a:lnTo>
                  <a:pt x="739859" y="1931"/>
                </a:lnTo>
                <a:lnTo>
                  <a:pt x="741368" y="1581"/>
                </a:lnTo>
                <a:lnTo>
                  <a:pt x="742886" y="1265"/>
                </a:lnTo>
                <a:lnTo>
                  <a:pt x="744395" y="984"/>
                </a:lnTo>
                <a:lnTo>
                  <a:pt x="745905" y="738"/>
                </a:lnTo>
                <a:lnTo>
                  <a:pt x="747422" y="527"/>
                </a:lnTo>
                <a:lnTo>
                  <a:pt x="748931" y="351"/>
                </a:lnTo>
                <a:lnTo>
                  <a:pt x="750449" y="211"/>
                </a:lnTo>
                <a:lnTo>
                  <a:pt x="751958" y="106"/>
                </a:lnTo>
                <a:lnTo>
                  <a:pt x="753476" y="35"/>
                </a:lnTo>
                <a:lnTo>
                  <a:pt x="754985" y="0"/>
                </a:lnTo>
                <a:lnTo>
                  <a:pt x="756502" y="0"/>
                </a:lnTo>
                <a:lnTo>
                  <a:pt x="758012" y="35"/>
                </a:lnTo>
                <a:lnTo>
                  <a:pt x="759521" y="106"/>
                </a:lnTo>
                <a:lnTo>
                  <a:pt x="761039" y="211"/>
                </a:lnTo>
                <a:lnTo>
                  <a:pt x="762548" y="351"/>
                </a:lnTo>
                <a:lnTo>
                  <a:pt x="764065" y="527"/>
                </a:lnTo>
                <a:lnTo>
                  <a:pt x="765575" y="738"/>
                </a:lnTo>
                <a:lnTo>
                  <a:pt x="767092" y="984"/>
                </a:lnTo>
                <a:lnTo>
                  <a:pt x="768602" y="1265"/>
                </a:lnTo>
                <a:lnTo>
                  <a:pt x="770119" y="1581"/>
                </a:lnTo>
                <a:lnTo>
                  <a:pt x="771629" y="1931"/>
                </a:lnTo>
                <a:lnTo>
                  <a:pt x="773138" y="2317"/>
                </a:lnTo>
                <a:lnTo>
                  <a:pt x="774655" y="2738"/>
                </a:lnTo>
                <a:lnTo>
                  <a:pt x="776165" y="3194"/>
                </a:lnTo>
                <a:lnTo>
                  <a:pt x="777682" y="3684"/>
                </a:lnTo>
                <a:lnTo>
                  <a:pt x="779192" y="4209"/>
                </a:lnTo>
                <a:lnTo>
                  <a:pt x="780709" y="4769"/>
                </a:lnTo>
                <a:lnTo>
                  <a:pt x="782219" y="5363"/>
                </a:lnTo>
                <a:lnTo>
                  <a:pt x="783736" y="5992"/>
                </a:lnTo>
                <a:lnTo>
                  <a:pt x="785245" y="6656"/>
                </a:lnTo>
                <a:lnTo>
                  <a:pt x="786763" y="7354"/>
                </a:lnTo>
                <a:lnTo>
                  <a:pt x="788272" y="8086"/>
                </a:lnTo>
                <a:lnTo>
                  <a:pt x="789782" y="8853"/>
                </a:lnTo>
                <a:lnTo>
                  <a:pt x="791299" y="9654"/>
                </a:lnTo>
                <a:lnTo>
                  <a:pt x="792808" y="10489"/>
                </a:lnTo>
                <a:lnTo>
                  <a:pt x="794326" y="11358"/>
                </a:lnTo>
                <a:lnTo>
                  <a:pt x="795835" y="12260"/>
                </a:lnTo>
                <a:lnTo>
                  <a:pt x="797353" y="13197"/>
                </a:lnTo>
                <a:lnTo>
                  <a:pt x="798862" y="14167"/>
                </a:lnTo>
                <a:lnTo>
                  <a:pt x="800379" y="15172"/>
                </a:lnTo>
                <a:lnTo>
                  <a:pt x="801889" y="16209"/>
                </a:lnTo>
                <a:lnTo>
                  <a:pt x="803398" y="17280"/>
                </a:lnTo>
                <a:lnTo>
                  <a:pt x="804916" y="18385"/>
                </a:lnTo>
                <a:lnTo>
                  <a:pt x="806425" y="19522"/>
                </a:lnTo>
                <a:lnTo>
                  <a:pt x="807943" y="20692"/>
                </a:lnTo>
                <a:lnTo>
                  <a:pt x="809452" y="21896"/>
                </a:lnTo>
                <a:lnTo>
                  <a:pt x="810969" y="23132"/>
                </a:lnTo>
                <a:lnTo>
                  <a:pt x="812479" y="24401"/>
                </a:lnTo>
                <a:lnTo>
                  <a:pt x="813996" y="25703"/>
                </a:lnTo>
                <a:lnTo>
                  <a:pt x="815506" y="27036"/>
                </a:lnTo>
                <a:lnTo>
                  <a:pt x="817015" y="28403"/>
                </a:lnTo>
                <a:lnTo>
                  <a:pt x="818532" y="29800"/>
                </a:lnTo>
                <a:lnTo>
                  <a:pt x="820042" y="31230"/>
                </a:lnTo>
                <a:lnTo>
                  <a:pt x="821559" y="32692"/>
                </a:lnTo>
                <a:lnTo>
                  <a:pt x="823069" y="34186"/>
                </a:lnTo>
                <a:lnTo>
                  <a:pt x="824586" y="35711"/>
                </a:lnTo>
                <a:lnTo>
                  <a:pt x="826096" y="37267"/>
                </a:lnTo>
                <a:lnTo>
                  <a:pt x="827613" y="38855"/>
                </a:lnTo>
                <a:lnTo>
                  <a:pt x="829122" y="40474"/>
                </a:lnTo>
                <a:lnTo>
                  <a:pt x="830640" y="42124"/>
                </a:lnTo>
                <a:lnTo>
                  <a:pt x="832149" y="43804"/>
                </a:lnTo>
                <a:lnTo>
                  <a:pt x="833659" y="45514"/>
                </a:lnTo>
                <a:lnTo>
                  <a:pt x="835176" y="47254"/>
                </a:lnTo>
                <a:lnTo>
                  <a:pt x="836686" y="49026"/>
                </a:lnTo>
                <a:lnTo>
                  <a:pt x="838203" y="50827"/>
                </a:lnTo>
                <a:lnTo>
                  <a:pt x="839712" y="52658"/>
                </a:lnTo>
                <a:lnTo>
                  <a:pt x="841230" y="54518"/>
                </a:lnTo>
                <a:lnTo>
                  <a:pt x="842739" y="56407"/>
                </a:lnTo>
                <a:lnTo>
                  <a:pt x="844256" y="58326"/>
                </a:lnTo>
                <a:lnTo>
                  <a:pt x="845766" y="60274"/>
                </a:lnTo>
                <a:lnTo>
                  <a:pt x="847275" y="62250"/>
                </a:lnTo>
                <a:lnTo>
                  <a:pt x="848793" y="64255"/>
                </a:lnTo>
                <a:lnTo>
                  <a:pt x="850302" y="66289"/>
                </a:lnTo>
                <a:lnTo>
                  <a:pt x="851820" y="68350"/>
                </a:lnTo>
                <a:lnTo>
                  <a:pt x="853329" y="70439"/>
                </a:lnTo>
                <a:lnTo>
                  <a:pt x="854846" y="72557"/>
                </a:lnTo>
                <a:lnTo>
                  <a:pt x="856356" y="74702"/>
                </a:lnTo>
                <a:lnTo>
                  <a:pt x="857873" y="76874"/>
                </a:lnTo>
                <a:lnTo>
                  <a:pt x="859383" y="79072"/>
                </a:lnTo>
                <a:lnTo>
                  <a:pt x="860892" y="81299"/>
                </a:lnTo>
                <a:lnTo>
                  <a:pt x="862410" y="83551"/>
                </a:lnTo>
                <a:lnTo>
                  <a:pt x="863919" y="85830"/>
                </a:lnTo>
                <a:lnTo>
                  <a:pt x="865436" y="88135"/>
                </a:lnTo>
                <a:lnTo>
                  <a:pt x="866946" y="90466"/>
                </a:lnTo>
                <a:lnTo>
                  <a:pt x="868463" y="92822"/>
                </a:lnTo>
                <a:lnTo>
                  <a:pt x="869973" y="95205"/>
                </a:lnTo>
                <a:lnTo>
                  <a:pt x="871490" y="97611"/>
                </a:lnTo>
                <a:lnTo>
                  <a:pt x="872999" y="100044"/>
                </a:lnTo>
                <a:lnTo>
                  <a:pt x="874509" y="102501"/>
                </a:lnTo>
                <a:lnTo>
                  <a:pt x="876026" y="104982"/>
                </a:lnTo>
                <a:lnTo>
                  <a:pt x="877536" y="107488"/>
                </a:lnTo>
                <a:lnTo>
                  <a:pt x="879053" y="110018"/>
                </a:lnTo>
                <a:lnTo>
                  <a:pt x="880563" y="112570"/>
                </a:lnTo>
                <a:lnTo>
                  <a:pt x="882080" y="115148"/>
                </a:lnTo>
                <a:lnTo>
                  <a:pt x="883589" y="117747"/>
                </a:lnTo>
                <a:lnTo>
                  <a:pt x="885107" y="120370"/>
                </a:lnTo>
                <a:lnTo>
                  <a:pt x="886616" y="123016"/>
                </a:lnTo>
                <a:lnTo>
                  <a:pt x="888133" y="125683"/>
                </a:lnTo>
                <a:lnTo>
                  <a:pt x="889643" y="128374"/>
                </a:lnTo>
                <a:lnTo>
                  <a:pt x="891153" y="131085"/>
                </a:lnTo>
                <a:lnTo>
                  <a:pt x="892670" y="133819"/>
                </a:lnTo>
                <a:lnTo>
                  <a:pt x="894179" y="136574"/>
                </a:lnTo>
                <a:lnTo>
                  <a:pt x="895697" y="139350"/>
                </a:lnTo>
                <a:lnTo>
                  <a:pt x="897206" y="142147"/>
                </a:lnTo>
                <a:lnTo>
                  <a:pt x="898723" y="144964"/>
                </a:lnTo>
                <a:lnTo>
                  <a:pt x="900233" y="147802"/>
                </a:lnTo>
                <a:lnTo>
                  <a:pt x="901750" y="150660"/>
                </a:lnTo>
                <a:lnTo>
                  <a:pt x="903260" y="153537"/>
                </a:lnTo>
                <a:lnTo>
                  <a:pt x="904769" y="156434"/>
                </a:lnTo>
                <a:lnTo>
                  <a:pt x="906287" y="159351"/>
                </a:lnTo>
                <a:lnTo>
                  <a:pt x="907796" y="162286"/>
                </a:lnTo>
                <a:lnTo>
                  <a:pt x="909313" y="165239"/>
                </a:lnTo>
                <a:lnTo>
                  <a:pt x="910823" y="168212"/>
                </a:lnTo>
                <a:lnTo>
                  <a:pt x="912340" y="171202"/>
                </a:lnTo>
                <a:lnTo>
                  <a:pt x="913850" y="174209"/>
                </a:lnTo>
                <a:lnTo>
                  <a:pt x="915367" y="177235"/>
                </a:lnTo>
                <a:lnTo>
                  <a:pt x="916877" y="180278"/>
                </a:lnTo>
                <a:lnTo>
                  <a:pt x="918386" y="183337"/>
                </a:lnTo>
                <a:lnTo>
                  <a:pt x="919903" y="186413"/>
                </a:lnTo>
                <a:lnTo>
                  <a:pt x="921413" y="189506"/>
                </a:lnTo>
                <a:lnTo>
                  <a:pt x="922930" y="192614"/>
                </a:lnTo>
                <a:lnTo>
                  <a:pt x="924440" y="195738"/>
                </a:lnTo>
                <a:lnTo>
                  <a:pt x="925957" y="198878"/>
                </a:lnTo>
                <a:lnTo>
                  <a:pt x="927466" y="202033"/>
                </a:lnTo>
                <a:lnTo>
                  <a:pt x="928984" y="205203"/>
                </a:lnTo>
                <a:lnTo>
                  <a:pt x="930493" y="208388"/>
                </a:lnTo>
                <a:lnTo>
                  <a:pt x="932011" y="211587"/>
                </a:lnTo>
                <a:lnTo>
                  <a:pt x="933520" y="214800"/>
                </a:lnTo>
                <a:lnTo>
                  <a:pt x="935030" y="218026"/>
                </a:lnTo>
                <a:lnTo>
                  <a:pt x="936547" y="221266"/>
                </a:lnTo>
                <a:lnTo>
                  <a:pt x="938056" y="224520"/>
                </a:lnTo>
                <a:lnTo>
                  <a:pt x="939574" y="227786"/>
                </a:lnTo>
                <a:lnTo>
                  <a:pt x="941083" y="231065"/>
                </a:lnTo>
                <a:lnTo>
                  <a:pt x="942600" y="234356"/>
                </a:lnTo>
                <a:lnTo>
                  <a:pt x="944110" y="237659"/>
                </a:lnTo>
                <a:lnTo>
                  <a:pt x="945627" y="240974"/>
                </a:lnTo>
                <a:lnTo>
                  <a:pt x="947137" y="244300"/>
                </a:lnTo>
                <a:lnTo>
                  <a:pt x="948646" y="247638"/>
                </a:lnTo>
                <a:lnTo>
                  <a:pt x="950164" y="250986"/>
                </a:lnTo>
                <a:lnTo>
                  <a:pt x="951673" y="254345"/>
                </a:lnTo>
                <a:lnTo>
                  <a:pt x="953190" y="257714"/>
                </a:lnTo>
                <a:lnTo>
                  <a:pt x="954700" y="261093"/>
                </a:lnTo>
                <a:lnTo>
                  <a:pt x="956217" y="264482"/>
                </a:lnTo>
                <a:lnTo>
                  <a:pt x="957727" y="267880"/>
                </a:lnTo>
                <a:lnTo>
                  <a:pt x="959244" y="271287"/>
                </a:lnTo>
                <a:lnTo>
                  <a:pt x="960754" y="274703"/>
                </a:lnTo>
                <a:lnTo>
                  <a:pt x="962263" y="278128"/>
                </a:lnTo>
                <a:lnTo>
                  <a:pt x="963780" y="281561"/>
                </a:lnTo>
                <a:lnTo>
                  <a:pt x="965290" y="285001"/>
                </a:lnTo>
                <a:lnTo>
                  <a:pt x="966807" y="288450"/>
                </a:lnTo>
                <a:lnTo>
                  <a:pt x="968317" y="291905"/>
                </a:lnTo>
                <a:lnTo>
                  <a:pt x="969834" y="295369"/>
                </a:lnTo>
                <a:lnTo>
                  <a:pt x="971344" y="298838"/>
                </a:lnTo>
                <a:lnTo>
                  <a:pt x="972861" y="302315"/>
                </a:lnTo>
                <a:lnTo>
                  <a:pt x="974370" y="305797"/>
                </a:lnTo>
                <a:lnTo>
                  <a:pt x="975880" y="309285"/>
                </a:lnTo>
                <a:lnTo>
                  <a:pt x="977397" y="312779"/>
                </a:lnTo>
                <a:lnTo>
                  <a:pt x="978907" y="316279"/>
                </a:lnTo>
                <a:lnTo>
                  <a:pt x="980424" y="319783"/>
                </a:lnTo>
                <a:lnTo>
                  <a:pt x="981933" y="323293"/>
                </a:lnTo>
                <a:lnTo>
                  <a:pt x="983451" y="326807"/>
                </a:lnTo>
                <a:lnTo>
                  <a:pt x="984960" y="330325"/>
                </a:lnTo>
                <a:lnTo>
                  <a:pt x="986478" y="333847"/>
                </a:lnTo>
                <a:lnTo>
                  <a:pt x="987987" y="337373"/>
                </a:lnTo>
                <a:lnTo>
                  <a:pt x="989504" y="340902"/>
                </a:lnTo>
                <a:lnTo>
                  <a:pt x="991014" y="344435"/>
                </a:lnTo>
                <a:lnTo>
                  <a:pt x="992523" y="347971"/>
                </a:lnTo>
                <a:lnTo>
                  <a:pt x="994041" y="351509"/>
                </a:lnTo>
                <a:lnTo>
                  <a:pt x="995550" y="355049"/>
                </a:lnTo>
                <a:lnTo>
                  <a:pt x="997067" y="358592"/>
                </a:lnTo>
                <a:lnTo>
                  <a:pt x="998577" y="362136"/>
                </a:lnTo>
                <a:lnTo>
                  <a:pt x="1000094" y="365683"/>
                </a:lnTo>
                <a:lnTo>
                  <a:pt x="1001604" y="369229"/>
                </a:lnTo>
                <a:lnTo>
                  <a:pt x="1003121" y="372778"/>
                </a:lnTo>
                <a:lnTo>
                  <a:pt x="1004631" y="376327"/>
                </a:lnTo>
                <a:lnTo>
                  <a:pt x="1006140" y="379877"/>
                </a:lnTo>
                <a:lnTo>
                  <a:pt x="1007657" y="383426"/>
                </a:lnTo>
                <a:lnTo>
                  <a:pt x="1009167" y="386976"/>
                </a:lnTo>
                <a:lnTo>
                  <a:pt x="1010684" y="390526"/>
                </a:lnTo>
                <a:lnTo>
                  <a:pt x="1012194" y="394075"/>
                </a:lnTo>
                <a:lnTo>
                  <a:pt x="1013711" y="397623"/>
                </a:lnTo>
                <a:lnTo>
                  <a:pt x="1015221" y="401170"/>
                </a:lnTo>
                <a:lnTo>
                  <a:pt x="1016738" y="404717"/>
                </a:lnTo>
                <a:lnTo>
                  <a:pt x="1018247" y="408261"/>
                </a:lnTo>
                <a:lnTo>
                  <a:pt x="1019757" y="411804"/>
                </a:lnTo>
                <a:lnTo>
                  <a:pt x="1021274" y="415345"/>
                </a:lnTo>
                <a:lnTo>
                  <a:pt x="1022784" y="418883"/>
                </a:lnTo>
                <a:lnTo>
                  <a:pt x="1024301" y="422419"/>
                </a:lnTo>
                <a:lnTo>
                  <a:pt x="1025811" y="425953"/>
                </a:lnTo>
                <a:lnTo>
                  <a:pt x="1027328" y="429483"/>
                </a:lnTo>
                <a:lnTo>
                  <a:pt x="1028837" y="433010"/>
                </a:lnTo>
                <a:lnTo>
                  <a:pt x="1030355" y="436534"/>
                </a:lnTo>
                <a:lnTo>
                  <a:pt x="1031864" y="440054"/>
                </a:lnTo>
                <a:lnTo>
                  <a:pt x="1033381" y="443570"/>
                </a:lnTo>
                <a:lnTo>
                  <a:pt x="1034891" y="447083"/>
                </a:lnTo>
                <a:lnTo>
                  <a:pt x="1036400" y="450590"/>
                </a:lnTo>
                <a:lnTo>
                  <a:pt x="1037918" y="454093"/>
                </a:lnTo>
                <a:lnTo>
                  <a:pt x="1039427" y="457592"/>
                </a:lnTo>
                <a:lnTo>
                  <a:pt x="1040945" y="461085"/>
                </a:lnTo>
                <a:lnTo>
                  <a:pt x="1042454" y="464574"/>
                </a:lnTo>
                <a:lnTo>
                  <a:pt x="1043971" y="468056"/>
                </a:lnTo>
                <a:lnTo>
                  <a:pt x="1045481" y="471534"/>
                </a:lnTo>
                <a:lnTo>
                  <a:pt x="1046998" y="475005"/>
                </a:lnTo>
                <a:lnTo>
                  <a:pt x="1048508" y="478470"/>
                </a:lnTo>
                <a:lnTo>
                  <a:pt x="1050017" y="481929"/>
                </a:lnTo>
                <a:lnTo>
                  <a:pt x="1051535" y="485382"/>
                </a:lnTo>
                <a:lnTo>
                  <a:pt x="1053044" y="488828"/>
                </a:lnTo>
                <a:lnTo>
                  <a:pt x="1054561" y="492266"/>
                </a:lnTo>
                <a:lnTo>
                  <a:pt x="1056071" y="495698"/>
                </a:lnTo>
                <a:lnTo>
                  <a:pt x="1057588" y="499123"/>
                </a:lnTo>
                <a:lnTo>
                  <a:pt x="1059098" y="502539"/>
                </a:lnTo>
                <a:lnTo>
                  <a:pt x="1060615" y="505949"/>
                </a:lnTo>
                <a:lnTo>
                  <a:pt x="1062124" y="509351"/>
                </a:lnTo>
                <a:lnTo>
                  <a:pt x="1063634" y="512744"/>
                </a:lnTo>
                <a:lnTo>
                  <a:pt x="1065151" y="516130"/>
                </a:lnTo>
                <a:lnTo>
                  <a:pt x="1066661" y="519507"/>
                </a:lnTo>
                <a:lnTo>
                  <a:pt x="1068178" y="522875"/>
                </a:lnTo>
                <a:lnTo>
                  <a:pt x="1069688" y="526234"/>
                </a:lnTo>
                <a:lnTo>
                  <a:pt x="1071205" y="529585"/>
                </a:lnTo>
                <a:lnTo>
                  <a:pt x="1072714" y="532927"/>
                </a:lnTo>
                <a:lnTo>
                  <a:pt x="1074232" y="536259"/>
                </a:lnTo>
                <a:lnTo>
                  <a:pt x="1075741" y="539582"/>
                </a:lnTo>
                <a:lnTo>
                  <a:pt x="1077251" y="542895"/>
                </a:lnTo>
                <a:lnTo>
                  <a:pt x="1078768" y="546198"/>
                </a:lnTo>
                <a:lnTo>
                  <a:pt x="1080278" y="549492"/>
                </a:lnTo>
                <a:lnTo>
                  <a:pt x="1081795" y="552774"/>
                </a:lnTo>
                <a:lnTo>
                  <a:pt x="1083304" y="556048"/>
                </a:lnTo>
                <a:lnTo>
                  <a:pt x="1084822" y="559310"/>
                </a:lnTo>
                <a:lnTo>
                  <a:pt x="1086331" y="562562"/>
                </a:lnTo>
                <a:lnTo>
                  <a:pt x="1087848" y="565804"/>
                </a:lnTo>
                <a:lnTo>
                  <a:pt x="1089358" y="569033"/>
                </a:lnTo>
                <a:lnTo>
                  <a:pt x="1090875" y="572253"/>
                </a:lnTo>
                <a:lnTo>
                  <a:pt x="1092385" y="575461"/>
                </a:lnTo>
                <a:lnTo>
                  <a:pt x="1093894" y="578659"/>
                </a:lnTo>
                <a:lnTo>
                  <a:pt x="1095412" y="581843"/>
                </a:lnTo>
                <a:lnTo>
                  <a:pt x="1096921" y="585017"/>
                </a:lnTo>
                <a:lnTo>
                  <a:pt x="1098438" y="588179"/>
                </a:lnTo>
                <a:lnTo>
                  <a:pt x="1099948" y="591330"/>
                </a:lnTo>
                <a:lnTo>
                  <a:pt x="1101465" y="594468"/>
                </a:lnTo>
                <a:lnTo>
                  <a:pt x="1102975" y="597594"/>
                </a:lnTo>
                <a:lnTo>
                  <a:pt x="1104492" y="600708"/>
                </a:lnTo>
                <a:lnTo>
                  <a:pt x="1106002" y="603810"/>
                </a:lnTo>
                <a:lnTo>
                  <a:pt x="1107511" y="606899"/>
                </a:lnTo>
                <a:lnTo>
                  <a:pt x="1109028" y="609976"/>
                </a:lnTo>
                <a:lnTo>
                  <a:pt x="1110538" y="613040"/>
                </a:lnTo>
                <a:lnTo>
                  <a:pt x="1112055" y="616091"/>
                </a:lnTo>
                <a:lnTo>
                  <a:pt x="1113565" y="619128"/>
                </a:lnTo>
                <a:lnTo>
                  <a:pt x="1115082" y="622154"/>
                </a:lnTo>
                <a:lnTo>
                  <a:pt x="1116591" y="625166"/>
                </a:lnTo>
                <a:lnTo>
                  <a:pt x="1118109" y="628164"/>
                </a:lnTo>
                <a:lnTo>
                  <a:pt x="1119618" y="631149"/>
                </a:lnTo>
                <a:lnTo>
                  <a:pt x="1121128" y="634121"/>
                </a:lnTo>
                <a:lnTo>
                  <a:pt x="1122645" y="637079"/>
                </a:lnTo>
                <a:lnTo>
                  <a:pt x="1124155" y="640023"/>
                </a:lnTo>
                <a:lnTo>
                  <a:pt x="1125672" y="642955"/>
                </a:lnTo>
                <a:lnTo>
                  <a:pt x="1127181" y="645872"/>
                </a:lnTo>
                <a:lnTo>
                  <a:pt x="1128699" y="648775"/>
                </a:lnTo>
                <a:lnTo>
                  <a:pt x="1130208" y="651664"/>
                </a:lnTo>
                <a:lnTo>
                  <a:pt x="1131726" y="654539"/>
                </a:lnTo>
                <a:lnTo>
                  <a:pt x="1133235" y="657400"/>
                </a:lnTo>
                <a:lnTo>
                  <a:pt x="1134752" y="660246"/>
                </a:lnTo>
                <a:lnTo>
                  <a:pt x="1136262" y="663079"/>
                </a:lnTo>
                <a:lnTo>
                  <a:pt x="1137771" y="665896"/>
                </a:lnTo>
                <a:lnTo>
                  <a:pt x="1139289" y="668700"/>
                </a:lnTo>
                <a:lnTo>
                  <a:pt x="1140798" y="671489"/>
                </a:lnTo>
                <a:lnTo>
                  <a:pt x="1142315" y="674263"/>
                </a:lnTo>
                <a:lnTo>
                  <a:pt x="1143825" y="677023"/>
                </a:lnTo>
                <a:lnTo>
                  <a:pt x="1145342" y="679767"/>
                </a:lnTo>
                <a:lnTo>
                  <a:pt x="1146852" y="682498"/>
                </a:lnTo>
                <a:lnTo>
                  <a:pt x="1148369" y="685212"/>
                </a:lnTo>
                <a:lnTo>
                  <a:pt x="1149879" y="687913"/>
                </a:lnTo>
                <a:lnTo>
                  <a:pt x="1151388" y="690598"/>
                </a:lnTo>
                <a:lnTo>
                  <a:pt x="1152905" y="693269"/>
                </a:lnTo>
                <a:lnTo>
                  <a:pt x="1154415" y="695924"/>
                </a:lnTo>
                <a:lnTo>
                  <a:pt x="1155932" y="698564"/>
                </a:lnTo>
                <a:lnTo>
                  <a:pt x="1157442" y="701189"/>
                </a:lnTo>
                <a:lnTo>
                  <a:pt x="1158959" y="703799"/>
                </a:lnTo>
                <a:lnTo>
                  <a:pt x="1160469" y="706393"/>
                </a:lnTo>
                <a:lnTo>
                  <a:pt x="1161986" y="708972"/>
                </a:lnTo>
                <a:lnTo>
                  <a:pt x="1163495" y="711536"/>
                </a:lnTo>
                <a:lnTo>
                  <a:pt x="1165005" y="714088"/>
                </a:lnTo>
                <a:lnTo>
                  <a:pt x="1166522" y="716617"/>
                </a:lnTo>
                <a:lnTo>
                  <a:pt x="1168032" y="719138"/>
                </a:lnTo>
                <a:lnTo>
                  <a:pt x="1169549" y="721636"/>
                </a:lnTo>
                <a:lnTo>
                  <a:pt x="1171058" y="724126"/>
                </a:lnTo>
                <a:lnTo>
                  <a:pt x="1172576" y="726593"/>
                </a:lnTo>
                <a:lnTo>
                  <a:pt x="1174085" y="729051"/>
                </a:lnTo>
                <a:lnTo>
                  <a:pt x="1175603" y="731495"/>
                </a:lnTo>
                <a:lnTo>
                  <a:pt x="1177112" y="733914"/>
                </a:lnTo>
                <a:lnTo>
                  <a:pt x="1178622" y="736327"/>
                </a:lnTo>
                <a:lnTo>
                  <a:pt x="1180139" y="738715"/>
                </a:lnTo>
                <a:lnTo>
                  <a:pt x="1181648" y="741096"/>
                </a:lnTo>
                <a:lnTo>
                  <a:pt x="1183166" y="743462"/>
                </a:lnTo>
                <a:lnTo>
                  <a:pt x="1184675" y="745804"/>
                </a:lnTo>
                <a:lnTo>
                  <a:pt x="1186193" y="748138"/>
                </a:lnTo>
                <a:lnTo>
                  <a:pt x="1187702" y="750449"/>
                </a:lnTo>
                <a:lnTo>
                  <a:pt x="1189219" y="752752"/>
                </a:lnTo>
                <a:lnTo>
                  <a:pt x="1190729" y="755032"/>
                </a:lnTo>
                <a:lnTo>
                  <a:pt x="1192246" y="757304"/>
                </a:lnTo>
                <a:lnTo>
                  <a:pt x="1193756" y="759553"/>
                </a:lnTo>
                <a:lnTo>
                  <a:pt x="1195265" y="761794"/>
                </a:lnTo>
                <a:lnTo>
                  <a:pt x="1196782" y="764011"/>
                </a:lnTo>
                <a:lnTo>
                  <a:pt x="1198292" y="766213"/>
                </a:lnTo>
                <a:lnTo>
                  <a:pt x="1199809" y="768408"/>
                </a:lnTo>
                <a:lnTo>
                  <a:pt x="1201319" y="770579"/>
                </a:lnTo>
                <a:lnTo>
                  <a:pt x="1202836" y="772742"/>
                </a:lnTo>
                <a:lnTo>
                  <a:pt x="1204346" y="774881"/>
                </a:lnTo>
                <a:lnTo>
                  <a:pt x="1205863" y="777006"/>
                </a:lnTo>
                <a:lnTo>
                  <a:pt x="1207372" y="779122"/>
                </a:lnTo>
                <a:lnTo>
                  <a:pt x="1208882" y="781215"/>
                </a:lnTo>
                <a:lnTo>
                  <a:pt x="1210399" y="783293"/>
                </a:lnTo>
                <a:lnTo>
                  <a:pt x="1211909" y="785362"/>
                </a:lnTo>
                <a:lnTo>
                  <a:pt x="1213426" y="787409"/>
                </a:lnTo>
                <a:lnTo>
                  <a:pt x="1214936" y="789440"/>
                </a:lnTo>
                <a:lnTo>
                  <a:pt x="1216453" y="791463"/>
                </a:lnTo>
                <a:lnTo>
                  <a:pt x="1217962" y="793462"/>
                </a:lnTo>
                <a:lnTo>
                  <a:pt x="1219480" y="795447"/>
                </a:lnTo>
                <a:lnTo>
                  <a:pt x="1220989" y="797423"/>
                </a:lnTo>
                <a:lnTo>
                  <a:pt x="1222499" y="799376"/>
                </a:lnTo>
                <a:lnTo>
                  <a:pt x="1224016" y="801321"/>
                </a:lnTo>
                <a:lnTo>
                  <a:pt x="1225525" y="803243"/>
                </a:lnTo>
                <a:lnTo>
                  <a:pt x="1227043" y="805157"/>
                </a:lnTo>
                <a:lnTo>
                  <a:pt x="1228552" y="807048"/>
                </a:lnTo>
                <a:lnTo>
                  <a:pt x="1230070" y="808931"/>
                </a:lnTo>
                <a:lnTo>
                  <a:pt x="1231579" y="810791"/>
                </a:lnTo>
                <a:lnTo>
                  <a:pt x="1233096" y="812643"/>
                </a:lnTo>
                <a:lnTo>
                  <a:pt x="1234606" y="814479"/>
                </a:lnTo>
                <a:lnTo>
                  <a:pt x="1236115" y="816300"/>
                </a:lnTo>
                <a:lnTo>
                  <a:pt x="1237633" y="818105"/>
                </a:lnTo>
                <a:lnTo>
                  <a:pt x="1239142" y="819895"/>
                </a:lnTo>
                <a:lnTo>
                  <a:pt x="1240660" y="821669"/>
                </a:lnTo>
                <a:lnTo>
                  <a:pt x="1242169" y="823427"/>
                </a:lnTo>
                <a:lnTo>
                  <a:pt x="1243686" y="825170"/>
                </a:lnTo>
                <a:lnTo>
                  <a:pt x="1245196" y="826897"/>
                </a:lnTo>
                <a:lnTo>
                  <a:pt x="1246713" y="828609"/>
                </a:lnTo>
                <a:lnTo>
                  <a:pt x="1248223" y="830313"/>
                </a:lnTo>
                <a:lnTo>
                  <a:pt x="1249740" y="832002"/>
                </a:lnTo>
                <a:lnTo>
                  <a:pt x="1251249" y="833667"/>
                </a:lnTo>
                <a:lnTo>
                  <a:pt x="1252759" y="835324"/>
                </a:lnTo>
                <a:lnTo>
                  <a:pt x="1254276" y="836966"/>
                </a:lnTo>
                <a:lnTo>
                  <a:pt x="1255786" y="838592"/>
                </a:lnTo>
                <a:lnTo>
                  <a:pt x="1257303" y="840211"/>
                </a:lnTo>
                <a:lnTo>
                  <a:pt x="1258813" y="841806"/>
                </a:lnTo>
                <a:lnTo>
                  <a:pt x="1260330" y="843393"/>
                </a:lnTo>
                <a:lnTo>
                  <a:pt x="1261839" y="844957"/>
                </a:lnTo>
                <a:lnTo>
                  <a:pt x="1263357" y="846513"/>
                </a:lnTo>
                <a:lnTo>
                  <a:pt x="1264866" y="848054"/>
                </a:lnTo>
                <a:lnTo>
                  <a:pt x="1266376" y="849587"/>
                </a:lnTo>
                <a:lnTo>
                  <a:pt x="1267893" y="851096"/>
                </a:lnTo>
                <a:lnTo>
                  <a:pt x="1269403" y="852598"/>
                </a:lnTo>
                <a:lnTo>
                  <a:pt x="1270920" y="854084"/>
                </a:lnTo>
                <a:lnTo>
                  <a:pt x="1272429" y="855555"/>
                </a:lnTo>
                <a:lnTo>
                  <a:pt x="1273947" y="857018"/>
                </a:lnTo>
                <a:lnTo>
                  <a:pt x="1275456" y="858457"/>
                </a:lnTo>
                <a:lnTo>
                  <a:pt x="1276973" y="859889"/>
                </a:lnTo>
                <a:lnTo>
                  <a:pt x="1278483" y="861305"/>
                </a:lnTo>
                <a:lnTo>
                  <a:pt x="1279992" y="862713"/>
                </a:lnTo>
                <a:lnTo>
                  <a:pt x="1281510" y="864098"/>
                </a:lnTo>
                <a:lnTo>
                  <a:pt x="1283019" y="865476"/>
                </a:lnTo>
                <a:lnTo>
                  <a:pt x="1284537" y="866837"/>
                </a:lnTo>
                <a:lnTo>
                  <a:pt x="1286046" y="868191"/>
                </a:lnTo>
                <a:lnTo>
                  <a:pt x="1287563" y="869530"/>
                </a:lnTo>
                <a:lnTo>
                  <a:pt x="1289073" y="870852"/>
                </a:lnTo>
                <a:lnTo>
                  <a:pt x="1290590" y="872167"/>
                </a:lnTo>
                <a:lnTo>
                  <a:pt x="1292100" y="873459"/>
                </a:lnTo>
                <a:lnTo>
                  <a:pt x="1293617" y="874751"/>
                </a:lnTo>
                <a:lnTo>
                  <a:pt x="1295127" y="876019"/>
                </a:lnTo>
                <a:lnTo>
                  <a:pt x="1296636" y="877279"/>
                </a:lnTo>
                <a:lnTo>
                  <a:pt x="1298153" y="878524"/>
                </a:lnTo>
                <a:lnTo>
                  <a:pt x="1299663" y="879761"/>
                </a:lnTo>
                <a:lnTo>
                  <a:pt x="1301180" y="880983"/>
                </a:lnTo>
                <a:lnTo>
                  <a:pt x="1302690" y="882197"/>
                </a:lnTo>
                <a:lnTo>
                  <a:pt x="1304207" y="883387"/>
                </a:lnTo>
                <a:lnTo>
                  <a:pt x="1305716" y="884578"/>
                </a:lnTo>
                <a:lnTo>
                  <a:pt x="1307234" y="885745"/>
                </a:lnTo>
                <a:lnTo>
                  <a:pt x="1308743" y="886912"/>
                </a:lnTo>
                <a:lnTo>
                  <a:pt x="1310253" y="888056"/>
                </a:lnTo>
                <a:lnTo>
                  <a:pt x="1311770" y="889192"/>
                </a:lnTo>
                <a:lnTo>
                  <a:pt x="1313280" y="890320"/>
                </a:lnTo>
                <a:lnTo>
                  <a:pt x="1314797" y="891433"/>
                </a:lnTo>
                <a:lnTo>
                  <a:pt x="1316306" y="892530"/>
                </a:lnTo>
                <a:lnTo>
                  <a:pt x="1317824" y="893619"/>
                </a:lnTo>
                <a:lnTo>
                  <a:pt x="1319333" y="894701"/>
                </a:lnTo>
                <a:lnTo>
                  <a:pt x="1320850" y="895767"/>
                </a:lnTo>
                <a:lnTo>
                  <a:pt x="1322360" y="896825"/>
                </a:lnTo>
                <a:lnTo>
                  <a:pt x="1323870" y="897868"/>
                </a:lnTo>
                <a:lnTo>
                  <a:pt x="1325387" y="898895"/>
                </a:lnTo>
                <a:lnTo>
                  <a:pt x="1326896" y="899914"/>
                </a:lnTo>
                <a:lnTo>
                  <a:pt x="1328414" y="900926"/>
                </a:lnTo>
                <a:lnTo>
                  <a:pt x="1329923" y="901930"/>
                </a:lnTo>
                <a:lnTo>
                  <a:pt x="1331441" y="902918"/>
                </a:lnTo>
                <a:lnTo>
                  <a:pt x="1332950" y="903890"/>
                </a:lnTo>
                <a:lnTo>
                  <a:pt x="1334467" y="904855"/>
                </a:lnTo>
                <a:lnTo>
                  <a:pt x="1335977" y="905812"/>
                </a:lnTo>
                <a:lnTo>
                  <a:pt x="1337486" y="906754"/>
                </a:lnTo>
                <a:lnTo>
                  <a:pt x="1339004" y="907688"/>
                </a:lnTo>
                <a:lnTo>
                  <a:pt x="1340513" y="908613"/>
                </a:lnTo>
                <a:lnTo>
                  <a:pt x="1342030" y="909532"/>
                </a:lnTo>
                <a:lnTo>
                  <a:pt x="1343540" y="910434"/>
                </a:lnTo>
                <a:lnTo>
                  <a:pt x="1345057" y="911321"/>
                </a:lnTo>
                <a:lnTo>
                  <a:pt x="1346567" y="912208"/>
                </a:lnTo>
                <a:lnTo>
                  <a:pt x="1348084" y="913080"/>
                </a:lnTo>
                <a:lnTo>
                  <a:pt x="1349593" y="913943"/>
                </a:lnTo>
                <a:lnTo>
                  <a:pt x="1351111" y="914792"/>
                </a:lnTo>
                <a:lnTo>
                  <a:pt x="1352620" y="915632"/>
                </a:lnTo>
                <a:lnTo>
                  <a:pt x="1354130" y="916464"/>
                </a:lnTo>
                <a:lnTo>
                  <a:pt x="1355647" y="917289"/>
                </a:lnTo>
                <a:lnTo>
                  <a:pt x="1357157" y="918106"/>
                </a:lnTo>
                <a:lnTo>
                  <a:pt x="1358674" y="918908"/>
                </a:lnTo>
                <a:lnTo>
                  <a:pt x="1360183" y="919701"/>
                </a:lnTo>
                <a:lnTo>
                  <a:pt x="1361701" y="920487"/>
                </a:lnTo>
                <a:lnTo>
                  <a:pt x="1363210" y="921258"/>
                </a:lnTo>
                <a:lnTo>
                  <a:pt x="1364728" y="922028"/>
                </a:lnTo>
                <a:lnTo>
                  <a:pt x="1366237" y="922783"/>
                </a:lnTo>
                <a:lnTo>
                  <a:pt x="1367747" y="923530"/>
                </a:lnTo>
                <a:lnTo>
                  <a:pt x="1369264" y="924269"/>
                </a:lnTo>
                <a:lnTo>
                  <a:pt x="1370773" y="925000"/>
                </a:lnTo>
                <a:lnTo>
                  <a:pt x="1372291" y="925724"/>
                </a:lnTo>
                <a:lnTo>
                  <a:pt x="1373800" y="926432"/>
                </a:lnTo>
                <a:lnTo>
                  <a:pt x="1375317" y="927140"/>
                </a:lnTo>
                <a:lnTo>
                  <a:pt x="1376827" y="927833"/>
                </a:lnTo>
                <a:lnTo>
                  <a:pt x="1378344" y="928517"/>
                </a:lnTo>
                <a:lnTo>
                  <a:pt x="1379854" y="929194"/>
                </a:lnTo>
                <a:lnTo>
                  <a:pt x="1381363" y="929871"/>
                </a:lnTo>
                <a:lnTo>
                  <a:pt x="1382881" y="930525"/>
                </a:lnTo>
                <a:lnTo>
                  <a:pt x="1384390" y="931178"/>
                </a:lnTo>
                <a:lnTo>
                  <a:pt x="1385908" y="931824"/>
                </a:lnTo>
                <a:lnTo>
                  <a:pt x="1387417" y="932462"/>
                </a:lnTo>
                <a:lnTo>
                  <a:pt x="1388934" y="933092"/>
                </a:lnTo>
                <a:lnTo>
                  <a:pt x="1390444" y="933715"/>
                </a:lnTo>
                <a:lnTo>
                  <a:pt x="1391961" y="934330"/>
                </a:lnTo>
                <a:lnTo>
                  <a:pt x="1393471" y="934929"/>
                </a:lnTo>
                <a:lnTo>
                  <a:pt x="1394988" y="935528"/>
                </a:lnTo>
                <a:lnTo>
                  <a:pt x="1396497" y="936119"/>
                </a:lnTo>
                <a:lnTo>
                  <a:pt x="1398007" y="936703"/>
                </a:lnTo>
                <a:lnTo>
                  <a:pt x="1399524" y="937279"/>
                </a:lnTo>
                <a:lnTo>
                  <a:pt x="1401034" y="937847"/>
                </a:lnTo>
                <a:lnTo>
                  <a:pt x="1402551" y="938407"/>
                </a:lnTo>
                <a:lnTo>
                  <a:pt x="1404060" y="938959"/>
                </a:lnTo>
                <a:lnTo>
                  <a:pt x="1405578" y="939504"/>
                </a:lnTo>
                <a:lnTo>
                  <a:pt x="1407087" y="940041"/>
                </a:lnTo>
                <a:lnTo>
                  <a:pt x="1408605" y="940570"/>
                </a:lnTo>
                <a:lnTo>
                  <a:pt x="1410114" y="941099"/>
                </a:lnTo>
                <a:lnTo>
                  <a:pt x="1411624" y="941613"/>
                </a:lnTo>
                <a:lnTo>
                  <a:pt x="1413141" y="942126"/>
                </a:lnTo>
                <a:lnTo>
                  <a:pt x="1414650" y="942624"/>
                </a:lnTo>
                <a:lnTo>
                  <a:pt x="1416168" y="943122"/>
                </a:lnTo>
                <a:lnTo>
                  <a:pt x="1417677" y="943612"/>
                </a:lnTo>
                <a:lnTo>
                  <a:pt x="1419195" y="944095"/>
                </a:lnTo>
                <a:lnTo>
                  <a:pt x="1420704" y="944577"/>
                </a:lnTo>
                <a:lnTo>
                  <a:pt x="1422221" y="945044"/>
                </a:lnTo>
                <a:lnTo>
                  <a:pt x="1423731" y="945511"/>
                </a:lnTo>
                <a:lnTo>
                  <a:pt x="1425240" y="945970"/>
                </a:lnTo>
                <a:lnTo>
                  <a:pt x="1426758" y="946421"/>
                </a:lnTo>
                <a:lnTo>
                  <a:pt x="1428267" y="946865"/>
                </a:lnTo>
                <a:lnTo>
                  <a:pt x="1429784" y="947308"/>
                </a:lnTo>
                <a:lnTo>
                  <a:pt x="1431294" y="947744"/>
                </a:lnTo>
                <a:lnTo>
                  <a:pt x="1432811" y="948172"/>
                </a:lnTo>
                <a:lnTo>
                  <a:pt x="1434321" y="948592"/>
                </a:lnTo>
                <a:lnTo>
                  <a:pt x="1435838" y="949005"/>
                </a:lnTo>
                <a:lnTo>
                  <a:pt x="1437348" y="949417"/>
                </a:lnTo>
                <a:lnTo>
                  <a:pt x="1438857" y="949822"/>
                </a:lnTo>
                <a:lnTo>
                  <a:pt x="1440375" y="950218"/>
                </a:lnTo>
                <a:lnTo>
                  <a:pt x="1441884" y="950615"/>
                </a:lnTo>
                <a:lnTo>
                  <a:pt x="1443401" y="951004"/>
                </a:lnTo>
                <a:lnTo>
                  <a:pt x="1444911" y="951386"/>
                </a:lnTo>
                <a:lnTo>
                  <a:pt x="1446428" y="951759"/>
                </a:lnTo>
                <a:lnTo>
                  <a:pt x="1447938" y="952133"/>
                </a:lnTo>
                <a:lnTo>
                  <a:pt x="1449455" y="952498"/>
                </a:lnTo>
                <a:lnTo>
                  <a:pt x="1450964" y="952856"/>
                </a:lnTo>
                <a:lnTo>
                  <a:pt x="1452482" y="953214"/>
                </a:lnTo>
                <a:lnTo>
                  <a:pt x="1453991" y="953564"/>
                </a:lnTo>
                <a:lnTo>
                  <a:pt x="1455501" y="953914"/>
                </a:lnTo>
                <a:lnTo>
                  <a:pt x="1457018" y="954249"/>
                </a:lnTo>
                <a:lnTo>
                  <a:pt x="1458527" y="954591"/>
                </a:lnTo>
                <a:lnTo>
                  <a:pt x="1460045" y="954918"/>
                </a:lnTo>
                <a:lnTo>
                  <a:pt x="1461554" y="955245"/>
                </a:lnTo>
                <a:lnTo>
                  <a:pt x="1463072" y="955564"/>
                </a:lnTo>
                <a:lnTo>
                  <a:pt x="1464581" y="955883"/>
                </a:lnTo>
                <a:lnTo>
                  <a:pt x="1466098" y="956194"/>
                </a:lnTo>
                <a:lnTo>
                  <a:pt x="1467608" y="956505"/>
                </a:lnTo>
                <a:lnTo>
                  <a:pt x="1469117" y="956801"/>
                </a:lnTo>
                <a:lnTo>
                  <a:pt x="1470635" y="957105"/>
                </a:lnTo>
                <a:lnTo>
                  <a:pt x="1472144" y="957400"/>
                </a:lnTo>
                <a:lnTo>
                  <a:pt x="1473662" y="957688"/>
                </a:lnTo>
                <a:lnTo>
                  <a:pt x="1475171" y="957976"/>
                </a:lnTo>
                <a:lnTo>
                  <a:pt x="1476688" y="958256"/>
                </a:lnTo>
                <a:lnTo>
                  <a:pt x="1478198" y="958529"/>
                </a:lnTo>
                <a:lnTo>
                  <a:pt x="1479715" y="958801"/>
                </a:lnTo>
                <a:lnTo>
                  <a:pt x="1481225" y="959073"/>
                </a:lnTo>
                <a:lnTo>
                  <a:pt x="1482734" y="959338"/>
                </a:lnTo>
                <a:lnTo>
                  <a:pt x="1484251" y="959595"/>
                </a:lnTo>
                <a:lnTo>
                  <a:pt x="1485761" y="959851"/>
                </a:lnTo>
                <a:lnTo>
                  <a:pt x="1487278" y="960108"/>
                </a:lnTo>
                <a:lnTo>
                  <a:pt x="1488788" y="960357"/>
                </a:lnTo>
                <a:lnTo>
                  <a:pt x="1490305" y="960598"/>
                </a:lnTo>
                <a:lnTo>
                  <a:pt x="1491815" y="960840"/>
                </a:lnTo>
                <a:lnTo>
                  <a:pt x="1493332" y="961081"/>
                </a:lnTo>
                <a:lnTo>
                  <a:pt x="1494842" y="961314"/>
                </a:lnTo>
                <a:lnTo>
                  <a:pt x="1496359" y="961540"/>
                </a:lnTo>
                <a:lnTo>
                  <a:pt x="1497868" y="961765"/>
                </a:lnTo>
                <a:lnTo>
                  <a:pt x="1499378" y="961991"/>
                </a:lnTo>
                <a:lnTo>
                  <a:pt x="1500895" y="962209"/>
                </a:lnTo>
                <a:lnTo>
                  <a:pt x="1502405" y="962427"/>
                </a:lnTo>
                <a:lnTo>
                  <a:pt x="1503922" y="962645"/>
                </a:lnTo>
                <a:lnTo>
                  <a:pt x="1505431" y="962847"/>
                </a:lnTo>
                <a:lnTo>
                  <a:pt x="1506949" y="963057"/>
                </a:lnTo>
                <a:lnTo>
                  <a:pt x="1508458" y="963259"/>
                </a:lnTo>
                <a:lnTo>
                  <a:pt x="1509976" y="963462"/>
                </a:lnTo>
                <a:lnTo>
                  <a:pt x="1511485" y="963656"/>
                </a:lnTo>
              </a:path>
            </a:pathLst>
          </a:custGeom>
          <a:noFill/>
          <a:ln w="9334" cap="rnd">
            <a:solidFill>
              <a:srgbClr val="000000"/>
            </a:solidFill>
            <a:prstDash val="solid"/>
            <a:round/>
          </a:ln>
        </p:spPr>
        <p:txBody>
          <a:bodyPr rtlCol="0" anchor="ctr"/>
          <a:lstStyle/>
          <a:p>
            <a:endParaRPr lang="en-DE"/>
          </a:p>
        </p:txBody>
      </p:sp>
      <p:grpSp>
        <p:nvGrpSpPr>
          <p:cNvPr id="106" name="Group 105">
            <a:extLst>
              <a:ext uri="{FF2B5EF4-FFF2-40B4-BE49-F238E27FC236}">
                <a16:creationId xmlns:a16="http://schemas.microsoft.com/office/drawing/2014/main" id="{1B198457-22F6-C865-4840-3EAABAE7474C}"/>
              </a:ext>
            </a:extLst>
          </p:cNvPr>
          <p:cNvGrpSpPr/>
          <p:nvPr/>
        </p:nvGrpSpPr>
        <p:grpSpPr>
          <a:xfrm>
            <a:off x="6790065" y="2407629"/>
            <a:ext cx="261999" cy="142758"/>
            <a:chOff x="6790065" y="2407629"/>
            <a:chExt cx="261999" cy="142758"/>
          </a:xfrm>
        </p:grpSpPr>
        <p:sp>
          <p:nvSpPr>
            <p:cNvPr id="75" name="Freeform 74">
              <a:extLst>
                <a:ext uri="{FF2B5EF4-FFF2-40B4-BE49-F238E27FC236}">
                  <a16:creationId xmlns:a16="http://schemas.microsoft.com/office/drawing/2014/main" id="{83D57C33-3CF9-4258-CCB1-AA8B7B328706}"/>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close/>
                </a:path>
              </a:pathLst>
            </a:custGeom>
            <a:solidFill>
              <a:srgbClr val="0000FF">
                <a:alpha val="50000"/>
              </a:srgbClr>
            </a:solidFill>
            <a:ln w="778"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3279C46A-AE38-F26E-83BF-00E97A01318F}"/>
                </a:ext>
              </a:extLst>
            </p:cNvPr>
            <p:cNvSpPr/>
            <p:nvPr/>
          </p:nvSpPr>
          <p:spPr>
            <a:xfrm>
              <a:off x="6790065" y="2407629"/>
              <a:ext cx="261999" cy="142758"/>
            </a:xfrm>
            <a:custGeom>
              <a:avLst/>
              <a:gdLst>
                <a:gd name="connsiteX0" fmla="*/ 0 w 261999"/>
                <a:gd name="connsiteY0" fmla="*/ 131935 h 142758"/>
                <a:gd name="connsiteX1" fmla="*/ 876 w 261999"/>
                <a:gd name="connsiteY1" fmla="*/ 131818 h 142758"/>
                <a:gd name="connsiteX2" fmla="*/ 1752 w 261999"/>
                <a:gd name="connsiteY2" fmla="*/ 131709 h 142758"/>
                <a:gd name="connsiteX3" fmla="*/ 2628 w 261999"/>
                <a:gd name="connsiteY3" fmla="*/ 131592 h 142758"/>
                <a:gd name="connsiteX4" fmla="*/ 3505 w 261999"/>
                <a:gd name="connsiteY4" fmla="*/ 131476 h 142758"/>
                <a:gd name="connsiteX5" fmla="*/ 4381 w 261999"/>
                <a:gd name="connsiteY5" fmla="*/ 131359 h 142758"/>
                <a:gd name="connsiteX6" fmla="*/ 5258 w 261999"/>
                <a:gd name="connsiteY6" fmla="*/ 131234 h 142758"/>
                <a:gd name="connsiteX7" fmla="*/ 6134 w 261999"/>
                <a:gd name="connsiteY7" fmla="*/ 131118 h 142758"/>
                <a:gd name="connsiteX8" fmla="*/ 7010 w 261999"/>
                <a:gd name="connsiteY8" fmla="*/ 130993 h 142758"/>
                <a:gd name="connsiteX9" fmla="*/ 7886 w 261999"/>
                <a:gd name="connsiteY9" fmla="*/ 130876 h 142758"/>
                <a:gd name="connsiteX10" fmla="*/ 8762 w 261999"/>
                <a:gd name="connsiteY10" fmla="*/ 130752 h 142758"/>
                <a:gd name="connsiteX11" fmla="*/ 9638 w 261999"/>
                <a:gd name="connsiteY11" fmla="*/ 130627 h 142758"/>
                <a:gd name="connsiteX12" fmla="*/ 10515 w 261999"/>
                <a:gd name="connsiteY12" fmla="*/ 130503 h 142758"/>
                <a:gd name="connsiteX13" fmla="*/ 11391 w 261999"/>
                <a:gd name="connsiteY13" fmla="*/ 130378 h 142758"/>
                <a:gd name="connsiteX14" fmla="*/ 12268 w 261999"/>
                <a:gd name="connsiteY14" fmla="*/ 130246 h 142758"/>
                <a:gd name="connsiteX15" fmla="*/ 13144 w 261999"/>
                <a:gd name="connsiteY15" fmla="*/ 130122 h 142758"/>
                <a:gd name="connsiteX16" fmla="*/ 14020 w 261999"/>
                <a:gd name="connsiteY16" fmla="*/ 129989 h 142758"/>
                <a:gd name="connsiteX17" fmla="*/ 14896 w 261999"/>
                <a:gd name="connsiteY17" fmla="*/ 129857 h 142758"/>
                <a:gd name="connsiteX18" fmla="*/ 15772 w 261999"/>
                <a:gd name="connsiteY18" fmla="*/ 129725 h 142758"/>
                <a:gd name="connsiteX19" fmla="*/ 16649 w 261999"/>
                <a:gd name="connsiteY19" fmla="*/ 129593 h 142758"/>
                <a:gd name="connsiteX20" fmla="*/ 17525 w 261999"/>
                <a:gd name="connsiteY20" fmla="*/ 129452 h 142758"/>
                <a:gd name="connsiteX21" fmla="*/ 18401 w 261999"/>
                <a:gd name="connsiteY21" fmla="*/ 129320 h 142758"/>
                <a:gd name="connsiteX22" fmla="*/ 19277 w 261999"/>
                <a:gd name="connsiteY22" fmla="*/ 129180 h 142758"/>
                <a:gd name="connsiteX23" fmla="*/ 20154 w 261999"/>
                <a:gd name="connsiteY23" fmla="*/ 129040 h 142758"/>
                <a:gd name="connsiteX24" fmla="*/ 21030 w 261999"/>
                <a:gd name="connsiteY24" fmla="*/ 128900 h 142758"/>
                <a:gd name="connsiteX25" fmla="*/ 21906 w 261999"/>
                <a:gd name="connsiteY25" fmla="*/ 128760 h 142758"/>
                <a:gd name="connsiteX26" fmla="*/ 22783 w 261999"/>
                <a:gd name="connsiteY26" fmla="*/ 128620 h 142758"/>
                <a:gd name="connsiteX27" fmla="*/ 23659 w 261999"/>
                <a:gd name="connsiteY27" fmla="*/ 128472 h 142758"/>
                <a:gd name="connsiteX28" fmla="*/ 24535 w 261999"/>
                <a:gd name="connsiteY28" fmla="*/ 128332 h 142758"/>
                <a:gd name="connsiteX29" fmla="*/ 25411 w 261999"/>
                <a:gd name="connsiteY29" fmla="*/ 128184 h 142758"/>
                <a:gd name="connsiteX30" fmla="*/ 26287 w 261999"/>
                <a:gd name="connsiteY30" fmla="*/ 128036 h 142758"/>
                <a:gd name="connsiteX31" fmla="*/ 27163 w 261999"/>
                <a:gd name="connsiteY31" fmla="*/ 127889 h 142758"/>
                <a:gd name="connsiteX32" fmla="*/ 28040 w 261999"/>
                <a:gd name="connsiteY32" fmla="*/ 127733 h 142758"/>
                <a:gd name="connsiteX33" fmla="*/ 28917 w 261999"/>
                <a:gd name="connsiteY33" fmla="*/ 127585 h 142758"/>
                <a:gd name="connsiteX34" fmla="*/ 29793 w 261999"/>
                <a:gd name="connsiteY34" fmla="*/ 127429 h 142758"/>
                <a:gd name="connsiteX35" fmla="*/ 30669 w 261999"/>
                <a:gd name="connsiteY35" fmla="*/ 127274 h 142758"/>
                <a:gd name="connsiteX36" fmla="*/ 31545 w 261999"/>
                <a:gd name="connsiteY36" fmla="*/ 127118 h 142758"/>
                <a:gd name="connsiteX37" fmla="*/ 32421 w 261999"/>
                <a:gd name="connsiteY37" fmla="*/ 126963 h 142758"/>
                <a:gd name="connsiteX38" fmla="*/ 33297 w 261999"/>
                <a:gd name="connsiteY38" fmla="*/ 126807 h 142758"/>
                <a:gd name="connsiteX39" fmla="*/ 34173 w 261999"/>
                <a:gd name="connsiteY39" fmla="*/ 126644 h 142758"/>
                <a:gd name="connsiteX40" fmla="*/ 35050 w 261999"/>
                <a:gd name="connsiteY40" fmla="*/ 126488 h 142758"/>
                <a:gd name="connsiteX41" fmla="*/ 35926 w 261999"/>
                <a:gd name="connsiteY41" fmla="*/ 126325 h 142758"/>
                <a:gd name="connsiteX42" fmla="*/ 36803 w 261999"/>
                <a:gd name="connsiteY42" fmla="*/ 126161 h 142758"/>
                <a:gd name="connsiteX43" fmla="*/ 37679 w 261999"/>
                <a:gd name="connsiteY43" fmla="*/ 125990 h 142758"/>
                <a:gd name="connsiteX44" fmla="*/ 38555 w 261999"/>
                <a:gd name="connsiteY44" fmla="*/ 125827 h 142758"/>
                <a:gd name="connsiteX45" fmla="*/ 39431 w 261999"/>
                <a:gd name="connsiteY45" fmla="*/ 125655 h 142758"/>
                <a:gd name="connsiteX46" fmla="*/ 40308 w 261999"/>
                <a:gd name="connsiteY46" fmla="*/ 125484 h 142758"/>
                <a:gd name="connsiteX47" fmla="*/ 41184 w 261999"/>
                <a:gd name="connsiteY47" fmla="*/ 125313 h 142758"/>
                <a:gd name="connsiteX48" fmla="*/ 42060 w 261999"/>
                <a:gd name="connsiteY48" fmla="*/ 125142 h 142758"/>
                <a:gd name="connsiteX49" fmla="*/ 42936 w 261999"/>
                <a:gd name="connsiteY49" fmla="*/ 124971 h 142758"/>
                <a:gd name="connsiteX50" fmla="*/ 43812 w 261999"/>
                <a:gd name="connsiteY50" fmla="*/ 124792 h 142758"/>
                <a:gd name="connsiteX51" fmla="*/ 44689 w 261999"/>
                <a:gd name="connsiteY51" fmla="*/ 124613 h 142758"/>
                <a:gd name="connsiteX52" fmla="*/ 45565 w 261999"/>
                <a:gd name="connsiteY52" fmla="*/ 124434 h 142758"/>
                <a:gd name="connsiteX53" fmla="*/ 46442 w 261999"/>
                <a:gd name="connsiteY53" fmla="*/ 124255 h 142758"/>
                <a:gd name="connsiteX54" fmla="*/ 47318 w 261999"/>
                <a:gd name="connsiteY54" fmla="*/ 124076 h 142758"/>
                <a:gd name="connsiteX55" fmla="*/ 48194 w 261999"/>
                <a:gd name="connsiteY55" fmla="*/ 123889 h 142758"/>
                <a:gd name="connsiteX56" fmla="*/ 49070 w 261999"/>
                <a:gd name="connsiteY56" fmla="*/ 123702 h 142758"/>
                <a:gd name="connsiteX57" fmla="*/ 49946 w 261999"/>
                <a:gd name="connsiteY57" fmla="*/ 123516 h 142758"/>
                <a:gd name="connsiteX58" fmla="*/ 50822 w 261999"/>
                <a:gd name="connsiteY58" fmla="*/ 123329 h 142758"/>
                <a:gd name="connsiteX59" fmla="*/ 51699 w 261999"/>
                <a:gd name="connsiteY59" fmla="*/ 123142 h 142758"/>
                <a:gd name="connsiteX60" fmla="*/ 52575 w 261999"/>
                <a:gd name="connsiteY60" fmla="*/ 122948 h 142758"/>
                <a:gd name="connsiteX61" fmla="*/ 53452 w 261999"/>
                <a:gd name="connsiteY61" fmla="*/ 122753 h 142758"/>
                <a:gd name="connsiteX62" fmla="*/ 54328 w 261999"/>
                <a:gd name="connsiteY62" fmla="*/ 122559 h 142758"/>
                <a:gd name="connsiteX63" fmla="*/ 55204 w 261999"/>
                <a:gd name="connsiteY63" fmla="*/ 122364 h 142758"/>
                <a:gd name="connsiteX64" fmla="*/ 56080 w 261999"/>
                <a:gd name="connsiteY64" fmla="*/ 122169 h 142758"/>
                <a:gd name="connsiteX65" fmla="*/ 56956 w 261999"/>
                <a:gd name="connsiteY65" fmla="*/ 121967 h 142758"/>
                <a:gd name="connsiteX66" fmla="*/ 57832 w 261999"/>
                <a:gd name="connsiteY66" fmla="*/ 121765 h 142758"/>
                <a:gd name="connsiteX67" fmla="*/ 58709 w 261999"/>
                <a:gd name="connsiteY67" fmla="*/ 121563 h 142758"/>
                <a:gd name="connsiteX68" fmla="*/ 59585 w 261999"/>
                <a:gd name="connsiteY68" fmla="*/ 121360 h 142758"/>
                <a:gd name="connsiteX69" fmla="*/ 60461 w 261999"/>
                <a:gd name="connsiteY69" fmla="*/ 121150 h 142758"/>
                <a:gd name="connsiteX70" fmla="*/ 61338 w 261999"/>
                <a:gd name="connsiteY70" fmla="*/ 120940 h 142758"/>
                <a:gd name="connsiteX71" fmla="*/ 62214 w 261999"/>
                <a:gd name="connsiteY71" fmla="*/ 120730 h 142758"/>
                <a:gd name="connsiteX72" fmla="*/ 63090 w 261999"/>
                <a:gd name="connsiteY72" fmla="*/ 120520 h 142758"/>
                <a:gd name="connsiteX73" fmla="*/ 63966 w 261999"/>
                <a:gd name="connsiteY73" fmla="*/ 120310 h 142758"/>
                <a:gd name="connsiteX74" fmla="*/ 64843 w 261999"/>
                <a:gd name="connsiteY74" fmla="*/ 120092 h 142758"/>
                <a:gd name="connsiteX75" fmla="*/ 65719 w 261999"/>
                <a:gd name="connsiteY75" fmla="*/ 119874 h 142758"/>
                <a:gd name="connsiteX76" fmla="*/ 66595 w 261999"/>
                <a:gd name="connsiteY76" fmla="*/ 119656 h 142758"/>
                <a:gd name="connsiteX77" fmla="*/ 67471 w 261999"/>
                <a:gd name="connsiteY77" fmla="*/ 119438 h 142758"/>
                <a:gd name="connsiteX78" fmla="*/ 68348 w 261999"/>
                <a:gd name="connsiteY78" fmla="*/ 119213 h 142758"/>
                <a:gd name="connsiteX79" fmla="*/ 69224 w 261999"/>
                <a:gd name="connsiteY79" fmla="*/ 118987 h 142758"/>
                <a:gd name="connsiteX80" fmla="*/ 70100 w 261999"/>
                <a:gd name="connsiteY80" fmla="*/ 118761 h 142758"/>
                <a:gd name="connsiteX81" fmla="*/ 70977 w 261999"/>
                <a:gd name="connsiteY81" fmla="*/ 118536 h 142758"/>
                <a:gd name="connsiteX82" fmla="*/ 71853 w 261999"/>
                <a:gd name="connsiteY82" fmla="*/ 118302 h 142758"/>
                <a:gd name="connsiteX83" fmla="*/ 72729 w 261999"/>
                <a:gd name="connsiteY83" fmla="*/ 118069 h 142758"/>
                <a:gd name="connsiteX84" fmla="*/ 73605 w 261999"/>
                <a:gd name="connsiteY84" fmla="*/ 117836 h 142758"/>
                <a:gd name="connsiteX85" fmla="*/ 74481 w 261999"/>
                <a:gd name="connsiteY85" fmla="*/ 117602 h 142758"/>
                <a:gd name="connsiteX86" fmla="*/ 75357 w 261999"/>
                <a:gd name="connsiteY86" fmla="*/ 117361 h 142758"/>
                <a:gd name="connsiteX87" fmla="*/ 76234 w 261999"/>
                <a:gd name="connsiteY87" fmla="*/ 117127 h 142758"/>
                <a:gd name="connsiteX88" fmla="*/ 77111 w 261999"/>
                <a:gd name="connsiteY88" fmla="*/ 116886 h 142758"/>
                <a:gd name="connsiteX89" fmla="*/ 77987 w 261999"/>
                <a:gd name="connsiteY89" fmla="*/ 116637 h 142758"/>
                <a:gd name="connsiteX90" fmla="*/ 78863 w 261999"/>
                <a:gd name="connsiteY90" fmla="*/ 116396 h 142758"/>
                <a:gd name="connsiteX91" fmla="*/ 79739 w 261999"/>
                <a:gd name="connsiteY91" fmla="*/ 116147 h 142758"/>
                <a:gd name="connsiteX92" fmla="*/ 80615 w 261999"/>
                <a:gd name="connsiteY92" fmla="*/ 115898 h 142758"/>
                <a:gd name="connsiteX93" fmla="*/ 81491 w 261999"/>
                <a:gd name="connsiteY93" fmla="*/ 115649 h 142758"/>
                <a:gd name="connsiteX94" fmla="*/ 82367 w 261999"/>
                <a:gd name="connsiteY94" fmla="*/ 115392 h 142758"/>
                <a:gd name="connsiteX95" fmla="*/ 83244 w 261999"/>
                <a:gd name="connsiteY95" fmla="*/ 115136 h 142758"/>
                <a:gd name="connsiteX96" fmla="*/ 84120 w 261999"/>
                <a:gd name="connsiteY96" fmla="*/ 114879 h 142758"/>
                <a:gd name="connsiteX97" fmla="*/ 84997 w 261999"/>
                <a:gd name="connsiteY97" fmla="*/ 114622 h 142758"/>
                <a:gd name="connsiteX98" fmla="*/ 85873 w 261999"/>
                <a:gd name="connsiteY98" fmla="*/ 114357 h 142758"/>
                <a:gd name="connsiteX99" fmla="*/ 86749 w 261999"/>
                <a:gd name="connsiteY99" fmla="*/ 114093 h 142758"/>
                <a:gd name="connsiteX100" fmla="*/ 87625 w 261999"/>
                <a:gd name="connsiteY100" fmla="*/ 113828 h 142758"/>
                <a:gd name="connsiteX101" fmla="*/ 88501 w 261999"/>
                <a:gd name="connsiteY101" fmla="*/ 113564 h 142758"/>
                <a:gd name="connsiteX102" fmla="*/ 89378 w 261999"/>
                <a:gd name="connsiteY102" fmla="*/ 113291 h 142758"/>
                <a:gd name="connsiteX103" fmla="*/ 90254 w 261999"/>
                <a:gd name="connsiteY103" fmla="*/ 113019 h 142758"/>
                <a:gd name="connsiteX104" fmla="*/ 91130 w 261999"/>
                <a:gd name="connsiteY104" fmla="*/ 112747 h 142758"/>
                <a:gd name="connsiteX105" fmla="*/ 92006 w 261999"/>
                <a:gd name="connsiteY105" fmla="*/ 112467 h 142758"/>
                <a:gd name="connsiteX106" fmla="*/ 92883 w 261999"/>
                <a:gd name="connsiteY106" fmla="*/ 112187 h 142758"/>
                <a:gd name="connsiteX107" fmla="*/ 93759 w 261999"/>
                <a:gd name="connsiteY107" fmla="*/ 111906 h 142758"/>
                <a:gd name="connsiteX108" fmla="*/ 94636 w 261999"/>
                <a:gd name="connsiteY108" fmla="*/ 111626 h 142758"/>
                <a:gd name="connsiteX109" fmla="*/ 95512 w 261999"/>
                <a:gd name="connsiteY109" fmla="*/ 111338 h 142758"/>
                <a:gd name="connsiteX110" fmla="*/ 96388 w 261999"/>
                <a:gd name="connsiteY110" fmla="*/ 111051 h 142758"/>
                <a:gd name="connsiteX111" fmla="*/ 97264 w 261999"/>
                <a:gd name="connsiteY111" fmla="*/ 110763 h 142758"/>
                <a:gd name="connsiteX112" fmla="*/ 98140 w 261999"/>
                <a:gd name="connsiteY112" fmla="*/ 110467 h 142758"/>
                <a:gd name="connsiteX113" fmla="*/ 99016 w 261999"/>
                <a:gd name="connsiteY113" fmla="*/ 110179 h 142758"/>
                <a:gd name="connsiteX114" fmla="*/ 99892 w 261999"/>
                <a:gd name="connsiteY114" fmla="*/ 109883 h 142758"/>
                <a:gd name="connsiteX115" fmla="*/ 100769 w 261999"/>
                <a:gd name="connsiteY115" fmla="*/ 109580 h 142758"/>
                <a:gd name="connsiteX116" fmla="*/ 101646 w 261999"/>
                <a:gd name="connsiteY116" fmla="*/ 109276 h 142758"/>
                <a:gd name="connsiteX117" fmla="*/ 102522 w 261999"/>
                <a:gd name="connsiteY117" fmla="*/ 108973 h 142758"/>
                <a:gd name="connsiteX118" fmla="*/ 103398 w 261999"/>
                <a:gd name="connsiteY118" fmla="*/ 108669 h 142758"/>
                <a:gd name="connsiteX119" fmla="*/ 104274 w 261999"/>
                <a:gd name="connsiteY119" fmla="*/ 108358 h 142758"/>
                <a:gd name="connsiteX120" fmla="*/ 105150 w 261999"/>
                <a:gd name="connsiteY120" fmla="*/ 108055 h 142758"/>
                <a:gd name="connsiteX121" fmla="*/ 106026 w 261999"/>
                <a:gd name="connsiteY121" fmla="*/ 107736 h 142758"/>
                <a:gd name="connsiteX122" fmla="*/ 106903 w 261999"/>
                <a:gd name="connsiteY122" fmla="*/ 107425 h 142758"/>
                <a:gd name="connsiteX123" fmla="*/ 107779 w 261999"/>
                <a:gd name="connsiteY123" fmla="*/ 107105 h 142758"/>
                <a:gd name="connsiteX124" fmla="*/ 108655 w 261999"/>
                <a:gd name="connsiteY124" fmla="*/ 106786 h 142758"/>
                <a:gd name="connsiteX125" fmla="*/ 109532 w 261999"/>
                <a:gd name="connsiteY125" fmla="*/ 106460 h 142758"/>
                <a:gd name="connsiteX126" fmla="*/ 110408 w 261999"/>
                <a:gd name="connsiteY126" fmla="*/ 106141 h 142758"/>
                <a:gd name="connsiteX127" fmla="*/ 111284 w 261999"/>
                <a:gd name="connsiteY127" fmla="*/ 105806 h 142758"/>
                <a:gd name="connsiteX128" fmla="*/ 112160 w 261999"/>
                <a:gd name="connsiteY128" fmla="*/ 105479 h 142758"/>
                <a:gd name="connsiteX129" fmla="*/ 113037 w 261999"/>
                <a:gd name="connsiteY129" fmla="*/ 105145 h 142758"/>
                <a:gd name="connsiteX130" fmla="*/ 113913 w 261999"/>
                <a:gd name="connsiteY130" fmla="*/ 104810 h 142758"/>
                <a:gd name="connsiteX131" fmla="*/ 114789 w 261999"/>
                <a:gd name="connsiteY131" fmla="*/ 104476 h 142758"/>
                <a:gd name="connsiteX132" fmla="*/ 115665 w 261999"/>
                <a:gd name="connsiteY132" fmla="*/ 104133 h 142758"/>
                <a:gd name="connsiteX133" fmla="*/ 116541 w 261999"/>
                <a:gd name="connsiteY133" fmla="*/ 103791 h 142758"/>
                <a:gd name="connsiteX134" fmla="*/ 117418 w 261999"/>
                <a:gd name="connsiteY134" fmla="*/ 103448 h 142758"/>
                <a:gd name="connsiteX135" fmla="*/ 118294 w 261999"/>
                <a:gd name="connsiteY135" fmla="*/ 103098 h 142758"/>
                <a:gd name="connsiteX136" fmla="*/ 119171 w 261999"/>
                <a:gd name="connsiteY136" fmla="*/ 102748 h 142758"/>
                <a:gd name="connsiteX137" fmla="*/ 120047 w 261999"/>
                <a:gd name="connsiteY137" fmla="*/ 102398 h 142758"/>
                <a:gd name="connsiteX138" fmla="*/ 120923 w 261999"/>
                <a:gd name="connsiteY138" fmla="*/ 102040 h 142758"/>
                <a:gd name="connsiteX139" fmla="*/ 121799 w 261999"/>
                <a:gd name="connsiteY139" fmla="*/ 101682 h 142758"/>
                <a:gd name="connsiteX140" fmla="*/ 122675 w 261999"/>
                <a:gd name="connsiteY140" fmla="*/ 101316 h 142758"/>
                <a:gd name="connsiteX141" fmla="*/ 123551 w 261999"/>
                <a:gd name="connsiteY141" fmla="*/ 100958 h 142758"/>
                <a:gd name="connsiteX142" fmla="*/ 124428 w 261999"/>
                <a:gd name="connsiteY142" fmla="*/ 100593 h 142758"/>
                <a:gd name="connsiteX143" fmla="*/ 125304 w 261999"/>
                <a:gd name="connsiteY143" fmla="*/ 100219 h 142758"/>
                <a:gd name="connsiteX144" fmla="*/ 126181 w 261999"/>
                <a:gd name="connsiteY144" fmla="*/ 99846 h 142758"/>
                <a:gd name="connsiteX145" fmla="*/ 127057 w 261999"/>
                <a:gd name="connsiteY145" fmla="*/ 99472 h 142758"/>
                <a:gd name="connsiteX146" fmla="*/ 127933 w 261999"/>
                <a:gd name="connsiteY146" fmla="*/ 99099 h 142758"/>
                <a:gd name="connsiteX147" fmla="*/ 128809 w 261999"/>
                <a:gd name="connsiteY147" fmla="*/ 98718 h 142758"/>
                <a:gd name="connsiteX148" fmla="*/ 129685 w 261999"/>
                <a:gd name="connsiteY148" fmla="*/ 98336 h 142758"/>
                <a:gd name="connsiteX149" fmla="*/ 130561 w 261999"/>
                <a:gd name="connsiteY149" fmla="*/ 97947 h 142758"/>
                <a:gd name="connsiteX150" fmla="*/ 131438 w 261999"/>
                <a:gd name="connsiteY150" fmla="*/ 97558 h 142758"/>
                <a:gd name="connsiteX151" fmla="*/ 132314 w 261999"/>
                <a:gd name="connsiteY151" fmla="*/ 97169 h 142758"/>
                <a:gd name="connsiteX152" fmla="*/ 133190 w 261999"/>
                <a:gd name="connsiteY152" fmla="*/ 96780 h 142758"/>
                <a:gd name="connsiteX153" fmla="*/ 134067 w 261999"/>
                <a:gd name="connsiteY153" fmla="*/ 96383 h 142758"/>
                <a:gd name="connsiteX154" fmla="*/ 134943 w 261999"/>
                <a:gd name="connsiteY154" fmla="*/ 95979 h 142758"/>
                <a:gd name="connsiteX155" fmla="*/ 135819 w 261999"/>
                <a:gd name="connsiteY155" fmla="*/ 95582 h 142758"/>
                <a:gd name="connsiteX156" fmla="*/ 136695 w 261999"/>
                <a:gd name="connsiteY156" fmla="*/ 95169 h 142758"/>
                <a:gd name="connsiteX157" fmla="*/ 137572 w 261999"/>
                <a:gd name="connsiteY157" fmla="*/ 94765 h 142758"/>
                <a:gd name="connsiteX158" fmla="*/ 138448 w 261999"/>
                <a:gd name="connsiteY158" fmla="*/ 94352 h 142758"/>
                <a:gd name="connsiteX159" fmla="*/ 139324 w 261999"/>
                <a:gd name="connsiteY159" fmla="*/ 93940 h 142758"/>
                <a:gd name="connsiteX160" fmla="*/ 140200 w 261999"/>
                <a:gd name="connsiteY160" fmla="*/ 93520 h 142758"/>
                <a:gd name="connsiteX161" fmla="*/ 141077 w 261999"/>
                <a:gd name="connsiteY161" fmla="*/ 93100 h 142758"/>
                <a:gd name="connsiteX162" fmla="*/ 141953 w 261999"/>
                <a:gd name="connsiteY162" fmla="*/ 92679 h 142758"/>
                <a:gd name="connsiteX163" fmla="*/ 142829 w 261999"/>
                <a:gd name="connsiteY163" fmla="*/ 92252 h 142758"/>
                <a:gd name="connsiteX164" fmla="*/ 143706 w 261999"/>
                <a:gd name="connsiteY164" fmla="*/ 91824 h 142758"/>
                <a:gd name="connsiteX165" fmla="*/ 144582 w 261999"/>
                <a:gd name="connsiteY165" fmla="*/ 91396 h 142758"/>
                <a:gd name="connsiteX166" fmla="*/ 145458 w 261999"/>
                <a:gd name="connsiteY166" fmla="*/ 90960 h 142758"/>
                <a:gd name="connsiteX167" fmla="*/ 146334 w 261999"/>
                <a:gd name="connsiteY167" fmla="*/ 90516 h 142758"/>
                <a:gd name="connsiteX168" fmla="*/ 147210 w 261999"/>
                <a:gd name="connsiteY168" fmla="*/ 90081 h 142758"/>
                <a:gd name="connsiteX169" fmla="*/ 148086 w 261999"/>
                <a:gd name="connsiteY169" fmla="*/ 89637 h 142758"/>
                <a:gd name="connsiteX170" fmla="*/ 148963 w 261999"/>
                <a:gd name="connsiteY170" fmla="*/ 89186 h 142758"/>
                <a:gd name="connsiteX171" fmla="*/ 149840 w 261999"/>
                <a:gd name="connsiteY171" fmla="*/ 88735 h 142758"/>
                <a:gd name="connsiteX172" fmla="*/ 150716 w 261999"/>
                <a:gd name="connsiteY172" fmla="*/ 88283 h 142758"/>
                <a:gd name="connsiteX173" fmla="*/ 151592 w 261999"/>
                <a:gd name="connsiteY173" fmla="*/ 87824 h 142758"/>
                <a:gd name="connsiteX174" fmla="*/ 152468 w 261999"/>
                <a:gd name="connsiteY174" fmla="*/ 87365 h 142758"/>
                <a:gd name="connsiteX175" fmla="*/ 153344 w 261999"/>
                <a:gd name="connsiteY175" fmla="*/ 86906 h 142758"/>
                <a:gd name="connsiteX176" fmla="*/ 154220 w 261999"/>
                <a:gd name="connsiteY176" fmla="*/ 86439 h 142758"/>
                <a:gd name="connsiteX177" fmla="*/ 155097 w 261999"/>
                <a:gd name="connsiteY177" fmla="*/ 85964 h 142758"/>
                <a:gd name="connsiteX178" fmla="*/ 155973 w 261999"/>
                <a:gd name="connsiteY178" fmla="*/ 85498 h 142758"/>
                <a:gd name="connsiteX179" fmla="*/ 156849 w 261999"/>
                <a:gd name="connsiteY179" fmla="*/ 85023 h 142758"/>
                <a:gd name="connsiteX180" fmla="*/ 157726 w 261999"/>
                <a:gd name="connsiteY180" fmla="*/ 84541 h 142758"/>
                <a:gd name="connsiteX181" fmla="*/ 158602 w 261999"/>
                <a:gd name="connsiteY181" fmla="*/ 84058 h 142758"/>
                <a:gd name="connsiteX182" fmla="*/ 159478 w 261999"/>
                <a:gd name="connsiteY182" fmla="*/ 83576 h 142758"/>
                <a:gd name="connsiteX183" fmla="*/ 160354 w 261999"/>
                <a:gd name="connsiteY183" fmla="*/ 83086 h 142758"/>
                <a:gd name="connsiteX184" fmla="*/ 161231 w 261999"/>
                <a:gd name="connsiteY184" fmla="*/ 82588 h 142758"/>
                <a:gd name="connsiteX185" fmla="*/ 162107 w 261999"/>
                <a:gd name="connsiteY185" fmla="*/ 82097 h 142758"/>
                <a:gd name="connsiteX186" fmla="*/ 162983 w 261999"/>
                <a:gd name="connsiteY186" fmla="*/ 81599 h 142758"/>
                <a:gd name="connsiteX187" fmla="*/ 163859 w 261999"/>
                <a:gd name="connsiteY187" fmla="*/ 81094 h 142758"/>
                <a:gd name="connsiteX188" fmla="*/ 164735 w 261999"/>
                <a:gd name="connsiteY188" fmla="*/ 80588 h 142758"/>
                <a:gd name="connsiteX189" fmla="*/ 165612 w 261999"/>
                <a:gd name="connsiteY189" fmla="*/ 80082 h 142758"/>
                <a:gd name="connsiteX190" fmla="*/ 166488 w 261999"/>
                <a:gd name="connsiteY190" fmla="*/ 79569 h 142758"/>
                <a:gd name="connsiteX191" fmla="*/ 167365 w 261999"/>
                <a:gd name="connsiteY191" fmla="*/ 79055 h 142758"/>
                <a:gd name="connsiteX192" fmla="*/ 168241 w 261999"/>
                <a:gd name="connsiteY192" fmla="*/ 78534 h 142758"/>
                <a:gd name="connsiteX193" fmla="*/ 169117 w 261999"/>
                <a:gd name="connsiteY193" fmla="*/ 78012 h 142758"/>
                <a:gd name="connsiteX194" fmla="*/ 169993 w 261999"/>
                <a:gd name="connsiteY194" fmla="*/ 77483 h 142758"/>
                <a:gd name="connsiteX195" fmla="*/ 170869 w 261999"/>
                <a:gd name="connsiteY195" fmla="*/ 76954 h 142758"/>
                <a:gd name="connsiteX196" fmla="*/ 171745 w 261999"/>
                <a:gd name="connsiteY196" fmla="*/ 76417 h 142758"/>
                <a:gd name="connsiteX197" fmla="*/ 172621 w 261999"/>
                <a:gd name="connsiteY197" fmla="*/ 75880 h 142758"/>
                <a:gd name="connsiteX198" fmla="*/ 173498 w 261999"/>
                <a:gd name="connsiteY198" fmla="*/ 75343 h 142758"/>
                <a:gd name="connsiteX199" fmla="*/ 174375 w 261999"/>
                <a:gd name="connsiteY199" fmla="*/ 74799 h 142758"/>
                <a:gd name="connsiteX200" fmla="*/ 175251 w 261999"/>
                <a:gd name="connsiteY200" fmla="*/ 74254 h 142758"/>
                <a:gd name="connsiteX201" fmla="*/ 176127 w 261999"/>
                <a:gd name="connsiteY201" fmla="*/ 73702 h 142758"/>
                <a:gd name="connsiteX202" fmla="*/ 177003 w 261999"/>
                <a:gd name="connsiteY202" fmla="*/ 73149 h 142758"/>
                <a:gd name="connsiteX203" fmla="*/ 177879 w 261999"/>
                <a:gd name="connsiteY203" fmla="*/ 72589 h 142758"/>
                <a:gd name="connsiteX204" fmla="*/ 178755 w 261999"/>
                <a:gd name="connsiteY204" fmla="*/ 72029 h 142758"/>
                <a:gd name="connsiteX205" fmla="*/ 179632 w 261999"/>
                <a:gd name="connsiteY205" fmla="*/ 71461 h 142758"/>
                <a:gd name="connsiteX206" fmla="*/ 180508 w 261999"/>
                <a:gd name="connsiteY206" fmla="*/ 70893 h 142758"/>
                <a:gd name="connsiteX207" fmla="*/ 181384 w 261999"/>
                <a:gd name="connsiteY207" fmla="*/ 70317 h 142758"/>
                <a:gd name="connsiteX208" fmla="*/ 182261 w 261999"/>
                <a:gd name="connsiteY208" fmla="*/ 69741 h 142758"/>
                <a:gd name="connsiteX209" fmla="*/ 183137 w 261999"/>
                <a:gd name="connsiteY209" fmla="*/ 69165 h 142758"/>
                <a:gd name="connsiteX210" fmla="*/ 184013 w 261999"/>
                <a:gd name="connsiteY210" fmla="*/ 68582 h 142758"/>
                <a:gd name="connsiteX211" fmla="*/ 184889 w 261999"/>
                <a:gd name="connsiteY211" fmla="*/ 67990 h 142758"/>
                <a:gd name="connsiteX212" fmla="*/ 185766 w 261999"/>
                <a:gd name="connsiteY212" fmla="*/ 67399 h 142758"/>
                <a:gd name="connsiteX213" fmla="*/ 186642 w 261999"/>
                <a:gd name="connsiteY213" fmla="*/ 66808 h 142758"/>
                <a:gd name="connsiteX214" fmla="*/ 187518 w 261999"/>
                <a:gd name="connsiteY214" fmla="*/ 66209 h 142758"/>
                <a:gd name="connsiteX215" fmla="*/ 188394 w 261999"/>
                <a:gd name="connsiteY215" fmla="*/ 65602 h 142758"/>
                <a:gd name="connsiteX216" fmla="*/ 189270 w 261999"/>
                <a:gd name="connsiteY216" fmla="*/ 64995 h 142758"/>
                <a:gd name="connsiteX217" fmla="*/ 190147 w 261999"/>
                <a:gd name="connsiteY217" fmla="*/ 64388 h 142758"/>
                <a:gd name="connsiteX218" fmla="*/ 191023 w 261999"/>
                <a:gd name="connsiteY218" fmla="*/ 63773 h 142758"/>
                <a:gd name="connsiteX219" fmla="*/ 191900 w 261999"/>
                <a:gd name="connsiteY219" fmla="*/ 63158 h 142758"/>
                <a:gd name="connsiteX220" fmla="*/ 192776 w 261999"/>
                <a:gd name="connsiteY220" fmla="*/ 62536 h 142758"/>
                <a:gd name="connsiteX221" fmla="*/ 193652 w 261999"/>
                <a:gd name="connsiteY221" fmla="*/ 61906 h 142758"/>
                <a:gd name="connsiteX222" fmla="*/ 194528 w 261999"/>
                <a:gd name="connsiteY222" fmla="*/ 61283 h 142758"/>
                <a:gd name="connsiteX223" fmla="*/ 195404 w 261999"/>
                <a:gd name="connsiteY223" fmla="*/ 60645 h 142758"/>
                <a:gd name="connsiteX224" fmla="*/ 196280 w 261999"/>
                <a:gd name="connsiteY224" fmla="*/ 60007 h 142758"/>
                <a:gd name="connsiteX225" fmla="*/ 197157 w 261999"/>
                <a:gd name="connsiteY225" fmla="*/ 59369 h 142758"/>
                <a:gd name="connsiteX226" fmla="*/ 198033 w 261999"/>
                <a:gd name="connsiteY226" fmla="*/ 58723 h 142758"/>
                <a:gd name="connsiteX227" fmla="*/ 198910 w 261999"/>
                <a:gd name="connsiteY227" fmla="*/ 58077 h 142758"/>
                <a:gd name="connsiteX228" fmla="*/ 199786 w 261999"/>
                <a:gd name="connsiteY228" fmla="*/ 57424 h 142758"/>
                <a:gd name="connsiteX229" fmla="*/ 200662 w 261999"/>
                <a:gd name="connsiteY229" fmla="*/ 56762 h 142758"/>
                <a:gd name="connsiteX230" fmla="*/ 201538 w 261999"/>
                <a:gd name="connsiteY230" fmla="*/ 56101 h 142758"/>
                <a:gd name="connsiteX231" fmla="*/ 202414 w 261999"/>
                <a:gd name="connsiteY231" fmla="*/ 55440 h 142758"/>
                <a:gd name="connsiteX232" fmla="*/ 203291 w 261999"/>
                <a:gd name="connsiteY232" fmla="*/ 54770 h 142758"/>
                <a:gd name="connsiteX233" fmla="*/ 204167 w 261999"/>
                <a:gd name="connsiteY233" fmla="*/ 54094 h 142758"/>
                <a:gd name="connsiteX234" fmla="*/ 205043 w 261999"/>
                <a:gd name="connsiteY234" fmla="*/ 53417 h 142758"/>
                <a:gd name="connsiteX235" fmla="*/ 205920 w 261999"/>
                <a:gd name="connsiteY235" fmla="*/ 52740 h 142758"/>
                <a:gd name="connsiteX236" fmla="*/ 206796 w 261999"/>
                <a:gd name="connsiteY236" fmla="*/ 52047 h 142758"/>
                <a:gd name="connsiteX237" fmla="*/ 207672 w 261999"/>
                <a:gd name="connsiteY237" fmla="*/ 51362 h 142758"/>
                <a:gd name="connsiteX238" fmla="*/ 208548 w 261999"/>
                <a:gd name="connsiteY238" fmla="*/ 50670 h 142758"/>
                <a:gd name="connsiteX239" fmla="*/ 209425 w 261999"/>
                <a:gd name="connsiteY239" fmla="*/ 49970 h 142758"/>
                <a:gd name="connsiteX240" fmla="*/ 210301 w 261999"/>
                <a:gd name="connsiteY240" fmla="*/ 49269 h 142758"/>
                <a:gd name="connsiteX241" fmla="*/ 211177 w 261999"/>
                <a:gd name="connsiteY241" fmla="*/ 48561 h 142758"/>
                <a:gd name="connsiteX242" fmla="*/ 212053 w 261999"/>
                <a:gd name="connsiteY242" fmla="*/ 47853 h 142758"/>
                <a:gd name="connsiteX243" fmla="*/ 212929 w 261999"/>
                <a:gd name="connsiteY243" fmla="*/ 47137 h 142758"/>
                <a:gd name="connsiteX244" fmla="*/ 213806 w 261999"/>
                <a:gd name="connsiteY244" fmla="*/ 46414 h 142758"/>
                <a:gd name="connsiteX245" fmla="*/ 214682 w 261999"/>
                <a:gd name="connsiteY245" fmla="*/ 45698 h 142758"/>
                <a:gd name="connsiteX246" fmla="*/ 215559 w 261999"/>
                <a:gd name="connsiteY246" fmla="*/ 44966 h 142758"/>
                <a:gd name="connsiteX247" fmla="*/ 216435 w 261999"/>
                <a:gd name="connsiteY247" fmla="*/ 44235 h 142758"/>
                <a:gd name="connsiteX248" fmla="*/ 217311 w 261999"/>
                <a:gd name="connsiteY248" fmla="*/ 43496 h 142758"/>
                <a:gd name="connsiteX249" fmla="*/ 218187 w 261999"/>
                <a:gd name="connsiteY249" fmla="*/ 42757 h 142758"/>
                <a:gd name="connsiteX250" fmla="*/ 219063 w 261999"/>
                <a:gd name="connsiteY250" fmla="*/ 42017 h 142758"/>
                <a:gd name="connsiteX251" fmla="*/ 219939 w 261999"/>
                <a:gd name="connsiteY251" fmla="*/ 41263 h 142758"/>
                <a:gd name="connsiteX252" fmla="*/ 220815 w 261999"/>
                <a:gd name="connsiteY252" fmla="*/ 40516 h 142758"/>
                <a:gd name="connsiteX253" fmla="*/ 221692 w 261999"/>
                <a:gd name="connsiteY253" fmla="*/ 39753 h 142758"/>
                <a:gd name="connsiteX254" fmla="*/ 222568 w 261999"/>
                <a:gd name="connsiteY254" fmla="*/ 38991 h 142758"/>
                <a:gd name="connsiteX255" fmla="*/ 223445 w 261999"/>
                <a:gd name="connsiteY255" fmla="*/ 38228 h 142758"/>
                <a:gd name="connsiteX256" fmla="*/ 224321 w 261999"/>
                <a:gd name="connsiteY256" fmla="*/ 37458 h 142758"/>
                <a:gd name="connsiteX257" fmla="*/ 225197 w 261999"/>
                <a:gd name="connsiteY257" fmla="*/ 36680 h 142758"/>
                <a:gd name="connsiteX258" fmla="*/ 226073 w 261999"/>
                <a:gd name="connsiteY258" fmla="*/ 35902 h 142758"/>
                <a:gd name="connsiteX259" fmla="*/ 226949 w 261999"/>
                <a:gd name="connsiteY259" fmla="*/ 35116 h 142758"/>
                <a:gd name="connsiteX260" fmla="*/ 227826 w 261999"/>
                <a:gd name="connsiteY260" fmla="*/ 34330 h 142758"/>
                <a:gd name="connsiteX261" fmla="*/ 228702 w 261999"/>
                <a:gd name="connsiteY261" fmla="*/ 33536 h 142758"/>
                <a:gd name="connsiteX262" fmla="*/ 229578 w 261999"/>
                <a:gd name="connsiteY262" fmla="*/ 32743 h 142758"/>
                <a:gd name="connsiteX263" fmla="*/ 230455 w 261999"/>
                <a:gd name="connsiteY263" fmla="*/ 31941 h 142758"/>
                <a:gd name="connsiteX264" fmla="*/ 231331 w 261999"/>
                <a:gd name="connsiteY264" fmla="*/ 31132 h 142758"/>
                <a:gd name="connsiteX265" fmla="*/ 232207 w 261999"/>
                <a:gd name="connsiteY265" fmla="*/ 30323 h 142758"/>
                <a:gd name="connsiteX266" fmla="*/ 233083 w 261999"/>
                <a:gd name="connsiteY266" fmla="*/ 29506 h 142758"/>
                <a:gd name="connsiteX267" fmla="*/ 233960 w 261999"/>
                <a:gd name="connsiteY267" fmla="*/ 28689 h 142758"/>
                <a:gd name="connsiteX268" fmla="*/ 234836 w 261999"/>
                <a:gd name="connsiteY268" fmla="*/ 27864 h 142758"/>
                <a:gd name="connsiteX269" fmla="*/ 235712 w 261999"/>
                <a:gd name="connsiteY269" fmla="*/ 27039 h 142758"/>
                <a:gd name="connsiteX270" fmla="*/ 236588 w 261999"/>
                <a:gd name="connsiteY270" fmla="*/ 26206 h 142758"/>
                <a:gd name="connsiteX271" fmla="*/ 237464 w 261999"/>
                <a:gd name="connsiteY271" fmla="*/ 25366 h 142758"/>
                <a:gd name="connsiteX272" fmla="*/ 238341 w 261999"/>
                <a:gd name="connsiteY272" fmla="*/ 24526 h 142758"/>
                <a:gd name="connsiteX273" fmla="*/ 239217 w 261999"/>
                <a:gd name="connsiteY273" fmla="*/ 23678 h 142758"/>
                <a:gd name="connsiteX274" fmla="*/ 240094 w 261999"/>
                <a:gd name="connsiteY274" fmla="*/ 22822 h 142758"/>
                <a:gd name="connsiteX275" fmla="*/ 240970 w 261999"/>
                <a:gd name="connsiteY275" fmla="*/ 21966 h 142758"/>
                <a:gd name="connsiteX276" fmla="*/ 241846 w 261999"/>
                <a:gd name="connsiteY276" fmla="*/ 21110 h 142758"/>
                <a:gd name="connsiteX277" fmla="*/ 242722 w 261999"/>
                <a:gd name="connsiteY277" fmla="*/ 20238 h 142758"/>
                <a:gd name="connsiteX278" fmla="*/ 243598 w 261999"/>
                <a:gd name="connsiteY278" fmla="*/ 19375 h 142758"/>
                <a:gd name="connsiteX279" fmla="*/ 244474 w 261999"/>
                <a:gd name="connsiteY279" fmla="*/ 18495 h 142758"/>
                <a:gd name="connsiteX280" fmla="*/ 245351 w 261999"/>
                <a:gd name="connsiteY280" fmla="*/ 17616 h 142758"/>
                <a:gd name="connsiteX281" fmla="*/ 246227 w 261999"/>
                <a:gd name="connsiteY281" fmla="*/ 16729 h 142758"/>
                <a:gd name="connsiteX282" fmla="*/ 247104 w 261999"/>
                <a:gd name="connsiteY282" fmla="*/ 15842 h 142758"/>
                <a:gd name="connsiteX283" fmla="*/ 247980 w 261999"/>
                <a:gd name="connsiteY283" fmla="*/ 14947 h 142758"/>
                <a:gd name="connsiteX284" fmla="*/ 248856 w 261999"/>
                <a:gd name="connsiteY284" fmla="*/ 14053 h 142758"/>
                <a:gd name="connsiteX285" fmla="*/ 249732 w 261999"/>
                <a:gd name="connsiteY285" fmla="*/ 13150 h 142758"/>
                <a:gd name="connsiteX286" fmla="*/ 250608 w 261999"/>
                <a:gd name="connsiteY286" fmla="*/ 12239 h 142758"/>
                <a:gd name="connsiteX287" fmla="*/ 251484 w 261999"/>
                <a:gd name="connsiteY287" fmla="*/ 11329 h 142758"/>
                <a:gd name="connsiteX288" fmla="*/ 252361 w 261999"/>
                <a:gd name="connsiteY288" fmla="*/ 10411 h 142758"/>
                <a:gd name="connsiteX289" fmla="*/ 253237 w 261999"/>
                <a:gd name="connsiteY289" fmla="*/ 9485 h 142758"/>
                <a:gd name="connsiteX290" fmla="*/ 254113 w 261999"/>
                <a:gd name="connsiteY290" fmla="*/ 8559 h 142758"/>
                <a:gd name="connsiteX291" fmla="*/ 254990 w 261999"/>
                <a:gd name="connsiteY291" fmla="*/ 7625 h 142758"/>
                <a:gd name="connsiteX292" fmla="*/ 255866 w 261999"/>
                <a:gd name="connsiteY292" fmla="*/ 6692 h 142758"/>
                <a:gd name="connsiteX293" fmla="*/ 256742 w 261999"/>
                <a:gd name="connsiteY293" fmla="*/ 5750 h 142758"/>
                <a:gd name="connsiteX294" fmla="*/ 257619 w 261999"/>
                <a:gd name="connsiteY294" fmla="*/ 4801 h 142758"/>
                <a:gd name="connsiteX295" fmla="*/ 258495 w 261999"/>
                <a:gd name="connsiteY295" fmla="*/ 3852 h 142758"/>
                <a:gd name="connsiteX296" fmla="*/ 259371 w 261999"/>
                <a:gd name="connsiteY296" fmla="*/ 2895 h 142758"/>
                <a:gd name="connsiteX297" fmla="*/ 260247 w 261999"/>
                <a:gd name="connsiteY297" fmla="*/ 1937 h 142758"/>
                <a:gd name="connsiteX298" fmla="*/ 261123 w 261999"/>
                <a:gd name="connsiteY298" fmla="*/ 973 h 142758"/>
                <a:gd name="connsiteX299" fmla="*/ 262000 w 261999"/>
                <a:gd name="connsiteY299" fmla="*/ 0 h 142758"/>
                <a:gd name="connsiteX300" fmla="*/ 262000 w 261999"/>
                <a:gd name="connsiteY300" fmla="*/ 142758 h 142758"/>
                <a:gd name="connsiteX301" fmla="*/ 0 w 261999"/>
                <a:gd name="connsiteY301" fmla="*/ 142758 h 142758"/>
                <a:gd name="connsiteX302" fmla="*/ 0 w 261999"/>
                <a:gd name="connsiteY302" fmla="*/ 131935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1999" h="142758">
                  <a:moveTo>
                    <a:pt x="0" y="131935"/>
                  </a:moveTo>
                  <a:lnTo>
                    <a:pt x="876" y="131818"/>
                  </a:lnTo>
                  <a:lnTo>
                    <a:pt x="1752" y="131709"/>
                  </a:lnTo>
                  <a:lnTo>
                    <a:pt x="2628" y="131592"/>
                  </a:lnTo>
                  <a:lnTo>
                    <a:pt x="3505" y="131476"/>
                  </a:lnTo>
                  <a:lnTo>
                    <a:pt x="4381" y="131359"/>
                  </a:lnTo>
                  <a:lnTo>
                    <a:pt x="5258" y="131234"/>
                  </a:lnTo>
                  <a:lnTo>
                    <a:pt x="6134" y="131118"/>
                  </a:lnTo>
                  <a:lnTo>
                    <a:pt x="7010" y="130993"/>
                  </a:lnTo>
                  <a:lnTo>
                    <a:pt x="7886" y="130876"/>
                  </a:lnTo>
                  <a:lnTo>
                    <a:pt x="8762" y="130752"/>
                  </a:lnTo>
                  <a:lnTo>
                    <a:pt x="9638" y="130627"/>
                  </a:lnTo>
                  <a:lnTo>
                    <a:pt x="10515" y="130503"/>
                  </a:lnTo>
                  <a:lnTo>
                    <a:pt x="11391" y="130378"/>
                  </a:lnTo>
                  <a:lnTo>
                    <a:pt x="12268" y="130246"/>
                  </a:lnTo>
                  <a:lnTo>
                    <a:pt x="13144" y="130122"/>
                  </a:lnTo>
                  <a:lnTo>
                    <a:pt x="14020" y="129989"/>
                  </a:lnTo>
                  <a:lnTo>
                    <a:pt x="14896" y="129857"/>
                  </a:lnTo>
                  <a:lnTo>
                    <a:pt x="15772" y="129725"/>
                  </a:lnTo>
                  <a:lnTo>
                    <a:pt x="16649" y="129593"/>
                  </a:lnTo>
                  <a:lnTo>
                    <a:pt x="17525" y="129452"/>
                  </a:lnTo>
                  <a:lnTo>
                    <a:pt x="18401" y="129320"/>
                  </a:lnTo>
                  <a:lnTo>
                    <a:pt x="19277" y="129180"/>
                  </a:lnTo>
                  <a:lnTo>
                    <a:pt x="20154" y="129040"/>
                  </a:lnTo>
                  <a:lnTo>
                    <a:pt x="21030" y="128900"/>
                  </a:lnTo>
                  <a:lnTo>
                    <a:pt x="21906" y="128760"/>
                  </a:lnTo>
                  <a:lnTo>
                    <a:pt x="22783" y="128620"/>
                  </a:lnTo>
                  <a:lnTo>
                    <a:pt x="23659" y="128472"/>
                  </a:lnTo>
                  <a:lnTo>
                    <a:pt x="24535" y="128332"/>
                  </a:lnTo>
                  <a:lnTo>
                    <a:pt x="25411" y="128184"/>
                  </a:lnTo>
                  <a:lnTo>
                    <a:pt x="26287" y="128036"/>
                  </a:lnTo>
                  <a:lnTo>
                    <a:pt x="27163" y="127889"/>
                  </a:lnTo>
                  <a:lnTo>
                    <a:pt x="28040" y="127733"/>
                  </a:lnTo>
                  <a:lnTo>
                    <a:pt x="28917" y="127585"/>
                  </a:lnTo>
                  <a:lnTo>
                    <a:pt x="29793" y="127429"/>
                  </a:lnTo>
                  <a:lnTo>
                    <a:pt x="30669" y="127274"/>
                  </a:lnTo>
                  <a:lnTo>
                    <a:pt x="31545" y="127118"/>
                  </a:lnTo>
                  <a:lnTo>
                    <a:pt x="32421" y="126963"/>
                  </a:lnTo>
                  <a:lnTo>
                    <a:pt x="33297" y="126807"/>
                  </a:lnTo>
                  <a:lnTo>
                    <a:pt x="34173" y="126644"/>
                  </a:lnTo>
                  <a:lnTo>
                    <a:pt x="35050" y="126488"/>
                  </a:lnTo>
                  <a:lnTo>
                    <a:pt x="35926" y="126325"/>
                  </a:lnTo>
                  <a:lnTo>
                    <a:pt x="36803" y="126161"/>
                  </a:lnTo>
                  <a:lnTo>
                    <a:pt x="37679" y="125990"/>
                  </a:lnTo>
                  <a:lnTo>
                    <a:pt x="38555" y="125827"/>
                  </a:lnTo>
                  <a:lnTo>
                    <a:pt x="39431" y="125655"/>
                  </a:lnTo>
                  <a:lnTo>
                    <a:pt x="40308" y="125484"/>
                  </a:lnTo>
                  <a:lnTo>
                    <a:pt x="41184" y="125313"/>
                  </a:lnTo>
                  <a:lnTo>
                    <a:pt x="42060" y="125142"/>
                  </a:lnTo>
                  <a:lnTo>
                    <a:pt x="42936" y="124971"/>
                  </a:lnTo>
                  <a:lnTo>
                    <a:pt x="43812" y="124792"/>
                  </a:lnTo>
                  <a:lnTo>
                    <a:pt x="44689" y="124613"/>
                  </a:lnTo>
                  <a:lnTo>
                    <a:pt x="45565" y="124434"/>
                  </a:lnTo>
                  <a:lnTo>
                    <a:pt x="46442" y="124255"/>
                  </a:lnTo>
                  <a:lnTo>
                    <a:pt x="47318" y="124076"/>
                  </a:lnTo>
                  <a:lnTo>
                    <a:pt x="48194" y="123889"/>
                  </a:lnTo>
                  <a:lnTo>
                    <a:pt x="49070" y="123702"/>
                  </a:lnTo>
                  <a:lnTo>
                    <a:pt x="49946" y="123516"/>
                  </a:lnTo>
                  <a:lnTo>
                    <a:pt x="50822" y="123329"/>
                  </a:lnTo>
                  <a:lnTo>
                    <a:pt x="51699" y="123142"/>
                  </a:lnTo>
                  <a:lnTo>
                    <a:pt x="52575" y="122948"/>
                  </a:lnTo>
                  <a:lnTo>
                    <a:pt x="53452" y="122753"/>
                  </a:lnTo>
                  <a:lnTo>
                    <a:pt x="54328" y="122559"/>
                  </a:lnTo>
                  <a:lnTo>
                    <a:pt x="55204" y="122364"/>
                  </a:lnTo>
                  <a:lnTo>
                    <a:pt x="56080" y="122169"/>
                  </a:lnTo>
                  <a:lnTo>
                    <a:pt x="56956" y="121967"/>
                  </a:lnTo>
                  <a:lnTo>
                    <a:pt x="57832" y="121765"/>
                  </a:lnTo>
                  <a:lnTo>
                    <a:pt x="58709" y="121563"/>
                  </a:lnTo>
                  <a:lnTo>
                    <a:pt x="59585" y="121360"/>
                  </a:lnTo>
                  <a:lnTo>
                    <a:pt x="60461" y="121150"/>
                  </a:lnTo>
                  <a:lnTo>
                    <a:pt x="61338" y="120940"/>
                  </a:lnTo>
                  <a:lnTo>
                    <a:pt x="62214" y="120730"/>
                  </a:lnTo>
                  <a:lnTo>
                    <a:pt x="63090" y="120520"/>
                  </a:lnTo>
                  <a:lnTo>
                    <a:pt x="63966" y="120310"/>
                  </a:lnTo>
                  <a:lnTo>
                    <a:pt x="64843" y="120092"/>
                  </a:lnTo>
                  <a:lnTo>
                    <a:pt x="65719" y="119874"/>
                  </a:lnTo>
                  <a:lnTo>
                    <a:pt x="66595" y="119656"/>
                  </a:lnTo>
                  <a:lnTo>
                    <a:pt x="67471" y="119438"/>
                  </a:lnTo>
                  <a:lnTo>
                    <a:pt x="68348" y="119213"/>
                  </a:lnTo>
                  <a:lnTo>
                    <a:pt x="69224" y="118987"/>
                  </a:lnTo>
                  <a:lnTo>
                    <a:pt x="70100" y="118761"/>
                  </a:lnTo>
                  <a:lnTo>
                    <a:pt x="70977" y="118536"/>
                  </a:lnTo>
                  <a:lnTo>
                    <a:pt x="71853" y="118302"/>
                  </a:lnTo>
                  <a:lnTo>
                    <a:pt x="72729" y="118069"/>
                  </a:lnTo>
                  <a:lnTo>
                    <a:pt x="73605" y="117836"/>
                  </a:lnTo>
                  <a:lnTo>
                    <a:pt x="74481" y="117602"/>
                  </a:lnTo>
                  <a:lnTo>
                    <a:pt x="75357" y="117361"/>
                  </a:lnTo>
                  <a:lnTo>
                    <a:pt x="76234" y="117127"/>
                  </a:lnTo>
                  <a:lnTo>
                    <a:pt x="77111" y="116886"/>
                  </a:lnTo>
                  <a:lnTo>
                    <a:pt x="77987" y="116637"/>
                  </a:lnTo>
                  <a:lnTo>
                    <a:pt x="78863" y="116396"/>
                  </a:lnTo>
                  <a:lnTo>
                    <a:pt x="79739" y="116147"/>
                  </a:lnTo>
                  <a:lnTo>
                    <a:pt x="80615" y="115898"/>
                  </a:lnTo>
                  <a:lnTo>
                    <a:pt x="81491" y="115649"/>
                  </a:lnTo>
                  <a:lnTo>
                    <a:pt x="82367" y="115392"/>
                  </a:lnTo>
                  <a:lnTo>
                    <a:pt x="83244" y="115136"/>
                  </a:lnTo>
                  <a:lnTo>
                    <a:pt x="84120" y="114879"/>
                  </a:lnTo>
                  <a:lnTo>
                    <a:pt x="84997" y="114622"/>
                  </a:lnTo>
                  <a:lnTo>
                    <a:pt x="85873" y="114357"/>
                  </a:lnTo>
                  <a:lnTo>
                    <a:pt x="86749" y="114093"/>
                  </a:lnTo>
                  <a:lnTo>
                    <a:pt x="87625" y="113828"/>
                  </a:lnTo>
                  <a:lnTo>
                    <a:pt x="88501" y="113564"/>
                  </a:lnTo>
                  <a:lnTo>
                    <a:pt x="89378" y="113291"/>
                  </a:lnTo>
                  <a:lnTo>
                    <a:pt x="90254" y="113019"/>
                  </a:lnTo>
                  <a:lnTo>
                    <a:pt x="91130" y="112747"/>
                  </a:lnTo>
                  <a:lnTo>
                    <a:pt x="92006" y="112467"/>
                  </a:lnTo>
                  <a:lnTo>
                    <a:pt x="92883" y="112187"/>
                  </a:lnTo>
                  <a:lnTo>
                    <a:pt x="93759" y="111906"/>
                  </a:lnTo>
                  <a:lnTo>
                    <a:pt x="94636" y="111626"/>
                  </a:lnTo>
                  <a:lnTo>
                    <a:pt x="95512" y="111338"/>
                  </a:lnTo>
                  <a:lnTo>
                    <a:pt x="96388" y="111051"/>
                  </a:lnTo>
                  <a:lnTo>
                    <a:pt x="97264" y="110763"/>
                  </a:lnTo>
                  <a:lnTo>
                    <a:pt x="98140" y="110467"/>
                  </a:lnTo>
                  <a:lnTo>
                    <a:pt x="99016" y="110179"/>
                  </a:lnTo>
                  <a:lnTo>
                    <a:pt x="99892" y="109883"/>
                  </a:lnTo>
                  <a:lnTo>
                    <a:pt x="100769" y="109580"/>
                  </a:lnTo>
                  <a:lnTo>
                    <a:pt x="101646" y="109276"/>
                  </a:lnTo>
                  <a:lnTo>
                    <a:pt x="102522" y="108973"/>
                  </a:lnTo>
                  <a:lnTo>
                    <a:pt x="103398" y="108669"/>
                  </a:lnTo>
                  <a:lnTo>
                    <a:pt x="104274" y="108358"/>
                  </a:lnTo>
                  <a:lnTo>
                    <a:pt x="105150" y="108055"/>
                  </a:lnTo>
                  <a:lnTo>
                    <a:pt x="106026" y="107736"/>
                  </a:lnTo>
                  <a:lnTo>
                    <a:pt x="106903" y="107425"/>
                  </a:lnTo>
                  <a:lnTo>
                    <a:pt x="107779" y="107105"/>
                  </a:lnTo>
                  <a:lnTo>
                    <a:pt x="108655" y="106786"/>
                  </a:lnTo>
                  <a:lnTo>
                    <a:pt x="109532" y="106460"/>
                  </a:lnTo>
                  <a:lnTo>
                    <a:pt x="110408" y="106141"/>
                  </a:lnTo>
                  <a:lnTo>
                    <a:pt x="111284" y="105806"/>
                  </a:lnTo>
                  <a:lnTo>
                    <a:pt x="112160" y="105479"/>
                  </a:lnTo>
                  <a:lnTo>
                    <a:pt x="113037" y="105145"/>
                  </a:lnTo>
                  <a:lnTo>
                    <a:pt x="113913" y="104810"/>
                  </a:lnTo>
                  <a:lnTo>
                    <a:pt x="114789" y="104476"/>
                  </a:lnTo>
                  <a:lnTo>
                    <a:pt x="115665" y="104133"/>
                  </a:lnTo>
                  <a:lnTo>
                    <a:pt x="116541" y="103791"/>
                  </a:lnTo>
                  <a:lnTo>
                    <a:pt x="117418" y="103448"/>
                  </a:lnTo>
                  <a:lnTo>
                    <a:pt x="118294" y="103098"/>
                  </a:lnTo>
                  <a:lnTo>
                    <a:pt x="119171" y="102748"/>
                  </a:lnTo>
                  <a:lnTo>
                    <a:pt x="120047" y="102398"/>
                  </a:lnTo>
                  <a:lnTo>
                    <a:pt x="120923" y="102040"/>
                  </a:lnTo>
                  <a:lnTo>
                    <a:pt x="121799" y="101682"/>
                  </a:lnTo>
                  <a:lnTo>
                    <a:pt x="122675" y="101316"/>
                  </a:lnTo>
                  <a:lnTo>
                    <a:pt x="123551" y="100958"/>
                  </a:lnTo>
                  <a:lnTo>
                    <a:pt x="124428" y="100593"/>
                  </a:lnTo>
                  <a:lnTo>
                    <a:pt x="125304" y="100219"/>
                  </a:lnTo>
                  <a:lnTo>
                    <a:pt x="126181" y="99846"/>
                  </a:lnTo>
                  <a:lnTo>
                    <a:pt x="127057" y="99472"/>
                  </a:lnTo>
                  <a:lnTo>
                    <a:pt x="127933" y="99099"/>
                  </a:lnTo>
                  <a:lnTo>
                    <a:pt x="128809" y="98718"/>
                  </a:lnTo>
                  <a:lnTo>
                    <a:pt x="129685" y="98336"/>
                  </a:lnTo>
                  <a:lnTo>
                    <a:pt x="130561" y="97947"/>
                  </a:lnTo>
                  <a:lnTo>
                    <a:pt x="131438" y="97558"/>
                  </a:lnTo>
                  <a:lnTo>
                    <a:pt x="132314" y="97169"/>
                  </a:lnTo>
                  <a:lnTo>
                    <a:pt x="133190" y="96780"/>
                  </a:lnTo>
                  <a:lnTo>
                    <a:pt x="134067" y="96383"/>
                  </a:lnTo>
                  <a:lnTo>
                    <a:pt x="134943" y="95979"/>
                  </a:lnTo>
                  <a:lnTo>
                    <a:pt x="135819" y="95582"/>
                  </a:lnTo>
                  <a:lnTo>
                    <a:pt x="136695" y="95169"/>
                  </a:lnTo>
                  <a:lnTo>
                    <a:pt x="137572" y="94765"/>
                  </a:lnTo>
                  <a:lnTo>
                    <a:pt x="138448" y="94352"/>
                  </a:lnTo>
                  <a:lnTo>
                    <a:pt x="139324" y="93940"/>
                  </a:lnTo>
                  <a:lnTo>
                    <a:pt x="140200" y="93520"/>
                  </a:lnTo>
                  <a:lnTo>
                    <a:pt x="141077" y="93100"/>
                  </a:lnTo>
                  <a:lnTo>
                    <a:pt x="141953" y="92679"/>
                  </a:lnTo>
                  <a:lnTo>
                    <a:pt x="142829" y="92252"/>
                  </a:lnTo>
                  <a:lnTo>
                    <a:pt x="143706" y="91824"/>
                  </a:lnTo>
                  <a:lnTo>
                    <a:pt x="144582" y="91396"/>
                  </a:lnTo>
                  <a:lnTo>
                    <a:pt x="145458" y="90960"/>
                  </a:lnTo>
                  <a:lnTo>
                    <a:pt x="146334" y="90516"/>
                  </a:lnTo>
                  <a:lnTo>
                    <a:pt x="147210" y="90081"/>
                  </a:lnTo>
                  <a:lnTo>
                    <a:pt x="148086" y="89637"/>
                  </a:lnTo>
                  <a:lnTo>
                    <a:pt x="148963" y="89186"/>
                  </a:lnTo>
                  <a:lnTo>
                    <a:pt x="149840" y="88735"/>
                  </a:lnTo>
                  <a:lnTo>
                    <a:pt x="150716" y="88283"/>
                  </a:lnTo>
                  <a:lnTo>
                    <a:pt x="151592" y="87824"/>
                  </a:lnTo>
                  <a:lnTo>
                    <a:pt x="152468" y="87365"/>
                  </a:lnTo>
                  <a:lnTo>
                    <a:pt x="153344" y="86906"/>
                  </a:lnTo>
                  <a:lnTo>
                    <a:pt x="154220" y="86439"/>
                  </a:lnTo>
                  <a:lnTo>
                    <a:pt x="155097" y="85964"/>
                  </a:lnTo>
                  <a:lnTo>
                    <a:pt x="155973" y="85498"/>
                  </a:lnTo>
                  <a:lnTo>
                    <a:pt x="156849" y="85023"/>
                  </a:lnTo>
                  <a:lnTo>
                    <a:pt x="157726" y="84541"/>
                  </a:lnTo>
                  <a:lnTo>
                    <a:pt x="158602" y="84058"/>
                  </a:lnTo>
                  <a:lnTo>
                    <a:pt x="159478" y="83576"/>
                  </a:lnTo>
                  <a:lnTo>
                    <a:pt x="160354" y="83086"/>
                  </a:lnTo>
                  <a:lnTo>
                    <a:pt x="161231" y="82588"/>
                  </a:lnTo>
                  <a:lnTo>
                    <a:pt x="162107" y="82097"/>
                  </a:lnTo>
                  <a:lnTo>
                    <a:pt x="162983" y="81599"/>
                  </a:lnTo>
                  <a:lnTo>
                    <a:pt x="163859" y="81094"/>
                  </a:lnTo>
                  <a:lnTo>
                    <a:pt x="164735" y="80588"/>
                  </a:lnTo>
                  <a:lnTo>
                    <a:pt x="165612" y="80082"/>
                  </a:lnTo>
                  <a:lnTo>
                    <a:pt x="166488" y="79569"/>
                  </a:lnTo>
                  <a:lnTo>
                    <a:pt x="167365" y="79055"/>
                  </a:lnTo>
                  <a:lnTo>
                    <a:pt x="168241" y="78534"/>
                  </a:lnTo>
                  <a:lnTo>
                    <a:pt x="169117" y="78012"/>
                  </a:lnTo>
                  <a:lnTo>
                    <a:pt x="169993" y="77483"/>
                  </a:lnTo>
                  <a:lnTo>
                    <a:pt x="170869" y="76954"/>
                  </a:lnTo>
                  <a:lnTo>
                    <a:pt x="171745" y="76417"/>
                  </a:lnTo>
                  <a:lnTo>
                    <a:pt x="172621" y="75880"/>
                  </a:lnTo>
                  <a:lnTo>
                    <a:pt x="173498" y="75343"/>
                  </a:lnTo>
                  <a:lnTo>
                    <a:pt x="174375" y="74799"/>
                  </a:lnTo>
                  <a:lnTo>
                    <a:pt x="175251" y="74254"/>
                  </a:lnTo>
                  <a:lnTo>
                    <a:pt x="176127" y="73702"/>
                  </a:lnTo>
                  <a:lnTo>
                    <a:pt x="177003" y="73149"/>
                  </a:lnTo>
                  <a:lnTo>
                    <a:pt x="177879" y="72589"/>
                  </a:lnTo>
                  <a:lnTo>
                    <a:pt x="178755" y="72029"/>
                  </a:lnTo>
                  <a:lnTo>
                    <a:pt x="179632" y="71461"/>
                  </a:lnTo>
                  <a:lnTo>
                    <a:pt x="180508" y="70893"/>
                  </a:lnTo>
                  <a:lnTo>
                    <a:pt x="181384" y="70317"/>
                  </a:lnTo>
                  <a:lnTo>
                    <a:pt x="182261" y="69741"/>
                  </a:lnTo>
                  <a:lnTo>
                    <a:pt x="183137" y="69165"/>
                  </a:lnTo>
                  <a:lnTo>
                    <a:pt x="184013" y="68582"/>
                  </a:lnTo>
                  <a:lnTo>
                    <a:pt x="184889" y="67990"/>
                  </a:lnTo>
                  <a:lnTo>
                    <a:pt x="185766" y="67399"/>
                  </a:lnTo>
                  <a:lnTo>
                    <a:pt x="186642" y="66808"/>
                  </a:lnTo>
                  <a:lnTo>
                    <a:pt x="187518" y="66209"/>
                  </a:lnTo>
                  <a:lnTo>
                    <a:pt x="188394" y="65602"/>
                  </a:lnTo>
                  <a:lnTo>
                    <a:pt x="189270" y="64995"/>
                  </a:lnTo>
                  <a:lnTo>
                    <a:pt x="190147" y="64388"/>
                  </a:lnTo>
                  <a:lnTo>
                    <a:pt x="191023" y="63773"/>
                  </a:lnTo>
                  <a:lnTo>
                    <a:pt x="191900" y="63158"/>
                  </a:lnTo>
                  <a:lnTo>
                    <a:pt x="192776" y="62536"/>
                  </a:lnTo>
                  <a:lnTo>
                    <a:pt x="193652" y="61906"/>
                  </a:lnTo>
                  <a:lnTo>
                    <a:pt x="194528" y="61283"/>
                  </a:lnTo>
                  <a:lnTo>
                    <a:pt x="195404" y="60645"/>
                  </a:lnTo>
                  <a:lnTo>
                    <a:pt x="196280" y="60007"/>
                  </a:lnTo>
                  <a:lnTo>
                    <a:pt x="197157" y="59369"/>
                  </a:lnTo>
                  <a:lnTo>
                    <a:pt x="198033" y="58723"/>
                  </a:lnTo>
                  <a:lnTo>
                    <a:pt x="198910" y="58077"/>
                  </a:lnTo>
                  <a:lnTo>
                    <a:pt x="199786" y="57424"/>
                  </a:lnTo>
                  <a:lnTo>
                    <a:pt x="200662" y="56762"/>
                  </a:lnTo>
                  <a:lnTo>
                    <a:pt x="201538" y="56101"/>
                  </a:lnTo>
                  <a:lnTo>
                    <a:pt x="202414" y="55440"/>
                  </a:lnTo>
                  <a:lnTo>
                    <a:pt x="203291" y="54770"/>
                  </a:lnTo>
                  <a:lnTo>
                    <a:pt x="204167" y="54094"/>
                  </a:lnTo>
                  <a:lnTo>
                    <a:pt x="205043" y="53417"/>
                  </a:lnTo>
                  <a:lnTo>
                    <a:pt x="205920" y="52740"/>
                  </a:lnTo>
                  <a:lnTo>
                    <a:pt x="206796" y="52047"/>
                  </a:lnTo>
                  <a:lnTo>
                    <a:pt x="207672" y="51362"/>
                  </a:lnTo>
                  <a:lnTo>
                    <a:pt x="208548" y="50670"/>
                  </a:lnTo>
                  <a:lnTo>
                    <a:pt x="209425" y="49970"/>
                  </a:lnTo>
                  <a:lnTo>
                    <a:pt x="210301" y="49269"/>
                  </a:lnTo>
                  <a:lnTo>
                    <a:pt x="211177" y="48561"/>
                  </a:lnTo>
                  <a:lnTo>
                    <a:pt x="212053" y="47853"/>
                  </a:lnTo>
                  <a:lnTo>
                    <a:pt x="212929" y="47137"/>
                  </a:lnTo>
                  <a:lnTo>
                    <a:pt x="213806" y="46414"/>
                  </a:lnTo>
                  <a:lnTo>
                    <a:pt x="214682" y="45698"/>
                  </a:lnTo>
                  <a:lnTo>
                    <a:pt x="215559" y="44966"/>
                  </a:lnTo>
                  <a:lnTo>
                    <a:pt x="216435" y="44235"/>
                  </a:lnTo>
                  <a:lnTo>
                    <a:pt x="217311" y="43496"/>
                  </a:lnTo>
                  <a:lnTo>
                    <a:pt x="218187" y="42757"/>
                  </a:lnTo>
                  <a:lnTo>
                    <a:pt x="219063" y="42017"/>
                  </a:lnTo>
                  <a:lnTo>
                    <a:pt x="219939" y="41263"/>
                  </a:lnTo>
                  <a:lnTo>
                    <a:pt x="220815" y="40516"/>
                  </a:lnTo>
                  <a:lnTo>
                    <a:pt x="221692" y="39753"/>
                  </a:lnTo>
                  <a:lnTo>
                    <a:pt x="222568" y="38991"/>
                  </a:lnTo>
                  <a:lnTo>
                    <a:pt x="223445" y="38228"/>
                  </a:lnTo>
                  <a:lnTo>
                    <a:pt x="224321" y="37458"/>
                  </a:lnTo>
                  <a:lnTo>
                    <a:pt x="225197" y="36680"/>
                  </a:lnTo>
                  <a:lnTo>
                    <a:pt x="226073" y="35902"/>
                  </a:lnTo>
                  <a:lnTo>
                    <a:pt x="226949" y="35116"/>
                  </a:lnTo>
                  <a:lnTo>
                    <a:pt x="227826" y="34330"/>
                  </a:lnTo>
                  <a:lnTo>
                    <a:pt x="228702" y="33536"/>
                  </a:lnTo>
                  <a:lnTo>
                    <a:pt x="229578" y="32743"/>
                  </a:lnTo>
                  <a:lnTo>
                    <a:pt x="230455" y="31941"/>
                  </a:lnTo>
                  <a:lnTo>
                    <a:pt x="231331" y="31132"/>
                  </a:lnTo>
                  <a:lnTo>
                    <a:pt x="232207" y="30323"/>
                  </a:lnTo>
                  <a:lnTo>
                    <a:pt x="233083" y="29506"/>
                  </a:lnTo>
                  <a:lnTo>
                    <a:pt x="233960" y="28689"/>
                  </a:lnTo>
                  <a:lnTo>
                    <a:pt x="234836" y="27864"/>
                  </a:lnTo>
                  <a:lnTo>
                    <a:pt x="235712" y="27039"/>
                  </a:lnTo>
                  <a:lnTo>
                    <a:pt x="236588" y="26206"/>
                  </a:lnTo>
                  <a:lnTo>
                    <a:pt x="237464" y="25366"/>
                  </a:lnTo>
                  <a:lnTo>
                    <a:pt x="238341" y="24526"/>
                  </a:lnTo>
                  <a:lnTo>
                    <a:pt x="239217" y="23678"/>
                  </a:lnTo>
                  <a:lnTo>
                    <a:pt x="240094" y="22822"/>
                  </a:lnTo>
                  <a:lnTo>
                    <a:pt x="240970" y="21966"/>
                  </a:lnTo>
                  <a:lnTo>
                    <a:pt x="241846" y="21110"/>
                  </a:lnTo>
                  <a:lnTo>
                    <a:pt x="242722" y="20238"/>
                  </a:lnTo>
                  <a:lnTo>
                    <a:pt x="243598" y="19375"/>
                  </a:lnTo>
                  <a:lnTo>
                    <a:pt x="244474" y="18495"/>
                  </a:lnTo>
                  <a:lnTo>
                    <a:pt x="245351" y="17616"/>
                  </a:lnTo>
                  <a:lnTo>
                    <a:pt x="246227" y="16729"/>
                  </a:lnTo>
                  <a:lnTo>
                    <a:pt x="247104" y="15842"/>
                  </a:lnTo>
                  <a:lnTo>
                    <a:pt x="247980" y="14947"/>
                  </a:lnTo>
                  <a:lnTo>
                    <a:pt x="248856" y="14053"/>
                  </a:lnTo>
                  <a:lnTo>
                    <a:pt x="249732" y="13150"/>
                  </a:lnTo>
                  <a:lnTo>
                    <a:pt x="250608" y="12239"/>
                  </a:lnTo>
                  <a:lnTo>
                    <a:pt x="251484" y="11329"/>
                  </a:lnTo>
                  <a:lnTo>
                    <a:pt x="252361" y="10411"/>
                  </a:lnTo>
                  <a:lnTo>
                    <a:pt x="253237" y="9485"/>
                  </a:lnTo>
                  <a:lnTo>
                    <a:pt x="254113" y="8559"/>
                  </a:lnTo>
                  <a:lnTo>
                    <a:pt x="254990" y="7625"/>
                  </a:lnTo>
                  <a:lnTo>
                    <a:pt x="255866" y="6692"/>
                  </a:lnTo>
                  <a:lnTo>
                    <a:pt x="256742" y="5750"/>
                  </a:lnTo>
                  <a:lnTo>
                    <a:pt x="257619" y="4801"/>
                  </a:lnTo>
                  <a:lnTo>
                    <a:pt x="258495" y="3852"/>
                  </a:lnTo>
                  <a:lnTo>
                    <a:pt x="259371" y="2895"/>
                  </a:lnTo>
                  <a:lnTo>
                    <a:pt x="260247" y="1937"/>
                  </a:lnTo>
                  <a:lnTo>
                    <a:pt x="261123" y="973"/>
                  </a:lnTo>
                  <a:lnTo>
                    <a:pt x="262000" y="0"/>
                  </a:lnTo>
                  <a:lnTo>
                    <a:pt x="262000" y="142758"/>
                  </a:lnTo>
                  <a:lnTo>
                    <a:pt x="0" y="142758"/>
                  </a:lnTo>
                  <a:lnTo>
                    <a:pt x="0" y="131935"/>
                  </a:lnTo>
                </a:path>
              </a:pathLst>
            </a:custGeom>
            <a:noFill/>
            <a:ln w="3111" cap="rnd">
              <a:solidFill>
                <a:srgbClr val="000000">
                  <a:alpha val="50000"/>
                </a:srgbClr>
              </a:solidFill>
              <a:prstDash val="solid"/>
              <a:round/>
            </a:ln>
          </p:spPr>
          <p:txBody>
            <a:bodyPr rtlCol="0" anchor="ctr"/>
            <a:lstStyle/>
            <a:p>
              <a:endParaRPr lang="en-DE"/>
            </a:p>
          </p:txBody>
        </p:sp>
      </p:grpSp>
      <p:grpSp>
        <p:nvGrpSpPr>
          <p:cNvPr id="105" name="Group 104">
            <a:extLst>
              <a:ext uri="{FF2B5EF4-FFF2-40B4-BE49-F238E27FC236}">
                <a16:creationId xmlns:a16="http://schemas.microsoft.com/office/drawing/2014/main" id="{3B00E941-D15E-5737-4531-A5A2A96E6EEE}"/>
              </a:ext>
            </a:extLst>
          </p:cNvPr>
          <p:cNvGrpSpPr/>
          <p:nvPr/>
        </p:nvGrpSpPr>
        <p:grpSpPr>
          <a:xfrm>
            <a:off x="6907060" y="2283620"/>
            <a:ext cx="28011" cy="244264"/>
            <a:chOff x="6907060" y="2283620"/>
            <a:chExt cx="28011" cy="244264"/>
          </a:xfrm>
        </p:grpSpPr>
        <p:sp>
          <p:nvSpPr>
            <p:cNvPr id="77" name="Freeform 76">
              <a:extLst>
                <a:ext uri="{FF2B5EF4-FFF2-40B4-BE49-F238E27FC236}">
                  <a16:creationId xmlns:a16="http://schemas.microsoft.com/office/drawing/2014/main" id="{3D84B3F8-A333-A963-99BB-055E377B6761}"/>
                </a:ext>
              </a:extLst>
            </p:cNvPr>
            <p:cNvSpPr/>
            <p:nvPr/>
          </p:nvSpPr>
          <p:spPr>
            <a:xfrm>
              <a:off x="6921066" y="2283620"/>
              <a:ext cx="778" cy="244264"/>
            </a:xfrm>
            <a:custGeom>
              <a:avLst/>
              <a:gdLst>
                <a:gd name="connsiteX0" fmla="*/ 0 w 778"/>
                <a:gd name="connsiteY0" fmla="*/ 0 h 244264"/>
                <a:gd name="connsiteX1" fmla="*/ 0 w 778"/>
                <a:gd name="connsiteY1" fmla="*/ 244264 h 244264"/>
              </a:gdLst>
              <a:ahLst/>
              <a:cxnLst>
                <a:cxn ang="0">
                  <a:pos x="connsiteX0" y="connsiteY0"/>
                </a:cxn>
                <a:cxn ang="0">
                  <a:pos x="connsiteX1" y="connsiteY1"/>
                </a:cxn>
              </a:cxnLst>
              <a:rect l="l" t="t" r="r" b="b"/>
              <a:pathLst>
                <a:path w="778" h="244264">
                  <a:moveTo>
                    <a:pt x="0" y="0"/>
                  </a:moveTo>
                  <a:lnTo>
                    <a:pt x="0" y="244264"/>
                  </a:lnTo>
                </a:path>
              </a:pathLst>
            </a:custGeom>
            <a:noFill/>
            <a:ln w="3111" cap="rnd">
              <a:solidFill>
                <a:srgbClr val="000000"/>
              </a:solidFill>
              <a:prstDash val="solid"/>
              <a:round/>
            </a:ln>
          </p:spPr>
          <p:txBody>
            <a:bodyPr rtlCol="0" anchor="ctr"/>
            <a:lstStyle/>
            <a:p>
              <a:endParaRPr lang="en-DE"/>
            </a:p>
          </p:txBody>
        </p:sp>
        <p:sp>
          <p:nvSpPr>
            <p:cNvPr id="78" name="Freeform 77">
              <a:extLst>
                <a:ext uri="{FF2B5EF4-FFF2-40B4-BE49-F238E27FC236}">
                  <a16:creationId xmlns:a16="http://schemas.microsoft.com/office/drawing/2014/main" id="{92CC99CC-E47A-A1CA-1A7B-21DD0476880D}"/>
                </a:ext>
              </a:extLst>
            </p:cNvPr>
            <p:cNvSpPr/>
            <p:nvPr/>
          </p:nvSpPr>
          <p:spPr>
            <a:xfrm>
              <a:off x="6907060" y="2499873"/>
              <a:ext cx="28011" cy="28011"/>
            </a:xfrm>
            <a:custGeom>
              <a:avLst/>
              <a:gdLst>
                <a:gd name="connsiteX0" fmla="*/ 14006 w 28011"/>
                <a:gd name="connsiteY0" fmla="*/ 0 h 28011"/>
                <a:gd name="connsiteX1" fmla="*/ 28012 w 28011"/>
                <a:gd name="connsiteY1" fmla="*/ 0 h 28011"/>
                <a:gd name="connsiteX2" fmla="*/ 14006 w 28011"/>
                <a:gd name="connsiteY2" fmla="*/ 28012 h 28011"/>
                <a:gd name="connsiteX3" fmla="*/ 0 w 28011"/>
                <a:gd name="connsiteY3" fmla="*/ 0 h 28011"/>
              </a:gdLst>
              <a:ahLst/>
              <a:cxnLst>
                <a:cxn ang="0">
                  <a:pos x="connsiteX0" y="connsiteY0"/>
                </a:cxn>
                <a:cxn ang="0">
                  <a:pos x="connsiteX1" y="connsiteY1"/>
                </a:cxn>
                <a:cxn ang="0">
                  <a:pos x="connsiteX2" y="connsiteY2"/>
                </a:cxn>
                <a:cxn ang="0">
                  <a:pos x="connsiteX3" y="connsiteY3"/>
                </a:cxn>
              </a:cxnLst>
              <a:rect l="l" t="t" r="r" b="b"/>
              <a:pathLst>
                <a:path w="28011" h="28011">
                  <a:moveTo>
                    <a:pt x="14006" y="0"/>
                  </a:moveTo>
                  <a:lnTo>
                    <a:pt x="28012" y="0"/>
                  </a:lnTo>
                  <a:lnTo>
                    <a:pt x="14006" y="28012"/>
                  </a:lnTo>
                  <a:lnTo>
                    <a:pt x="0" y="0"/>
                  </a:lnTo>
                  <a:close/>
                </a:path>
              </a:pathLst>
            </a:custGeom>
            <a:solidFill>
              <a:srgbClr val="000000"/>
            </a:solidFill>
            <a:ln w="778"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60242AD7-BD11-E502-5B7C-63B7D0018559}"/>
                </a:ext>
              </a:extLst>
            </p:cNvPr>
            <p:cNvSpPr/>
            <p:nvPr/>
          </p:nvSpPr>
          <p:spPr>
            <a:xfrm>
              <a:off x="6921066" y="2283620"/>
              <a:ext cx="778" cy="216252"/>
            </a:xfrm>
            <a:custGeom>
              <a:avLst/>
              <a:gdLst>
                <a:gd name="connsiteX0" fmla="*/ 0 w 778"/>
                <a:gd name="connsiteY0" fmla="*/ 216253 h 216252"/>
                <a:gd name="connsiteX1" fmla="*/ 0 w 778"/>
                <a:gd name="connsiteY1" fmla="*/ 0 h 216252"/>
              </a:gdLst>
              <a:ahLst/>
              <a:cxnLst>
                <a:cxn ang="0">
                  <a:pos x="connsiteX0" y="connsiteY0"/>
                </a:cxn>
                <a:cxn ang="0">
                  <a:pos x="connsiteX1" y="connsiteY1"/>
                </a:cxn>
              </a:cxnLst>
              <a:rect l="l" t="t" r="r" b="b"/>
              <a:pathLst>
                <a:path w="778" h="216252">
                  <a:moveTo>
                    <a:pt x="0" y="216253"/>
                  </a:moveTo>
                  <a:lnTo>
                    <a:pt x="0" y="0"/>
                  </a:lnTo>
                </a:path>
              </a:pathLst>
            </a:custGeom>
            <a:noFill/>
            <a:ln w="3111" cap="rnd">
              <a:solidFill>
                <a:srgbClr val="000000"/>
              </a:solidFill>
              <a:prstDash val="solid"/>
              <a:round/>
            </a:ln>
          </p:spPr>
          <p:txBody>
            <a:bodyPr rtlCol="0" anchor="ctr"/>
            <a:lstStyle/>
            <a:p>
              <a:endParaRPr lang="en-DE"/>
            </a:p>
          </p:txBody>
        </p:sp>
      </p:grpSp>
      <p:grpSp>
        <p:nvGrpSpPr>
          <p:cNvPr id="107" name="Group 106">
            <a:extLst>
              <a:ext uri="{FF2B5EF4-FFF2-40B4-BE49-F238E27FC236}">
                <a16:creationId xmlns:a16="http://schemas.microsoft.com/office/drawing/2014/main" id="{07895FDF-9F1D-C09D-8CBF-DE58E5D0913C}"/>
              </a:ext>
            </a:extLst>
          </p:cNvPr>
          <p:cNvGrpSpPr/>
          <p:nvPr/>
        </p:nvGrpSpPr>
        <p:grpSpPr>
          <a:xfrm>
            <a:off x="8039549" y="2407629"/>
            <a:ext cx="262001" cy="142758"/>
            <a:chOff x="8039549" y="2407629"/>
            <a:chExt cx="262001" cy="142758"/>
          </a:xfrm>
        </p:grpSpPr>
        <p:sp>
          <p:nvSpPr>
            <p:cNvPr id="80" name="Freeform 79">
              <a:extLst>
                <a:ext uri="{FF2B5EF4-FFF2-40B4-BE49-F238E27FC236}">
                  <a16:creationId xmlns:a16="http://schemas.microsoft.com/office/drawing/2014/main" id="{D69FEC3B-2351-F5D8-D0AF-4CA308E83439}"/>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close/>
                </a:path>
              </a:pathLst>
            </a:custGeom>
            <a:solidFill>
              <a:srgbClr val="0000FF">
                <a:alpha val="50000"/>
              </a:srgbClr>
            </a:solidFill>
            <a:ln w="778" cap="flat">
              <a:no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D4A03935-48C1-60ED-3F79-49973C050C0D}"/>
                </a:ext>
              </a:extLst>
            </p:cNvPr>
            <p:cNvSpPr/>
            <p:nvPr/>
          </p:nvSpPr>
          <p:spPr>
            <a:xfrm>
              <a:off x="8039549" y="2407629"/>
              <a:ext cx="262001" cy="142758"/>
            </a:xfrm>
            <a:custGeom>
              <a:avLst/>
              <a:gdLst>
                <a:gd name="connsiteX0" fmla="*/ 0 w 262001"/>
                <a:gd name="connsiteY0" fmla="*/ 0 h 142758"/>
                <a:gd name="connsiteX1" fmla="*/ 879 w 262001"/>
                <a:gd name="connsiteY1" fmla="*/ 973 h 142758"/>
                <a:gd name="connsiteX2" fmla="*/ 1751 w 262001"/>
                <a:gd name="connsiteY2" fmla="*/ 1937 h 142758"/>
                <a:gd name="connsiteX3" fmla="*/ 2630 w 262001"/>
                <a:gd name="connsiteY3" fmla="*/ 2895 h 142758"/>
                <a:gd name="connsiteX4" fmla="*/ 3509 w 262001"/>
                <a:gd name="connsiteY4" fmla="*/ 3852 h 142758"/>
                <a:gd name="connsiteX5" fmla="*/ 4381 w 262001"/>
                <a:gd name="connsiteY5" fmla="*/ 4801 h 142758"/>
                <a:gd name="connsiteX6" fmla="*/ 5260 w 262001"/>
                <a:gd name="connsiteY6" fmla="*/ 5750 h 142758"/>
                <a:gd name="connsiteX7" fmla="*/ 6139 w 262001"/>
                <a:gd name="connsiteY7" fmla="*/ 6692 h 142758"/>
                <a:gd name="connsiteX8" fmla="*/ 7011 w 262001"/>
                <a:gd name="connsiteY8" fmla="*/ 7625 h 142758"/>
                <a:gd name="connsiteX9" fmla="*/ 7890 w 262001"/>
                <a:gd name="connsiteY9" fmla="*/ 8559 h 142758"/>
                <a:gd name="connsiteX10" fmla="*/ 8761 w 262001"/>
                <a:gd name="connsiteY10" fmla="*/ 9485 h 142758"/>
                <a:gd name="connsiteX11" fmla="*/ 9641 w 262001"/>
                <a:gd name="connsiteY11" fmla="*/ 10411 h 142758"/>
                <a:gd name="connsiteX12" fmla="*/ 10520 w 262001"/>
                <a:gd name="connsiteY12" fmla="*/ 11329 h 142758"/>
                <a:gd name="connsiteX13" fmla="*/ 11391 w 262001"/>
                <a:gd name="connsiteY13" fmla="*/ 12239 h 142758"/>
                <a:gd name="connsiteX14" fmla="*/ 12271 w 262001"/>
                <a:gd name="connsiteY14" fmla="*/ 13150 h 142758"/>
                <a:gd name="connsiteX15" fmla="*/ 13142 w 262001"/>
                <a:gd name="connsiteY15" fmla="*/ 14053 h 142758"/>
                <a:gd name="connsiteX16" fmla="*/ 14021 w 262001"/>
                <a:gd name="connsiteY16" fmla="*/ 14947 h 142758"/>
                <a:gd name="connsiteX17" fmla="*/ 14901 w 262001"/>
                <a:gd name="connsiteY17" fmla="*/ 15842 h 142758"/>
                <a:gd name="connsiteX18" fmla="*/ 15772 w 262001"/>
                <a:gd name="connsiteY18" fmla="*/ 16729 h 142758"/>
                <a:gd name="connsiteX19" fmla="*/ 16651 w 262001"/>
                <a:gd name="connsiteY19" fmla="*/ 17616 h 142758"/>
                <a:gd name="connsiteX20" fmla="*/ 17531 w 262001"/>
                <a:gd name="connsiteY20" fmla="*/ 18495 h 142758"/>
                <a:gd name="connsiteX21" fmla="*/ 18402 w 262001"/>
                <a:gd name="connsiteY21" fmla="*/ 19375 h 142758"/>
                <a:gd name="connsiteX22" fmla="*/ 19281 w 262001"/>
                <a:gd name="connsiteY22" fmla="*/ 20238 h 142758"/>
                <a:gd name="connsiteX23" fmla="*/ 20153 w 262001"/>
                <a:gd name="connsiteY23" fmla="*/ 21110 h 142758"/>
                <a:gd name="connsiteX24" fmla="*/ 21032 w 262001"/>
                <a:gd name="connsiteY24" fmla="*/ 21966 h 142758"/>
                <a:gd name="connsiteX25" fmla="*/ 21911 w 262001"/>
                <a:gd name="connsiteY25" fmla="*/ 22822 h 142758"/>
                <a:gd name="connsiteX26" fmla="*/ 22783 w 262001"/>
                <a:gd name="connsiteY26" fmla="*/ 23678 h 142758"/>
                <a:gd name="connsiteX27" fmla="*/ 23662 w 262001"/>
                <a:gd name="connsiteY27" fmla="*/ 24526 h 142758"/>
                <a:gd name="connsiteX28" fmla="*/ 24534 w 262001"/>
                <a:gd name="connsiteY28" fmla="*/ 25366 h 142758"/>
                <a:gd name="connsiteX29" fmla="*/ 25413 w 262001"/>
                <a:gd name="connsiteY29" fmla="*/ 26206 h 142758"/>
                <a:gd name="connsiteX30" fmla="*/ 26292 w 262001"/>
                <a:gd name="connsiteY30" fmla="*/ 27039 h 142758"/>
                <a:gd name="connsiteX31" fmla="*/ 27163 w 262001"/>
                <a:gd name="connsiteY31" fmla="*/ 27864 h 142758"/>
                <a:gd name="connsiteX32" fmla="*/ 28043 w 262001"/>
                <a:gd name="connsiteY32" fmla="*/ 28689 h 142758"/>
                <a:gd name="connsiteX33" fmla="*/ 28922 w 262001"/>
                <a:gd name="connsiteY33" fmla="*/ 29506 h 142758"/>
                <a:gd name="connsiteX34" fmla="*/ 29793 w 262001"/>
                <a:gd name="connsiteY34" fmla="*/ 30323 h 142758"/>
                <a:gd name="connsiteX35" fmla="*/ 30673 w 262001"/>
                <a:gd name="connsiteY35" fmla="*/ 31132 h 142758"/>
                <a:gd name="connsiteX36" fmla="*/ 31544 w 262001"/>
                <a:gd name="connsiteY36" fmla="*/ 31941 h 142758"/>
                <a:gd name="connsiteX37" fmla="*/ 32423 w 262001"/>
                <a:gd name="connsiteY37" fmla="*/ 32743 h 142758"/>
                <a:gd name="connsiteX38" fmla="*/ 33303 w 262001"/>
                <a:gd name="connsiteY38" fmla="*/ 33536 h 142758"/>
                <a:gd name="connsiteX39" fmla="*/ 34174 w 262001"/>
                <a:gd name="connsiteY39" fmla="*/ 34330 h 142758"/>
                <a:gd name="connsiteX40" fmla="*/ 35053 w 262001"/>
                <a:gd name="connsiteY40" fmla="*/ 35116 h 142758"/>
                <a:gd name="connsiteX41" fmla="*/ 35925 w 262001"/>
                <a:gd name="connsiteY41" fmla="*/ 35902 h 142758"/>
                <a:gd name="connsiteX42" fmla="*/ 36804 w 262001"/>
                <a:gd name="connsiteY42" fmla="*/ 36680 h 142758"/>
                <a:gd name="connsiteX43" fmla="*/ 37683 w 262001"/>
                <a:gd name="connsiteY43" fmla="*/ 37458 h 142758"/>
                <a:gd name="connsiteX44" fmla="*/ 38555 w 262001"/>
                <a:gd name="connsiteY44" fmla="*/ 38228 h 142758"/>
                <a:gd name="connsiteX45" fmla="*/ 39434 w 262001"/>
                <a:gd name="connsiteY45" fmla="*/ 38991 h 142758"/>
                <a:gd name="connsiteX46" fmla="*/ 40313 w 262001"/>
                <a:gd name="connsiteY46" fmla="*/ 39753 h 142758"/>
                <a:gd name="connsiteX47" fmla="*/ 41185 w 262001"/>
                <a:gd name="connsiteY47" fmla="*/ 40516 h 142758"/>
                <a:gd name="connsiteX48" fmla="*/ 42064 w 262001"/>
                <a:gd name="connsiteY48" fmla="*/ 41263 h 142758"/>
                <a:gd name="connsiteX49" fmla="*/ 42936 w 262001"/>
                <a:gd name="connsiteY49" fmla="*/ 42017 h 142758"/>
                <a:gd name="connsiteX50" fmla="*/ 43815 w 262001"/>
                <a:gd name="connsiteY50" fmla="*/ 42757 h 142758"/>
                <a:gd name="connsiteX51" fmla="*/ 44694 w 262001"/>
                <a:gd name="connsiteY51" fmla="*/ 43496 h 142758"/>
                <a:gd name="connsiteX52" fmla="*/ 45565 w 262001"/>
                <a:gd name="connsiteY52" fmla="*/ 44235 h 142758"/>
                <a:gd name="connsiteX53" fmla="*/ 46445 w 262001"/>
                <a:gd name="connsiteY53" fmla="*/ 44966 h 142758"/>
                <a:gd name="connsiteX54" fmla="*/ 47316 w 262001"/>
                <a:gd name="connsiteY54" fmla="*/ 45698 h 142758"/>
                <a:gd name="connsiteX55" fmla="*/ 48195 w 262001"/>
                <a:gd name="connsiteY55" fmla="*/ 46414 h 142758"/>
                <a:gd name="connsiteX56" fmla="*/ 49075 w 262001"/>
                <a:gd name="connsiteY56" fmla="*/ 47137 h 142758"/>
                <a:gd name="connsiteX57" fmla="*/ 49946 w 262001"/>
                <a:gd name="connsiteY57" fmla="*/ 47853 h 142758"/>
                <a:gd name="connsiteX58" fmla="*/ 50825 w 262001"/>
                <a:gd name="connsiteY58" fmla="*/ 48561 h 142758"/>
                <a:gd name="connsiteX59" fmla="*/ 51705 w 262001"/>
                <a:gd name="connsiteY59" fmla="*/ 49269 h 142758"/>
                <a:gd name="connsiteX60" fmla="*/ 52576 w 262001"/>
                <a:gd name="connsiteY60" fmla="*/ 49970 h 142758"/>
                <a:gd name="connsiteX61" fmla="*/ 53455 w 262001"/>
                <a:gd name="connsiteY61" fmla="*/ 50670 h 142758"/>
                <a:gd name="connsiteX62" fmla="*/ 54327 w 262001"/>
                <a:gd name="connsiteY62" fmla="*/ 51362 h 142758"/>
                <a:gd name="connsiteX63" fmla="*/ 55206 w 262001"/>
                <a:gd name="connsiteY63" fmla="*/ 52047 h 142758"/>
                <a:gd name="connsiteX64" fmla="*/ 56085 w 262001"/>
                <a:gd name="connsiteY64" fmla="*/ 52740 h 142758"/>
                <a:gd name="connsiteX65" fmla="*/ 56957 w 262001"/>
                <a:gd name="connsiteY65" fmla="*/ 53417 h 142758"/>
                <a:gd name="connsiteX66" fmla="*/ 57836 w 262001"/>
                <a:gd name="connsiteY66" fmla="*/ 54094 h 142758"/>
                <a:gd name="connsiteX67" fmla="*/ 58708 w 262001"/>
                <a:gd name="connsiteY67" fmla="*/ 54770 h 142758"/>
                <a:gd name="connsiteX68" fmla="*/ 59587 w 262001"/>
                <a:gd name="connsiteY68" fmla="*/ 55440 h 142758"/>
                <a:gd name="connsiteX69" fmla="*/ 60466 w 262001"/>
                <a:gd name="connsiteY69" fmla="*/ 56101 h 142758"/>
                <a:gd name="connsiteX70" fmla="*/ 61338 w 262001"/>
                <a:gd name="connsiteY70" fmla="*/ 56762 h 142758"/>
                <a:gd name="connsiteX71" fmla="*/ 62217 w 262001"/>
                <a:gd name="connsiteY71" fmla="*/ 57424 h 142758"/>
                <a:gd name="connsiteX72" fmla="*/ 63088 w 262001"/>
                <a:gd name="connsiteY72" fmla="*/ 58077 h 142758"/>
                <a:gd name="connsiteX73" fmla="*/ 63968 w 262001"/>
                <a:gd name="connsiteY73" fmla="*/ 58723 h 142758"/>
                <a:gd name="connsiteX74" fmla="*/ 64847 w 262001"/>
                <a:gd name="connsiteY74" fmla="*/ 59369 h 142758"/>
                <a:gd name="connsiteX75" fmla="*/ 65718 w 262001"/>
                <a:gd name="connsiteY75" fmla="*/ 60007 h 142758"/>
                <a:gd name="connsiteX76" fmla="*/ 66598 w 262001"/>
                <a:gd name="connsiteY76" fmla="*/ 60645 h 142758"/>
                <a:gd name="connsiteX77" fmla="*/ 67477 w 262001"/>
                <a:gd name="connsiteY77" fmla="*/ 61283 h 142758"/>
                <a:gd name="connsiteX78" fmla="*/ 68348 w 262001"/>
                <a:gd name="connsiteY78" fmla="*/ 61906 h 142758"/>
                <a:gd name="connsiteX79" fmla="*/ 69228 w 262001"/>
                <a:gd name="connsiteY79" fmla="*/ 62536 h 142758"/>
                <a:gd name="connsiteX80" fmla="*/ 70099 w 262001"/>
                <a:gd name="connsiteY80" fmla="*/ 63158 h 142758"/>
                <a:gd name="connsiteX81" fmla="*/ 70978 w 262001"/>
                <a:gd name="connsiteY81" fmla="*/ 63773 h 142758"/>
                <a:gd name="connsiteX82" fmla="*/ 71858 w 262001"/>
                <a:gd name="connsiteY82" fmla="*/ 64388 h 142758"/>
                <a:gd name="connsiteX83" fmla="*/ 72729 w 262001"/>
                <a:gd name="connsiteY83" fmla="*/ 64995 h 142758"/>
                <a:gd name="connsiteX84" fmla="*/ 73608 w 262001"/>
                <a:gd name="connsiteY84" fmla="*/ 65602 h 142758"/>
                <a:gd name="connsiteX85" fmla="*/ 74480 w 262001"/>
                <a:gd name="connsiteY85" fmla="*/ 66209 h 142758"/>
                <a:gd name="connsiteX86" fmla="*/ 75359 w 262001"/>
                <a:gd name="connsiteY86" fmla="*/ 66808 h 142758"/>
                <a:gd name="connsiteX87" fmla="*/ 76238 w 262001"/>
                <a:gd name="connsiteY87" fmla="*/ 67399 h 142758"/>
                <a:gd name="connsiteX88" fmla="*/ 77110 w 262001"/>
                <a:gd name="connsiteY88" fmla="*/ 67990 h 142758"/>
                <a:gd name="connsiteX89" fmla="*/ 77989 w 262001"/>
                <a:gd name="connsiteY89" fmla="*/ 68582 h 142758"/>
                <a:gd name="connsiteX90" fmla="*/ 78868 w 262001"/>
                <a:gd name="connsiteY90" fmla="*/ 69165 h 142758"/>
                <a:gd name="connsiteX91" fmla="*/ 79740 w 262001"/>
                <a:gd name="connsiteY91" fmla="*/ 69741 h 142758"/>
                <a:gd name="connsiteX92" fmla="*/ 80619 w 262001"/>
                <a:gd name="connsiteY92" fmla="*/ 70317 h 142758"/>
                <a:gd name="connsiteX93" fmla="*/ 81490 w 262001"/>
                <a:gd name="connsiteY93" fmla="*/ 70893 h 142758"/>
                <a:gd name="connsiteX94" fmla="*/ 82370 w 262001"/>
                <a:gd name="connsiteY94" fmla="*/ 71461 h 142758"/>
                <a:gd name="connsiteX95" fmla="*/ 83249 w 262001"/>
                <a:gd name="connsiteY95" fmla="*/ 72029 h 142758"/>
                <a:gd name="connsiteX96" fmla="*/ 84120 w 262001"/>
                <a:gd name="connsiteY96" fmla="*/ 72589 h 142758"/>
                <a:gd name="connsiteX97" fmla="*/ 85000 w 262001"/>
                <a:gd name="connsiteY97" fmla="*/ 73149 h 142758"/>
                <a:gd name="connsiteX98" fmla="*/ 85871 w 262001"/>
                <a:gd name="connsiteY98" fmla="*/ 73702 h 142758"/>
                <a:gd name="connsiteX99" fmla="*/ 86750 w 262001"/>
                <a:gd name="connsiteY99" fmla="*/ 74254 h 142758"/>
                <a:gd name="connsiteX100" fmla="*/ 87630 w 262001"/>
                <a:gd name="connsiteY100" fmla="*/ 74799 h 142758"/>
                <a:gd name="connsiteX101" fmla="*/ 88501 w 262001"/>
                <a:gd name="connsiteY101" fmla="*/ 75343 h 142758"/>
                <a:gd name="connsiteX102" fmla="*/ 89380 w 262001"/>
                <a:gd name="connsiteY102" fmla="*/ 75880 h 142758"/>
                <a:gd name="connsiteX103" fmla="*/ 90260 w 262001"/>
                <a:gd name="connsiteY103" fmla="*/ 76417 h 142758"/>
                <a:gd name="connsiteX104" fmla="*/ 91131 w 262001"/>
                <a:gd name="connsiteY104" fmla="*/ 76954 h 142758"/>
                <a:gd name="connsiteX105" fmla="*/ 92010 w 262001"/>
                <a:gd name="connsiteY105" fmla="*/ 77483 h 142758"/>
                <a:gd name="connsiteX106" fmla="*/ 92882 w 262001"/>
                <a:gd name="connsiteY106" fmla="*/ 78012 h 142758"/>
                <a:gd name="connsiteX107" fmla="*/ 93761 w 262001"/>
                <a:gd name="connsiteY107" fmla="*/ 78534 h 142758"/>
                <a:gd name="connsiteX108" fmla="*/ 94640 w 262001"/>
                <a:gd name="connsiteY108" fmla="*/ 79055 h 142758"/>
                <a:gd name="connsiteX109" fmla="*/ 95512 w 262001"/>
                <a:gd name="connsiteY109" fmla="*/ 79569 h 142758"/>
                <a:gd name="connsiteX110" fmla="*/ 96391 w 262001"/>
                <a:gd name="connsiteY110" fmla="*/ 80082 h 142758"/>
                <a:gd name="connsiteX111" fmla="*/ 97263 w 262001"/>
                <a:gd name="connsiteY111" fmla="*/ 80588 h 142758"/>
                <a:gd name="connsiteX112" fmla="*/ 98142 w 262001"/>
                <a:gd name="connsiteY112" fmla="*/ 81094 h 142758"/>
                <a:gd name="connsiteX113" fmla="*/ 99021 w 262001"/>
                <a:gd name="connsiteY113" fmla="*/ 81599 h 142758"/>
                <a:gd name="connsiteX114" fmla="*/ 99892 w 262001"/>
                <a:gd name="connsiteY114" fmla="*/ 82097 h 142758"/>
                <a:gd name="connsiteX115" fmla="*/ 100772 w 262001"/>
                <a:gd name="connsiteY115" fmla="*/ 82588 h 142758"/>
                <a:gd name="connsiteX116" fmla="*/ 101651 w 262001"/>
                <a:gd name="connsiteY116" fmla="*/ 83086 h 142758"/>
                <a:gd name="connsiteX117" fmla="*/ 102522 w 262001"/>
                <a:gd name="connsiteY117" fmla="*/ 83576 h 142758"/>
                <a:gd name="connsiteX118" fmla="*/ 103402 w 262001"/>
                <a:gd name="connsiteY118" fmla="*/ 84058 h 142758"/>
                <a:gd name="connsiteX119" fmla="*/ 104273 w 262001"/>
                <a:gd name="connsiteY119" fmla="*/ 84541 h 142758"/>
                <a:gd name="connsiteX120" fmla="*/ 105152 w 262001"/>
                <a:gd name="connsiteY120" fmla="*/ 85023 h 142758"/>
                <a:gd name="connsiteX121" fmla="*/ 106032 w 262001"/>
                <a:gd name="connsiteY121" fmla="*/ 85498 h 142758"/>
                <a:gd name="connsiteX122" fmla="*/ 106903 w 262001"/>
                <a:gd name="connsiteY122" fmla="*/ 85964 h 142758"/>
                <a:gd name="connsiteX123" fmla="*/ 107782 w 262001"/>
                <a:gd name="connsiteY123" fmla="*/ 86439 h 142758"/>
                <a:gd name="connsiteX124" fmla="*/ 108654 w 262001"/>
                <a:gd name="connsiteY124" fmla="*/ 86906 h 142758"/>
                <a:gd name="connsiteX125" fmla="*/ 109533 w 262001"/>
                <a:gd name="connsiteY125" fmla="*/ 87365 h 142758"/>
                <a:gd name="connsiteX126" fmla="*/ 110412 w 262001"/>
                <a:gd name="connsiteY126" fmla="*/ 87824 h 142758"/>
                <a:gd name="connsiteX127" fmla="*/ 111284 w 262001"/>
                <a:gd name="connsiteY127" fmla="*/ 88283 h 142758"/>
                <a:gd name="connsiteX128" fmla="*/ 112163 w 262001"/>
                <a:gd name="connsiteY128" fmla="*/ 88735 h 142758"/>
                <a:gd name="connsiteX129" fmla="*/ 113042 w 262001"/>
                <a:gd name="connsiteY129" fmla="*/ 89186 h 142758"/>
                <a:gd name="connsiteX130" fmla="*/ 113914 w 262001"/>
                <a:gd name="connsiteY130" fmla="*/ 89637 h 142758"/>
                <a:gd name="connsiteX131" fmla="*/ 114793 w 262001"/>
                <a:gd name="connsiteY131" fmla="*/ 90081 h 142758"/>
                <a:gd name="connsiteX132" fmla="*/ 115664 w 262001"/>
                <a:gd name="connsiteY132" fmla="*/ 90516 h 142758"/>
                <a:gd name="connsiteX133" fmla="*/ 116544 w 262001"/>
                <a:gd name="connsiteY133" fmla="*/ 90960 h 142758"/>
                <a:gd name="connsiteX134" fmla="*/ 117423 w 262001"/>
                <a:gd name="connsiteY134" fmla="*/ 91396 h 142758"/>
                <a:gd name="connsiteX135" fmla="*/ 118295 w 262001"/>
                <a:gd name="connsiteY135" fmla="*/ 91824 h 142758"/>
                <a:gd name="connsiteX136" fmla="*/ 119174 w 262001"/>
                <a:gd name="connsiteY136" fmla="*/ 92252 h 142758"/>
                <a:gd name="connsiteX137" fmla="*/ 120045 w 262001"/>
                <a:gd name="connsiteY137" fmla="*/ 92679 h 142758"/>
                <a:gd name="connsiteX138" fmla="*/ 120924 w 262001"/>
                <a:gd name="connsiteY138" fmla="*/ 93100 h 142758"/>
                <a:gd name="connsiteX139" fmla="*/ 121804 w 262001"/>
                <a:gd name="connsiteY139" fmla="*/ 93520 h 142758"/>
                <a:gd name="connsiteX140" fmla="*/ 122675 w 262001"/>
                <a:gd name="connsiteY140" fmla="*/ 93940 h 142758"/>
                <a:gd name="connsiteX141" fmla="*/ 123555 w 262001"/>
                <a:gd name="connsiteY141" fmla="*/ 94352 h 142758"/>
                <a:gd name="connsiteX142" fmla="*/ 124434 w 262001"/>
                <a:gd name="connsiteY142" fmla="*/ 94765 h 142758"/>
                <a:gd name="connsiteX143" fmla="*/ 125305 w 262001"/>
                <a:gd name="connsiteY143" fmla="*/ 95169 h 142758"/>
                <a:gd name="connsiteX144" fmla="*/ 126184 w 262001"/>
                <a:gd name="connsiteY144" fmla="*/ 95582 h 142758"/>
                <a:gd name="connsiteX145" fmla="*/ 127056 w 262001"/>
                <a:gd name="connsiteY145" fmla="*/ 95979 h 142758"/>
                <a:gd name="connsiteX146" fmla="*/ 127935 w 262001"/>
                <a:gd name="connsiteY146" fmla="*/ 96383 h 142758"/>
                <a:gd name="connsiteX147" fmla="*/ 128814 w 262001"/>
                <a:gd name="connsiteY147" fmla="*/ 96780 h 142758"/>
                <a:gd name="connsiteX148" fmla="*/ 129686 w 262001"/>
                <a:gd name="connsiteY148" fmla="*/ 97169 h 142758"/>
                <a:gd name="connsiteX149" fmla="*/ 130565 w 262001"/>
                <a:gd name="connsiteY149" fmla="*/ 97558 h 142758"/>
                <a:gd name="connsiteX150" fmla="*/ 131437 w 262001"/>
                <a:gd name="connsiteY150" fmla="*/ 97947 h 142758"/>
                <a:gd name="connsiteX151" fmla="*/ 132316 w 262001"/>
                <a:gd name="connsiteY151" fmla="*/ 98336 h 142758"/>
                <a:gd name="connsiteX152" fmla="*/ 133195 w 262001"/>
                <a:gd name="connsiteY152" fmla="*/ 98718 h 142758"/>
                <a:gd name="connsiteX153" fmla="*/ 134067 w 262001"/>
                <a:gd name="connsiteY153" fmla="*/ 99099 h 142758"/>
                <a:gd name="connsiteX154" fmla="*/ 134946 w 262001"/>
                <a:gd name="connsiteY154" fmla="*/ 99472 h 142758"/>
                <a:gd name="connsiteX155" fmla="*/ 135825 w 262001"/>
                <a:gd name="connsiteY155" fmla="*/ 99846 h 142758"/>
                <a:gd name="connsiteX156" fmla="*/ 136697 w 262001"/>
                <a:gd name="connsiteY156" fmla="*/ 100219 h 142758"/>
                <a:gd name="connsiteX157" fmla="*/ 137576 w 262001"/>
                <a:gd name="connsiteY157" fmla="*/ 100593 h 142758"/>
                <a:gd name="connsiteX158" fmla="*/ 138447 w 262001"/>
                <a:gd name="connsiteY158" fmla="*/ 100958 h 142758"/>
                <a:gd name="connsiteX159" fmla="*/ 139327 w 262001"/>
                <a:gd name="connsiteY159" fmla="*/ 101316 h 142758"/>
                <a:gd name="connsiteX160" fmla="*/ 140206 w 262001"/>
                <a:gd name="connsiteY160" fmla="*/ 101682 h 142758"/>
                <a:gd name="connsiteX161" fmla="*/ 141077 w 262001"/>
                <a:gd name="connsiteY161" fmla="*/ 102040 h 142758"/>
                <a:gd name="connsiteX162" fmla="*/ 141957 w 262001"/>
                <a:gd name="connsiteY162" fmla="*/ 102398 h 142758"/>
                <a:gd name="connsiteX163" fmla="*/ 142828 w 262001"/>
                <a:gd name="connsiteY163" fmla="*/ 102748 h 142758"/>
                <a:gd name="connsiteX164" fmla="*/ 143707 w 262001"/>
                <a:gd name="connsiteY164" fmla="*/ 103098 h 142758"/>
                <a:gd name="connsiteX165" fmla="*/ 144587 w 262001"/>
                <a:gd name="connsiteY165" fmla="*/ 103448 h 142758"/>
                <a:gd name="connsiteX166" fmla="*/ 145458 w 262001"/>
                <a:gd name="connsiteY166" fmla="*/ 103791 h 142758"/>
                <a:gd name="connsiteX167" fmla="*/ 146337 w 262001"/>
                <a:gd name="connsiteY167" fmla="*/ 104133 h 142758"/>
                <a:gd name="connsiteX168" fmla="*/ 147209 w 262001"/>
                <a:gd name="connsiteY168" fmla="*/ 104476 h 142758"/>
                <a:gd name="connsiteX169" fmla="*/ 148088 w 262001"/>
                <a:gd name="connsiteY169" fmla="*/ 104810 h 142758"/>
                <a:gd name="connsiteX170" fmla="*/ 148967 w 262001"/>
                <a:gd name="connsiteY170" fmla="*/ 105145 h 142758"/>
                <a:gd name="connsiteX171" fmla="*/ 149839 w 262001"/>
                <a:gd name="connsiteY171" fmla="*/ 105479 h 142758"/>
                <a:gd name="connsiteX172" fmla="*/ 150718 w 262001"/>
                <a:gd name="connsiteY172" fmla="*/ 105806 h 142758"/>
                <a:gd name="connsiteX173" fmla="*/ 151597 w 262001"/>
                <a:gd name="connsiteY173" fmla="*/ 106141 h 142758"/>
                <a:gd name="connsiteX174" fmla="*/ 152469 w 262001"/>
                <a:gd name="connsiteY174" fmla="*/ 106460 h 142758"/>
                <a:gd name="connsiteX175" fmla="*/ 153348 w 262001"/>
                <a:gd name="connsiteY175" fmla="*/ 106786 h 142758"/>
                <a:gd name="connsiteX176" fmla="*/ 154219 w 262001"/>
                <a:gd name="connsiteY176" fmla="*/ 107105 h 142758"/>
                <a:gd name="connsiteX177" fmla="*/ 155099 w 262001"/>
                <a:gd name="connsiteY177" fmla="*/ 107425 h 142758"/>
                <a:gd name="connsiteX178" fmla="*/ 155978 w 262001"/>
                <a:gd name="connsiteY178" fmla="*/ 107736 h 142758"/>
                <a:gd name="connsiteX179" fmla="*/ 156849 w 262001"/>
                <a:gd name="connsiteY179" fmla="*/ 108055 h 142758"/>
                <a:gd name="connsiteX180" fmla="*/ 157729 w 262001"/>
                <a:gd name="connsiteY180" fmla="*/ 108358 h 142758"/>
                <a:gd name="connsiteX181" fmla="*/ 158600 w 262001"/>
                <a:gd name="connsiteY181" fmla="*/ 108669 h 142758"/>
                <a:gd name="connsiteX182" fmla="*/ 159479 w 262001"/>
                <a:gd name="connsiteY182" fmla="*/ 108973 h 142758"/>
                <a:gd name="connsiteX183" fmla="*/ 160359 w 262001"/>
                <a:gd name="connsiteY183" fmla="*/ 109276 h 142758"/>
                <a:gd name="connsiteX184" fmla="*/ 161230 w 262001"/>
                <a:gd name="connsiteY184" fmla="*/ 109580 h 142758"/>
                <a:gd name="connsiteX185" fmla="*/ 162109 w 262001"/>
                <a:gd name="connsiteY185" fmla="*/ 109883 h 142758"/>
                <a:gd name="connsiteX186" fmla="*/ 162989 w 262001"/>
                <a:gd name="connsiteY186" fmla="*/ 110179 h 142758"/>
                <a:gd name="connsiteX187" fmla="*/ 163860 w 262001"/>
                <a:gd name="connsiteY187" fmla="*/ 110467 h 142758"/>
                <a:gd name="connsiteX188" fmla="*/ 164739 w 262001"/>
                <a:gd name="connsiteY188" fmla="*/ 110763 h 142758"/>
                <a:gd name="connsiteX189" fmla="*/ 165611 w 262001"/>
                <a:gd name="connsiteY189" fmla="*/ 111051 h 142758"/>
                <a:gd name="connsiteX190" fmla="*/ 166490 w 262001"/>
                <a:gd name="connsiteY190" fmla="*/ 111338 h 142758"/>
                <a:gd name="connsiteX191" fmla="*/ 167369 w 262001"/>
                <a:gd name="connsiteY191" fmla="*/ 111626 h 142758"/>
                <a:gd name="connsiteX192" fmla="*/ 168241 w 262001"/>
                <a:gd name="connsiteY192" fmla="*/ 111906 h 142758"/>
                <a:gd name="connsiteX193" fmla="*/ 169120 w 262001"/>
                <a:gd name="connsiteY193" fmla="*/ 112187 h 142758"/>
                <a:gd name="connsiteX194" fmla="*/ 169991 w 262001"/>
                <a:gd name="connsiteY194" fmla="*/ 112467 h 142758"/>
                <a:gd name="connsiteX195" fmla="*/ 170871 w 262001"/>
                <a:gd name="connsiteY195" fmla="*/ 112747 h 142758"/>
                <a:gd name="connsiteX196" fmla="*/ 171750 w 262001"/>
                <a:gd name="connsiteY196" fmla="*/ 113019 h 142758"/>
                <a:gd name="connsiteX197" fmla="*/ 172622 w 262001"/>
                <a:gd name="connsiteY197" fmla="*/ 113291 h 142758"/>
                <a:gd name="connsiteX198" fmla="*/ 173501 w 262001"/>
                <a:gd name="connsiteY198" fmla="*/ 113564 h 142758"/>
                <a:gd name="connsiteX199" fmla="*/ 174380 w 262001"/>
                <a:gd name="connsiteY199" fmla="*/ 113828 h 142758"/>
                <a:gd name="connsiteX200" fmla="*/ 175251 w 262001"/>
                <a:gd name="connsiteY200" fmla="*/ 114093 h 142758"/>
                <a:gd name="connsiteX201" fmla="*/ 176131 w 262001"/>
                <a:gd name="connsiteY201" fmla="*/ 114357 h 142758"/>
                <a:gd name="connsiteX202" fmla="*/ 177002 w 262001"/>
                <a:gd name="connsiteY202" fmla="*/ 114622 h 142758"/>
                <a:gd name="connsiteX203" fmla="*/ 177882 w 262001"/>
                <a:gd name="connsiteY203" fmla="*/ 114879 h 142758"/>
                <a:gd name="connsiteX204" fmla="*/ 178761 w 262001"/>
                <a:gd name="connsiteY204" fmla="*/ 115136 h 142758"/>
                <a:gd name="connsiteX205" fmla="*/ 179632 w 262001"/>
                <a:gd name="connsiteY205" fmla="*/ 115392 h 142758"/>
                <a:gd name="connsiteX206" fmla="*/ 180511 w 262001"/>
                <a:gd name="connsiteY206" fmla="*/ 115649 h 142758"/>
                <a:gd name="connsiteX207" fmla="*/ 181383 w 262001"/>
                <a:gd name="connsiteY207" fmla="*/ 115898 h 142758"/>
                <a:gd name="connsiteX208" fmla="*/ 182262 w 262001"/>
                <a:gd name="connsiteY208" fmla="*/ 116147 h 142758"/>
                <a:gd name="connsiteX209" fmla="*/ 183141 w 262001"/>
                <a:gd name="connsiteY209" fmla="*/ 116396 h 142758"/>
                <a:gd name="connsiteX210" fmla="*/ 184013 w 262001"/>
                <a:gd name="connsiteY210" fmla="*/ 116637 h 142758"/>
                <a:gd name="connsiteX211" fmla="*/ 184892 w 262001"/>
                <a:gd name="connsiteY211" fmla="*/ 116886 h 142758"/>
                <a:gd name="connsiteX212" fmla="*/ 185771 w 262001"/>
                <a:gd name="connsiteY212" fmla="*/ 117127 h 142758"/>
                <a:gd name="connsiteX213" fmla="*/ 186643 w 262001"/>
                <a:gd name="connsiteY213" fmla="*/ 117361 h 142758"/>
                <a:gd name="connsiteX214" fmla="*/ 187522 w 262001"/>
                <a:gd name="connsiteY214" fmla="*/ 117602 h 142758"/>
                <a:gd name="connsiteX215" fmla="*/ 188393 w 262001"/>
                <a:gd name="connsiteY215" fmla="*/ 117836 h 142758"/>
                <a:gd name="connsiteX216" fmla="*/ 189273 w 262001"/>
                <a:gd name="connsiteY216" fmla="*/ 118069 h 142758"/>
                <a:gd name="connsiteX217" fmla="*/ 190152 w 262001"/>
                <a:gd name="connsiteY217" fmla="*/ 118302 h 142758"/>
                <a:gd name="connsiteX218" fmla="*/ 191024 w 262001"/>
                <a:gd name="connsiteY218" fmla="*/ 118536 h 142758"/>
                <a:gd name="connsiteX219" fmla="*/ 191903 w 262001"/>
                <a:gd name="connsiteY219" fmla="*/ 118761 h 142758"/>
                <a:gd name="connsiteX220" fmla="*/ 192774 w 262001"/>
                <a:gd name="connsiteY220" fmla="*/ 118987 h 142758"/>
                <a:gd name="connsiteX221" fmla="*/ 193653 w 262001"/>
                <a:gd name="connsiteY221" fmla="*/ 119213 h 142758"/>
                <a:gd name="connsiteX222" fmla="*/ 194533 w 262001"/>
                <a:gd name="connsiteY222" fmla="*/ 119438 h 142758"/>
                <a:gd name="connsiteX223" fmla="*/ 195404 w 262001"/>
                <a:gd name="connsiteY223" fmla="*/ 119656 h 142758"/>
                <a:gd name="connsiteX224" fmla="*/ 196284 w 262001"/>
                <a:gd name="connsiteY224" fmla="*/ 119874 h 142758"/>
                <a:gd name="connsiteX225" fmla="*/ 197163 w 262001"/>
                <a:gd name="connsiteY225" fmla="*/ 120092 h 142758"/>
                <a:gd name="connsiteX226" fmla="*/ 198034 w 262001"/>
                <a:gd name="connsiteY226" fmla="*/ 120310 h 142758"/>
                <a:gd name="connsiteX227" fmla="*/ 198913 w 262001"/>
                <a:gd name="connsiteY227" fmla="*/ 120520 h 142758"/>
                <a:gd name="connsiteX228" fmla="*/ 199785 w 262001"/>
                <a:gd name="connsiteY228" fmla="*/ 120730 h 142758"/>
                <a:gd name="connsiteX229" fmla="*/ 200664 w 262001"/>
                <a:gd name="connsiteY229" fmla="*/ 120940 h 142758"/>
                <a:gd name="connsiteX230" fmla="*/ 201543 w 262001"/>
                <a:gd name="connsiteY230" fmla="*/ 121150 h 142758"/>
                <a:gd name="connsiteX231" fmla="*/ 202415 w 262001"/>
                <a:gd name="connsiteY231" fmla="*/ 121360 h 142758"/>
                <a:gd name="connsiteX232" fmla="*/ 203294 w 262001"/>
                <a:gd name="connsiteY232" fmla="*/ 121563 h 142758"/>
                <a:gd name="connsiteX233" fmla="*/ 204166 w 262001"/>
                <a:gd name="connsiteY233" fmla="*/ 121765 h 142758"/>
                <a:gd name="connsiteX234" fmla="*/ 205045 w 262001"/>
                <a:gd name="connsiteY234" fmla="*/ 121967 h 142758"/>
                <a:gd name="connsiteX235" fmla="*/ 205924 w 262001"/>
                <a:gd name="connsiteY235" fmla="*/ 122169 h 142758"/>
                <a:gd name="connsiteX236" fmla="*/ 206796 w 262001"/>
                <a:gd name="connsiteY236" fmla="*/ 122364 h 142758"/>
                <a:gd name="connsiteX237" fmla="*/ 207675 w 262001"/>
                <a:gd name="connsiteY237" fmla="*/ 122559 h 142758"/>
                <a:gd name="connsiteX238" fmla="*/ 208554 w 262001"/>
                <a:gd name="connsiteY238" fmla="*/ 122753 h 142758"/>
                <a:gd name="connsiteX239" fmla="*/ 209426 w 262001"/>
                <a:gd name="connsiteY239" fmla="*/ 122948 h 142758"/>
                <a:gd name="connsiteX240" fmla="*/ 210305 w 262001"/>
                <a:gd name="connsiteY240" fmla="*/ 123142 h 142758"/>
                <a:gd name="connsiteX241" fmla="*/ 211176 w 262001"/>
                <a:gd name="connsiteY241" fmla="*/ 123329 h 142758"/>
                <a:gd name="connsiteX242" fmla="*/ 212056 w 262001"/>
                <a:gd name="connsiteY242" fmla="*/ 123516 h 142758"/>
                <a:gd name="connsiteX243" fmla="*/ 212935 w 262001"/>
                <a:gd name="connsiteY243" fmla="*/ 123702 h 142758"/>
                <a:gd name="connsiteX244" fmla="*/ 213806 w 262001"/>
                <a:gd name="connsiteY244" fmla="*/ 123889 h 142758"/>
                <a:gd name="connsiteX245" fmla="*/ 214686 w 262001"/>
                <a:gd name="connsiteY245" fmla="*/ 124076 h 142758"/>
                <a:gd name="connsiteX246" fmla="*/ 215557 w 262001"/>
                <a:gd name="connsiteY246" fmla="*/ 124255 h 142758"/>
                <a:gd name="connsiteX247" fmla="*/ 216436 w 262001"/>
                <a:gd name="connsiteY247" fmla="*/ 124434 h 142758"/>
                <a:gd name="connsiteX248" fmla="*/ 217316 w 262001"/>
                <a:gd name="connsiteY248" fmla="*/ 124613 h 142758"/>
                <a:gd name="connsiteX249" fmla="*/ 218187 w 262001"/>
                <a:gd name="connsiteY249" fmla="*/ 124792 h 142758"/>
                <a:gd name="connsiteX250" fmla="*/ 219066 w 262001"/>
                <a:gd name="connsiteY250" fmla="*/ 124971 h 142758"/>
                <a:gd name="connsiteX251" fmla="*/ 219938 w 262001"/>
                <a:gd name="connsiteY251" fmla="*/ 125142 h 142758"/>
                <a:gd name="connsiteX252" fmla="*/ 220817 w 262001"/>
                <a:gd name="connsiteY252" fmla="*/ 125313 h 142758"/>
                <a:gd name="connsiteX253" fmla="*/ 221696 w 262001"/>
                <a:gd name="connsiteY253" fmla="*/ 125484 h 142758"/>
                <a:gd name="connsiteX254" fmla="*/ 222568 w 262001"/>
                <a:gd name="connsiteY254" fmla="*/ 125655 h 142758"/>
                <a:gd name="connsiteX255" fmla="*/ 223447 w 262001"/>
                <a:gd name="connsiteY255" fmla="*/ 125827 h 142758"/>
                <a:gd name="connsiteX256" fmla="*/ 224326 w 262001"/>
                <a:gd name="connsiteY256" fmla="*/ 125990 h 142758"/>
                <a:gd name="connsiteX257" fmla="*/ 225198 w 262001"/>
                <a:gd name="connsiteY257" fmla="*/ 126161 h 142758"/>
                <a:gd name="connsiteX258" fmla="*/ 226077 w 262001"/>
                <a:gd name="connsiteY258" fmla="*/ 126325 h 142758"/>
                <a:gd name="connsiteX259" fmla="*/ 226948 w 262001"/>
                <a:gd name="connsiteY259" fmla="*/ 126488 h 142758"/>
                <a:gd name="connsiteX260" fmla="*/ 227828 w 262001"/>
                <a:gd name="connsiteY260" fmla="*/ 126644 h 142758"/>
                <a:gd name="connsiteX261" fmla="*/ 228707 w 262001"/>
                <a:gd name="connsiteY261" fmla="*/ 126807 h 142758"/>
                <a:gd name="connsiteX262" fmla="*/ 229578 w 262001"/>
                <a:gd name="connsiteY262" fmla="*/ 126963 h 142758"/>
                <a:gd name="connsiteX263" fmla="*/ 230458 w 262001"/>
                <a:gd name="connsiteY263" fmla="*/ 127118 h 142758"/>
                <a:gd name="connsiteX264" fmla="*/ 231329 w 262001"/>
                <a:gd name="connsiteY264" fmla="*/ 127274 h 142758"/>
                <a:gd name="connsiteX265" fmla="*/ 232208 w 262001"/>
                <a:gd name="connsiteY265" fmla="*/ 127429 h 142758"/>
                <a:gd name="connsiteX266" fmla="*/ 233088 w 262001"/>
                <a:gd name="connsiteY266" fmla="*/ 127585 h 142758"/>
                <a:gd name="connsiteX267" fmla="*/ 233959 w 262001"/>
                <a:gd name="connsiteY267" fmla="*/ 127733 h 142758"/>
                <a:gd name="connsiteX268" fmla="*/ 234838 w 262001"/>
                <a:gd name="connsiteY268" fmla="*/ 127889 h 142758"/>
                <a:gd name="connsiteX269" fmla="*/ 235718 w 262001"/>
                <a:gd name="connsiteY269" fmla="*/ 128036 h 142758"/>
                <a:gd name="connsiteX270" fmla="*/ 236589 w 262001"/>
                <a:gd name="connsiteY270" fmla="*/ 128184 h 142758"/>
                <a:gd name="connsiteX271" fmla="*/ 237468 w 262001"/>
                <a:gd name="connsiteY271" fmla="*/ 128332 h 142758"/>
                <a:gd name="connsiteX272" fmla="*/ 238340 w 262001"/>
                <a:gd name="connsiteY272" fmla="*/ 128472 h 142758"/>
                <a:gd name="connsiteX273" fmla="*/ 239219 w 262001"/>
                <a:gd name="connsiteY273" fmla="*/ 128620 h 142758"/>
                <a:gd name="connsiteX274" fmla="*/ 240098 w 262001"/>
                <a:gd name="connsiteY274" fmla="*/ 128760 h 142758"/>
                <a:gd name="connsiteX275" fmla="*/ 240970 w 262001"/>
                <a:gd name="connsiteY275" fmla="*/ 128900 h 142758"/>
                <a:gd name="connsiteX276" fmla="*/ 241849 w 262001"/>
                <a:gd name="connsiteY276" fmla="*/ 129040 h 142758"/>
                <a:gd name="connsiteX277" fmla="*/ 242720 w 262001"/>
                <a:gd name="connsiteY277" fmla="*/ 129180 h 142758"/>
                <a:gd name="connsiteX278" fmla="*/ 243600 w 262001"/>
                <a:gd name="connsiteY278" fmla="*/ 129320 h 142758"/>
                <a:gd name="connsiteX279" fmla="*/ 244479 w 262001"/>
                <a:gd name="connsiteY279" fmla="*/ 129452 h 142758"/>
                <a:gd name="connsiteX280" fmla="*/ 245351 w 262001"/>
                <a:gd name="connsiteY280" fmla="*/ 129593 h 142758"/>
                <a:gd name="connsiteX281" fmla="*/ 246230 w 262001"/>
                <a:gd name="connsiteY281" fmla="*/ 129725 h 142758"/>
                <a:gd name="connsiteX282" fmla="*/ 247109 w 262001"/>
                <a:gd name="connsiteY282" fmla="*/ 129857 h 142758"/>
                <a:gd name="connsiteX283" fmla="*/ 247980 w 262001"/>
                <a:gd name="connsiteY283" fmla="*/ 129989 h 142758"/>
                <a:gd name="connsiteX284" fmla="*/ 248860 w 262001"/>
                <a:gd name="connsiteY284" fmla="*/ 130122 h 142758"/>
                <a:gd name="connsiteX285" fmla="*/ 249731 w 262001"/>
                <a:gd name="connsiteY285" fmla="*/ 130246 h 142758"/>
                <a:gd name="connsiteX286" fmla="*/ 250611 w 262001"/>
                <a:gd name="connsiteY286" fmla="*/ 130378 h 142758"/>
                <a:gd name="connsiteX287" fmla="*/ 251490 w 262001"/>
                <a:gd name="connsiteY287" fmla="*/ 130503 h 142758"/>
                <a:gd name="connsiteX288" fmla="*/ 252361 w 262001"/>
                <a:gd name="connsiteY288" fmla="*/ 130627 h 142758"/>
                <a:gd name="connsiteX289" fmla="*/ 253240 w 262001"/>
                <a:gd name="connsiteY289" fmla="*/ 130752 h 142758"/>
                <a:gd name="connsiteX290" fmla="*/ 254112 w 262001"/>
                <a:gd name="connsiteY290" fmla="*/ 130876 h 142758"/>
                <a:gd name="connsiteX291" fmla="*/ 254991 w 262001"/>
                <a:gd name="connsiteY291" fmla="*/ 130993 h 142758"/>
                <a:gd name="connsiteX292" fmla="*/ 255870 w 262001"/>
                <a:gd name="connsiteY292" fmla="*/ 131118 h 142758"/>
                <a:gd name="connsiteX293" fmla="*/ 256742 w 262001"/>
                <a:gd name="connsiteY293" fmla="*/ 131234 h 142758"/>
                <a:gd name="connsiteX294" fmla="*/ 257621 w 262001"/>
                <a:gd name="connsiteY294" fmla="*/ 131359 h 142758"/>
                <a:gd name="connsiteX295" fmla="*/ 258500 w 262001"/>
                <a:gd name="connsiteY295" fmla="*/ 131476 h 142758"/>
                <a:gd name="connsiteX296" fmla="*/ 259372 w 262001"/>
                <a:gd name="connsiteY296" fmla="*/ 131592 h 142758"/>
                <a:gd name="connsiteX297" fmla="*/ 260251 w 262001"/>
                <a:gd name="connsiteY297" fmla="*/ 131709 h 142758"/>
                <a:gd name="connsiteX298" fmla="*/ 261123 w 262001"/>
                <a:gd name="connsiteY298" fmla="*/ 131818 h 142758"/>
                <a:gd name="connsiteX299" fmla="*/ 262002 w 262001"/>
                <a:gd name="connsiteY299" fmla="*/ 131935 h 142758"/>
                <a:gd name="connsiteX300" fmla="*/ 262002 w 262001"/>
                <a:gd name="connsiteY300" fmla="*/ 142758 h 142758"/>
                <a:gd name="connsiteX301" fmla="*/ 0 w 262001"/>
                <a:gd name="connsiteY301" fmla="*/ 142758 h 142758"/>
                <a:gd name="connsiteX302" fmla="*/ 0 w 262001"/>
                <a:gd name="connsiteY302" fmla="*/ 0 h 1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262001" h="142758">
                  <a:moveTo>
                    <a:pt x="0" y="0"/>
                  </a:moveTo>
                  <a:lnTo>
                    <a:pt x="879" y="973"/>
                  </a:lnTo>
                  <a:lnTo>
                    <a:pt x="1751" y="1937"/>
                  </a:lnTo>
                  <a:lnTo>
                    <a:pt x="2630" y="2895"/>
                  </a:lnTo>
                  <a:lnTo>
                    <a:pt x="3509" y="3852"/>
                  </a:lnTo>
                  <a:lnTo>
                    <a:pt x="4381" y="4801"/>
                  </a:lnTo>
                  <a:lnTo>
                    <a:pt x="5260" y="5750"/>
                  </a:lnTo>
                  <a:lnTo>
                    <a:pt x="6139" y="6692"/>
                  </a:lnTo>
                  <a:lnTo>
                    <a:pt x="7011" y="7625"/>
                  </a:lnTo>
                  <a:lnTo>
                    <a:pt x="7890" y="8559"/>
                  </a:lnTo>
                  <a:lnTo>
                    <a:pt x="8761" y="9485"/>
                  </a:lnTo>
                  <a:lnTo>
                    <a:pt x="9641" y="10411"/>
                  </a:lnTo>
                  <a:lnTo>
                    <a:pt x="10520" y="11329"/>
                  </a:lnTo>
                  <a:lnTo>
                    <a:pt x="11391" y="12239"/>
                  </a:lnTo>
                  <a:lnTo>
                    <a:pt x="12271" y="13150"/>
                  </a:lnTo>
                  <a:lnTo>
                    <a:pt x="13142" y="14053"/>
                  </a:lnTo>
                  <a:lnTo>
                    <a:pt x="14021" y="14947"/>
                  </a:lnTo>
                  <a:lnTo>
                    <a:pt x="14901" y="15842"/>
                  </a:lnTo>
                  <a:lnTo>
                    <a:pt x="15772" y="16729"/>
                  </a:lnTo>
                  <a:lnTo>
                    <a:pt x="16651" y="17616"/>
                  </a:lnTo>
                  <a:lnTo>
                    <a:pt x="17531" y="18495"/>
                  </a:lnTo>
                  <a:lnTo>
                    <a:pt x="18402" y="19375"/>
                  </a:lnTo>
                  <a:lnTo>
                    <a:pt x="19281" y="20238"/>
                  </a:lnTo>
                  <a:lnTo>
                    <a:pt x="20153" y="21110"/>
                  </a:lnTo>
                  <a:lnTo>
                    <a:pt x="21032" y="21966"/>
                  </a:lnTo>
                  <a:lnTo>
                    <a:pt x="21911" y="22822"/>
                  </a:lnTo>
                  <a:lnTo>
                    <a:pt x="22783" y="23678"/>
                  </a:lnTo>
                  <a:lnTo>
                    <a:pt x="23662" y="24526"/>
                  </a:lnTo>
                  <a:lnTo>
                    <a:pt x="24534" y="25366"/>
                  </a:lnTo>
                  <a:lnTo>
                    <a:pt x="25413" y="26206"/>
                  </a:lnTo>
                  <a:lnTo>
                    <a:pt x="26292" y="27039"/>
                  </a:lnTo>
                  <a:lnTo>
                    <a:pt x="27163" y="27864"/>
                  </a:lnTo>
                  <a:lnTo>
                    <a:pt x="28043" y="28689"/>
                  </a:lnTo>
                  <a:lnTo>
                    <a:pt x="28922" y="29506"/>
                  </a:lnTo>
                  <a:lnTo>
                    <a:pt x="29793" y="30323"/>
                  </a:lnTo>
                  <a:lnTo>
                    <a:pt x="30673" y="31132"/>
                  </a:lnTo>
                  <a:lnTo>
                    <a:pt x="31544" y="31941"/>
                  </a:lnTo>
                  <a:lnTo>
                    <a:pt x="32423" y="32743"/>
                  </a:lnTo>
                  <a:lnTo>
                    <a:pt x="33303" y="33536"/>
                  </a:lnTo>
                  <a:lnTo>
                    <a:pt x="34174" y="34330"/>
                  </a:lnTo>
                  <a:lnTo>
                    <a:pt x="35053" y="35116"/>
                  </a:lnTo>
                  <a:lnTo>
                    <a:pt x="35925" y="35902"/>
                  </a:lnTo>
                  <a:lnTo>
                    <a:pt x="36804" y="36680"/>
                  </a:lnTo>
                  <a:lnTo>
                    <a:pt x="37683" y="37458"/>
                  </a:lnTo>
                  <a:lnTo>
                    <a:pt x="38555" y="38228"/>
                  </a:lnTo>
                  <a:lnTo>
                    <a:pt x="39434" y="38991"/>
                  </a:lnTo>
                  <a:lnTo>
                    <a:pt x="40313" y="39753"/>
                  </a:lnTo>
                  <a:lnTo>
                    <a:pt x="41185" y="40516"/>
                  </a:lnTo>
                  <a:lnTo>
                    <a:pt x="42064" y="41263"/>
                  </a:lnTo>
                  <a:lnTo>
                    <a:pt x="42936" y="42017"/>
                  </a:lnTo>
                  <a:lnTo>
                    <a:pt x="43815" y="42757"/>
                  </a:lnTo>
                  <a:lnTo>
                    <a:pt x="44694" y="43496"/>
                  </a:lnTo>
                  <a:lnTo>
                    <a:pt x="45565" y="44235"/>
                  </a:lnTo>
                  <a:lnTo>
                    <a:pt x="46445" y="44966"/>
                  </a:lnTo>
                  <a:lnTo>
                    <a:pt x="47316" y="45698"/>
                  </a:lnTo>
                  <a:lnTo>
                    <a:pt x="48195" y="46414"/>
                  </a:lnTo>
                  <a:lnTo>
                    <a:pt x="49075" y="47137"/>
                  </a:lnTo>
                  <a:lnTo>
                    <a:pt x="49946" y="47853"/>
                  </a:lnTo>
                  <a:lnTo>
                    <a:pt x="50825" y="48561"/>
                  </a:lnTo>
                  <a:lnTo>
                    <a:pt x="51705" y="49269"/>
                  </a:lnTo>
                  <a:lnTo>
                    <a:pt x="52576" y="49970"/>
                  </a:lnTo>
                  <a:lnTo>
                    <a:pt x="53455" y="50670"/>
                  </a:lnTo>
                  <a:lnTo>
                    <a:pt x="54327" y="51362"/>
                  </a:lnTo>
                  <a:lnTo>
                    <a:pt x="55206" y="52047"/>
                  </a:lnTo>
                  <a:lnTo>
                    <a:pt x="56085" y="52740"/>
                  </a:lnTo>
                  <a:lnTo>
                    <a:pt x="56957" y="53417"/>
                  </a:lnTo>
                  <a:lnTo>
                    <a:pt x="57836" y="54094"/>
                  </a:lnTo>
                  <a:lnTo>
                    <a:pt x="58708" y="54770"/>
                  </a:lnTo>
                  <a:lnTo>
                    <a:pt x="59587" y="55440"/>
                  </a:lnTo>
                  <a:lnTo>
                    <a:pt x="60466" y="56101"/>
                  </a:lnTo>
                  <a:lnTo>
                    <a:pt x="61338" y="56762"/>
                  </a:lnTo>
                  <a:lnTo>
                    <a:pt x="62217" y="57424"/>
                  </a:lnTo>
                  <a:lnTo>
                    <a:pt x="63088" y="58077"/>
                  </a:lnTo>
                  <a:lnTo>
                    <a:pt x="63968" y="58723"/>
                  </a:lnTo>
                  <a:lnTo>
                    <a:pt x="64847" y="59369"/>
                  </a:lnTo>
                  <a:lnTo>
                    <a:pt x="65718" y="60007"/>
                  </a:lnTo>
                  <a:lnTo>
                    <a:pt x="66598" y="60645"/>
                  </a:lnTo>
                  <a:lnTo>
                    <a:pt x="67477" y="61283"/>
                  </a:lnTo>
                  <a:lnTo>
                    <a:pt x="68348" y="61906"/>
                  </a:lnTo>
                  <a:lnTo>
                    <a:pt x="69228" y="62536"/>
                  </a:lnTo>
                  <a:lnTo>
                    <a:pt x="70099" y="63158"/>
                  </a:lnTo>
                  <a:lnTo>
                    <a:pt x="70978" y="63773"/>
                  </a:lnTo>
                  <a:lnTo>
                    <a:pt x="71858" y="64388"/>
                  </a:lnTo>
                  <a:lnTo>
                    <a:pt x="72729" y="64995"/>
                  </a:lnTo>
                  <a:lnTo>
                    <a:pt x="73608" y="65602"/>
                  </a:lnTo>
                  <a:lnTo>
                    <a:pt x="74480" y="66209"/>
                  </a:lnTo>
                  <a:lnTo>
                    <a:pt x="75359" y="66808"/>
                  </a:lnTo>
                  <a:lnTo>
                    <a:pt x="76238" y="67399"/>
                  </a:lnTo>
                  <a:lnTo>
                    <a:pt x="77110" y="67990"/>
                  </a:lnTo>
                  <a:lnTo>
                    <a:pt x="77989" y="68582"/>
                  </a:lnTo>
                  <a:lnTo>
                    <a:pt x="78868" y="69165"/>
                  </a:lnTo>
                  <a:lnTo>
                    <a:pt x="79740" y="69741"/>
                  </a:lnTo>
                  <a:lnTo>
                    <a:pt x="80619" y="70317"/>
                  </a:lnTo>
                  <a:lnTo>
                    <a:pt x="81490" y="70893"/>
                  </a:lnTo>
                  <a:lnTo>
                    <a:pt x="82370" y="71461"/>
                  </a:lnTo>
                  <a:lnTo>
                    <a:pt x="83249" y="72029"/>
                  </a:lnTo>
                  <a:lnTo>
                    <a:pt x="84120" y="72589"/>
                  </a:lnTo>
                  <a:lnTo>
                    <a:pt x="85000" y="73149"/>
                  </a:lnTo>
                  <a:lnTo>
                    <a:pt x="85871" y="73702"/>
                  </a:lnTo>
                  <a:lnTo>
                    <a:pt x="86750" y="74254"/>
                  </a:lnTo>
                  <a:lnTo>
                    <a:pt x="87630" y="74799"/>
                  </a:lnTo>
                  <a:lnTo>
                    <a:pt x="88501" y="75343"/>
                  </a:lnTo>
                  <a:lnTo>
                    <a:pt x="89380" y="75880"/>
                  </a:lnTo>
                  <a:lnTo>
                    <a:pt x="90260" y="76417"/>
                  </a:lnTo>
                  <a:lnTo>
                    <a:pt x="91131" y="76954"/>
                  </a:lnTo>
                  <a:lnTo>
                    <a:pt x="92010" y="77483"/>
                  </a:lnTo>
                  <a:lnTo>
                    <a:pt x="92882" y="78012"/>
                  </a:lnTo>
                  <a:lnTo>
                    <a:pt x="93761" y="78534"/>
                  </a:lnTo>
                  <a:lnTo>
                    <a:pt x="94640" y="79055"/>
                  </a:lnTo>
                  <a:lnTo>
                    <a:pt x="95512" y="79569"/>
                  </a:lnTo>
                  <a:lnTo>
                    <a:pt x="96391" y="80082"/>
                  </a:lnTo>
                  <a:lnTo>
                    <a:pt x="97263" y="80588"/>
                  </a:lnTo>
                  <a:lnTo>
                    <a:pt x="98142" y="81094"/>
                  </a:lnTo>
                  <a:lnTo>
                    <a:pt x="99021" y="81599"/>
                  </a:lnTo>
                  <a:lnTo>
                    <a:pt x="99892" y="82097"/>
                  </a:lnTo>
                  <a:lnTo>
                    <a:pt x="100772" y="82588"/>
                  </a:lnTo>
                  <a:lnTo>
                    <a:pt x="101651" y="83086"/>
                  </a:lnTo>
                  <a:lnTo>
                    <a:pt x="102522" y="83576"/>
                  </a:lnTo>
                  <a:lnTo>
                    <a:pt x="103402" y="84058"/>
                  </a:lnTo>
                  <a:lnTo>
                    <a:pt x="104273" y="84541"/>
                  </a:lnTo>
                  <a:lnTo>
                    <a:pt x="105152" y="85023"/>
                  </a:lnTo>
                  <a:lnTo>
                    <a:pt x="106032" y="85498"/>
                  </a:lnTo>
                  <a:lnTo>
                    <a:pt x="106903" y="85964"/>
                  </a:lnTo>
                  <a:lnTo>
                    <a:pt x="107782" y="86439"/>
                  </a:lnTo>
                  <a:lnTo>
                    <a:pt x="108654" y="86906"/>
                  </a:lnTo>
                  <a:lnTo>
                    <a:pt x="109533" y="87365"/>
                  </a:lnTo>
                  <a:lnTo>
                    <a:pt x="110412" y="87824"/>
                  </a:lnTo>
                  <a:lnTo>
                    <a:pt x="111284" y="88283"/>
                  </a:lnTo>
                  <a:lnTo>
                    <a:pt x="112163" y="88735"/>
                  </a:lnTo>
                  <a:lnTo>
                    <a:pt x="113042" y="89186"/>
                  </a:lnTo>
                  <a:lnTo>
                    <a:pt x="113914" y="89637"/>
                  </a:lnTo>
                  <a:lnTo>
                    <a:pt x="114793" y="90081"/>
                  </a:lnTo>
                  <a:lnTo>
                    <a:pt x="115664" y="90516"/>
                  </a:lnTo>
                  <a:lnTo>
                    <a:pt x="116544" y="90960"/>
                  </a:lnTo>
                  <a:lnTo>
                    <a:pt x="117423" y="91396"/>
                  </a:lnTo>
                  <a:lnTo>
                    <a:pt x="118295" y="91824"/>
                  </a:lnTo>
                  <a:lnTo>
                    <a:pt x="119174" y="92252"/>
                  </a:lnTo>
                  <a:lnTo>
                    <a:pt x="120045" y="92679"/>
                  </a:lnTo>
                  <a:lnTo>
                    <a:pt x="120924" y="93100"/>
                  </a:lnTo>
                  <a:lnTo>
                    <a:pt x="121804" y="93520"/>
                  </a:lnTo>
                  <a:lnTo>
                    <a:pt x="122675" y="93940"/>
                  </a:lnTo>
                  <a:lnTo>
                    <a:pt x="123555" y="94352"/>
                  </a:lnTo>
                  <a:lnTo>
                    <a:pt x="124434" y="94765"/>
                  </a:lnTo>
                  <a:lnTo>
                    <a:pt x="125305" y="95169"/>
                  </a:lnTo>
                  <a:lnTo>
                    <a:pt x="126184" y="95582"/>
                  </a:lnTo>
                  <a:lnTo>
                    <a:pt x="127056" y="95979"/>
                  </a:lnTo>
                  <a:lnTo>
                    <a:pt x="127935" y="96383"/>
                  </a:lnTo>
                  <a:lnTo>
                    <a:pt x="128814" y="96780"/>
                  </a:lnTo>
                  <a:lnTo>
                    <a:pt x="129686" y="97169"/>
                  </a:lnTo>
                  <a:lnTo>
                    <a:pt x="130565" y="97558"/>
                  </a:lnTo>
                  <a:lnTo>
                    <a:pt x="131437" y="97947"/>
                  </a:lnTo>
                  <a:lnTo>
                    <a:pt x="132316" y="98336"/>
                  </a:lnTo>
                  <a:lnTo>
                    <a:pt x="133195" y="98718"/>
                  </a:lnTo>
                  <a:lnTo>
                    <a:pt x="134067" y="99099"/>
                  </a:lnTo>
                  <a:lnTo>
                    <a:pt x="134946" y="99472"/>
                  </a:lnTo>
                  <a:lnTo>
                    <a:pt x="135825" y="99846"/>
                  </a:lnTo>
                  <a:lnTo>
                    <a:pt x="136697" y="100219"/>
                  </a:lnTo>
                  <a:lnTo>
                    <a:pt x="137576" y="100593"/>
                  </a:lnTo>
                  <a:lnTo>
                    <a:pt x="138447" y="100958"/>
                  </a:lnTo>
                  <a:lnTo>
                    <a:pt x="139327" y="101316"/>
                  </a:lnTo>
                  <a:lnTo>
                    <a:pt x="140206" y="101682"/>
                  </a:lnTo>
                  <a:lnTo>
                    <a:pt x="141077" y="102040"/>
                  </a:lnTo>
                  <a:lnTo>
                    <a:pt x="141957" y="102398"/>
                  </a:lnTo>
                  <a:lnTo>
                    <a:pt x="142828" y="102748"/>
                  </a:lnTo>
                  <a:lnTo>
                    <a:pt x="143707" y="103098"/>
                  </a:lnTo>
                  <a:lnTo>
                    <a:pt x="144587" y="103448"/>
                  </a:lnTo>
                  <a:lnTo>
                    <a:pt x="145458" y="103791"/>
                  </a:lnTo>
                  <a:lnTo>
                    <a:pt x="146337" y="104133"/>
                  </a:lnTo>
                  <a:lnTo>
                    <a:pt x="147209" y="104476"/>
                  </a:lnTo>
                  <a:lnTo>
                    <a:pt x="148088" y="104810"/>
                  </a:lnTo>
                  <a:lnTo>
                    <a:pt x="148967" y="105145"/>
                  </a:lnTo>
                  <a:lnTo>
                    <a:pt x="149839" y="105479"/>
                  </a:lnTo>
                  <a:lnTo>
                    <a:pt x="150718" y="105806"/>
                  </a:lnTo>
                  <a:lnTo>
                    <a:pt x="151597" y="106141"/>
                  </a:lnTo>
                  <a:lnTo>
                    <a:pt x="152469" y="106460"/>
                  </a:lnTo>
                  <a:lnTo>
                    <a:pt x="153348" y="106786"/>
                  </a:lnTo>
                  <a:lnTo>
                    <a:pt x="154219" y="107105"/>
                  </a:lnTo>
                  <a:lnTo>
                    <a:pt x="155099" y="107425"/>
                  </a:lnTo>
                  <a:lnTo>
                    <a:pt x="155978" y="107736"/>
                  </a:lnTo>
                  <a:lnTo>
                    <a:pt x="156849" y="108055"/>
                  </a:lnTo>
                  <a:lnTo>
                    <a:pt x="157729" y="108358"/>
                  </a:lnTo>
                  <a:lnTo>
                    <a:pt x="158600" y="108669"/>
                  </a:lnTo>
                  <a:lnTo>
                    <a:pt x="159479" y="108973"/>
                  </a:lnTo>
                  <a:lnTo>
                    <a:pt x="160359" y="109276"/>
                  </a:lnTo>
                  <a:lnTo>
                    <a:pt x="161230" y="109580"/>
                  </a:lnTo>
                  <a:lnTo>
                    <a:pt x="162109" y="109883"/>
                  </a:lnTo>
                  <a:lnTo>
                    <a:pt x="162989" y="110179"/>
                  </a:lnTo>
                  <a:lnTo>
                    <a:pt x="163860" y="110467"/>
                  </a:lnTo>
                  <a:lnTo>
                    <a:pt x="164739" y="110763"/>
                  </a:lnTo>
                  <a:lnTo>
                    <a:pt x="165611" y="111051"/>
                  </a:lnTo>
                  <a:lnTo>
                    <a:pt x="166490" y="111338"/>
                  </a:lnTo>
                  <a:lnTo>
                    <a:pt x="167369" y="111626"/>
                  </a:lnTo>
                  <a:lnTo>
                    <a:pt x="168241" y="111906"/>
                  </a:lnTo>
                  <a:lnTo>
                    <a:pt x="169120" y="112187"/>
                  </a:lnTo>
                  <a:lnTo>
                    <a:pt x="169991" y="112467"/>
                  </a:lnTo>
                  <a:lnTo>
                    <a:pt x="170871" y="112747"/>
                  </a:lnTo>
                  <a:lnTo>
                    <a:pt x="171750" y="113019"/>
                  </a:lnTo>
                  <a:lnTo>
                    <a:pt x="172622" y="113291"/>
                  </a:lnTo>
                  <a:lnTo>
                    <a:pt x="173501" y="113564"/>
                  </a:lnTo>
                  <a:lnTo>
                    <a:pt x="174380" y="113828"/>
                  </a:lnTo>
                  <a:lnTo>
                    <a:pt x="175251" y="114093"/>
                  </a:lnTo>
                  <a:lnTo>
                    <a:pt x="176131" y="114357"/>
                  </a:lnTo>
                  <a:lnTo>
                    <a:pt x="177002" y="114622"/>
                  </a:lnTo>
                  <a:lnTo>
                    <a:pt x="177882" y="114879"/>
                  </a:lnTo>
                  <a:lnTo>
                    <a:pt x="178761" y="115136"/>
                  </a:lnTo>
                  <a:lnTo>
                    <a:pt x="179632" y="115392"/>
                  </a:lnTo>
                  <a:lnTo>
                    <a:pt x="180511" y="115649"/>
                  </a:lnTo>
                  <a:lnTo>
                    <a:pt x="181383" y="115898"/>
                  </a:lnTo>
                  <a:lnTo>
                    <a:pt x="182262" y="116147"/>
                  </a:lnTo>
                  <a:lnTo>
                    <a:pt x="183141" y="116396"/>
                  </a:lnTo>
                  <a:lnTo>
                    <a:pt x="184013" y="116637"/>
                  </a:lnTo>
                  <a:lnTo>
                    <a:pt x="184892" y="116886"/>
                  </a:lnTo>
                  <a:lnTo>
                    <a:pt x="185771" y="117127"/>
                  </a:lnTo>
                  <a:lnTo>
                    <a:pt x="186643" y="117361"/>
                  </a:lnTo>
                  <a:lnTo>
                    <a:pt x="187522" y="117602"/>
                  </a:lnTo>
                  <a:lnTo>
                    <a:pt x="188393" y="117836"/>
                  </a:lnTo>
                  <a:lnTo>
                    <a:pt x="189273" y="118069"/>
                  </a:lnTo>
                  <a:lnTo>
                    <a:pt x="190152" y="118302"/>
                  </a:lnTo>
                  <a:lnTo>
                    <a:pt x="191024" y="118536"/>
                  </a:lnTo>
                  <a:lnTo>
                    <a:pt x="191903" y="118761"/>
                  </a:lnTo>
                  <a:lnTo>
                    <a:pt x="192774" y="118987"/>
                  </a:lnTo>
                  <a:lnTo>
                    <a:pt x="193653" y="119213"/>
                  </a:lnTo>
                  <a:lnTo>
                    <a:pt x="194533" y="119438"/>
                  </a:lnTo>
                  <a:lnTo>
                    <a:pt x="195404" y="119656"/>
                  </a:lnTo>
                  <a:lnTo>
                    <a:pt x="196284" y="119874"/>
                  </a:lnTo>
                  <a:lnTo>
                    <a:pt x="197163" y="120092"/>
                  </a:lnTo>
                  <a:lnTo>
                    <a:pt x="198034" y="120310"/>
                  </a:lnTo>
                  <a:lnTo>
                    <a:pt x="198913" y="120520"/>
                  </a:lnTo>
                  <a:lnTo>
                    <a:pt x="199785" y="120730"/>
                  </a:lnTo>
                  <a:lnTo>
                    <a:pt x="200664" y="120940"/>
                  </a:lnTo>
                  <a:lnTo>
                    <a:pt x="201543" y="121150"/>
                  </a:lnTo>
                  <a:lnTo>
                    <a:pt x="202415" y="121360"/>
                  </a:lnTo>
                  <a:lnTo>
                    <a:pt x="203294" y="121563"/>
                  </a:lnTo>
                  <a:lnTo>
                    <a:pt x="204166" y="121765"/>
                  </a:lnTo>
                  <a:lnTo>
                    <a:pt x="205045" y="121967"/>
                  </a:lnTo>
                  <a:lnTo>
                    <a:pt x="205924" y="122169"/>
                  </a:lnTo>
                  <a:lnTo>
                    <a:pt x="206796" y="122364"/>
                  </a:lnTo>
                  <a:lnTo>
                    <a:pt x="207675" y="122559"/>
                  </a:lnTo>
                  <a:lnTo>
                    <a:pt x="208554" y="122753"/>
                  </a:lnTo>
                  <a:lnTo>
                    <a:pt x="209426" y="122948"/>
                  </a:lnTo>
                  <a:lnTo>
                    <a:pt x="210305" y="123142"/>
                  </a:lnTo>
                  <a:lnTo>
                    <a:pt x="211176" y="123329"/>
                  </a:lnTo>
                  <a:lnTo>
                    <a:pt x="212056" y="123516"/>
                  </a:lnTo>
                  <a:lnTo>
                    <a:pt x="212935" y="123702"/>
                  </a:lnTo>
                  <a:lnTo>
                    <a:pt x="213806" y="123889"/>
                  </a:lnTo>
                  <a:lnTo>
                    <a:pt x="214686" y="124076"/>
                  </a:lnTo>
                  <a:lnTo>
                    <a:pt x="215557" y="124255"/>
                  </a:lnTo>
                  <a:lnTo>
                    <a:pt x="216436" y="124434"/>
                  </a:lnTo>
                  <a:lnTo>
                    <a:pt x="217316" y="124613"/>
                  </a:lnTo>
                  <a:lnTo>
                    <a:pt x="218187" y="124792"/>
                  </a:lnTo>
                  <a:lnTo>
                    <a:pt x="219066" y="124971"/>
                  </a:lnTo>
                  <a:lnTo>
                    <a:pt x="219938" y="125142"/>
                  </a:lnTo>
                  <a:lnTo>
                    <a:pt x="220817" y="125313"/>
                  </a:lnTo>
                  <a:lnTo>
                    <a:pt x="221696" y="125484"/>
                  </a:lnTo>
                  <a:lnTo>
                    <a:pt x="222568" y="125655"/>
                  </a:lnTo>
                  <a:lnTo>
                    <a:pt x="223447" y="125827"/>
                  </a:lnTo>
                  <a:lnTo>
                    <a:pt x="224326" y="125990"/>
                  </a:lnTo>
                  <a:lnTo>
                    <a:pt x="225198" y="126161"/>
                  </a:lnTo>
                  <a:lnTo>
                    <a:pt x="226077" y="126325"/>
                  </a:lnTo>
                  <a:lnTo>
                    <a:pt x="226948" y="126488"/>
                  </a:lnTo>
                  <a:lnTo>
                    <a:pt x="227828" y="126644"/>
                  </a:lnTo>
                  <a:lnTo>
                    <a:pt x="228707" y="126807"/>
                  </a:lnTo>
                  <a:lnTo>
                    <a:pt x="229578" y="126963"/>
                  </a:lnTo>
                  <a:lnTo>
                    <a:pt x="230458" y="127118"/>
                  </a:lnTo>
                  <a:lnTo>
                    <a:pt x="231329" y="127274"/>
                  </a:lnTo>
                  <a:lnTo>
                    <a:pt x="232208" y="127429"/>
                  </a:lnTo>
                  <a:lnTo>
                    <a:pt x="233088" y="127585"/>
                  </a:lnTo>
                  <a:lnTo>
                    <a:pt x="233959" y="127733"/>
                  </a:lnTo>
                  <a:lnTo>
                    <a:pt x="234838" y="127889"/>
                  </a:lnTo>
                  <a:lnTo>
                    <a:pt x="235718" y="128036"/>
                  </a:lnTo>
                  <a:lnTo>
                    <a:pt x="236589" y="128184"/>
                  </a:lnTo>
                  <a:lnTo>
                    <a:pt x="237468" y="128332"/>
                  </a:lnTo>
                  <a:lnTo>
                    <a:pt x="238340" y="128472"/>
                  </a:lnTo>
                  <a:lnTo>
                    <a:pt x="239219" y="128620"/>
                  </a:lnTo>
                  <a:lnTo>
                    <a:pt x="240098" y="128760"/>
                  </a:lnTo>
                  <a:lnTo>
                    <a:pt x="240970" y="128900"/>
                  </a:lnTo>
                  <a:lnTo>
                    <a:pt x="241849" y="129040"/>
                  </a:lnTo>
                  <a:lnTo>
                    <a:pt x="242720" y="129180"/>
                  </a:lnTo>
                  <a:lnTo>
                    <a:pt x="243600" y="129320"/>
                  </a:lnTo>
                  <a:lnTo>
                    <a:pt x="244479" y="129452"/>
                  </a:lnTo>
                  <a:lnTo>
                    <a:pt x="245351" y="129593"/>
                  </a:lnTo>
                  <a:lnTo>
                    <a:pt x="246230" y="129725"/>
                  </a:lnTo>
                  <a:lnTo>
                    <a:pt x="247109" y="129857"/>
                  </a:lnTo>
                  <a:lnTo>
                    <a:pt x="247980" y="129989"/>
                  </a:lnTo>
                  <a:lnTo>
                    <a:pt x="248860" y="130122"/>
                  </a:lnTo>
                  <a:lnTo>
                    <a:pt x="249731" y="130246"/>
                  </a:lnTo>
                  <a:lnTo>
                    <a:pt x="250611" y="130378"/>
                  </a:lnTo>
                  <a:lnTo>
                    <a:pt x="251490" y="130503"/>
                  </a:lnTo>
                  <a:lnTo>
                    <a:pt x="252361" y="130627"/>
                  </a:lnTo>
                  <a:lnTo>
                    <a:pt x="253240" y="130752"/>
                  </a:lnTo>
                  <a:lnTo>
                    <a:pt x="254112" y="130876"/>
                  </a:lnTo>
                  <a:lnTo>
                    <a:pt x="254991" y="130993"/>
                  </a:lnTo>
                  <a:lnTo>
                    <a:pt x="255870" y="131118"/>
                  </a:lnTo>
                  <a:lnTo>
                    <a:pt x="256742" y="131234"/>
                  </a:lnTo>
                  <a:lnTo>
                    <a:pt x="257621" y="131359"/>
                  </a:lnTo>
                  <a:lnTo>
                    <a:pt x="258500" y="131476"/>
                  </a:lnTo>
                  <a:lnTo>
                    <a:pt x="259372" y="131592"/>
                  </a:lnTo>
                  <a:lnTo>
                    <a:pt x="260251" y="131709"/>
                  </a:lnTo>
                  <a:lnTo>
                    <a:pt x="261123" y="131818"/>
                  </a:lnTo>
                  <a:lnTo>
                    <a:pt x="262002" y="131935"/>
                  </a:lnTo>
                  <a:lnTo>
                    <a:pt x="262002" y="142758"/>
                  </a:lnTo>
                  <a:lnTo>
                    <a:pt x="0" y="142758"/>
                  </a:lnTo>
                  <a:lnTo>
                    <a:pt x="0" y="0"/>
                  </a:lnTo>
                </a:path>
              </a:pathLst>
            </a:custGeom>
            <a:noFill/>
            <a:ln w="3111" cap="rnd">
              <a:solidFill>
                <a:srgbClr val="000000">
                  <a:alpha val="50000"/>
                </a:srgbClr>
              </a:solidFill>
              <a:prstDash val="solid"/>
              <a:round/>
            </a:ln>
          </p:spPr>
          <p:txBody>
            <a:bodyPr rtlCol="0" anchor="ctr"/>
            <a:lstStyle/>
            <a:p>
              <a:endParaRPr lang="en-DE"/>
            </a:p>
          </p:txBody>
        </p:sp>
      </p:grpSp>
      <p:grpSp>
        <p:nvGrpSpPr>
          <p:cNvPr id="104" name="Group 103">
            <a:extLst>
              <a:ext uri="{FF2B5EF4-FFF2-40B4-BE49-F238E27FC236}">
                <a16:creationId xmlns:a16="http://schemas.microsoft.com/office/drawing/2014/main" id="{A23E00D9-6CED-190D-F5E1-41E2908C4A1B}"/>
              </a:ext>
            </a:extLst>
          </p:cNvPr>
          <p:cNvGrpSpPr/>
          <p:nvPr/>
        </p:nvGrpSpPr>
        <p:grpSpPr>
          <a:xfrm>
            <a:off x="8156544" y="2283620"/>
            <a:ext cx="28011" cy="244264"/>
            <a:chOff x="8156544" y="2283620"/>
            <a:chExt cx="28011" cy="244264"/>
          </a:xfrm>
        </p:grpSpPr>
        <p:sp>
          <p:nvSpPr>
            <p:cNvPr id="82" name="Freeform 81">
              <a:extLst>
                <a:ext uri="{FF2B5EF4-FFF2-40B4-BE49-F238E27FC236}">
                  <a16:creationId xmlns:a16="http://schemas.microsoft.com/office/drawing/2014/main" id="{3FDB8014-0347-8911-0A81-62DBBC745CDC}"/>
                </a:ext>
              </a:extLst>
            </p:cNvPr>
            <p:cNvSpPr/>
            <p:nvPr/>
          </p:nvSpPr>
          <p:spPr>
            <a:xfrm>
              <a:off x="8170550" y="2283620"/>
              <a:ext cx="778" cy="244264"/>
            </a:xfrm>
            <a:custGeom>
              <a:avLst/>
              <a:gdLst>
                <a:gd name="connsiteX0" fmla="*/ 0 w 778"/>
                <a:gd name="connsiteY0" fmla="*/ 0 h 244264"/>
                <a:gd name="connsiteX1" fmla="*/ 0 w 778"/>
                <a:gd name="connsiteY1" fmla="*/ 244264 h 244264"/>
              </a:gdLst>
              <a:ahLst/>
              <a:cxnLst>
                <a:cxn ang="0">
                  <a:pos x="connsiteX0" y="connsiteY0"/>
                </a:cxn>
                <a:cxn ang="0">
                  <a:pos x="connsiteX1" y="connsiteY1"/>
                </a:cxn>
              </a:cxnLst>
              <a:rect l="l" t="t" r="r" b="b"/>
              <a:pathLst>
                <a:path w="778" h="244264">
                  <a:moveTo>
                    <a:pt x="0" y="0"/>
                  </a:moveTo>
                  <a:lnTo>
                    <a:pt x="0" y="244264"/>
                  </a:lnTo>
                </a:path>
              </a:pathLst>
            </a:custGeom>
            <a:noFill/>
            <a:ln w="3111"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B58E1771-05DE-12D7-E832-FB621A039C49}"/>
                </a:ext>
              </a:extLst>
            </p:cNvPr>
            <p:cNvSpPr/>
            <p:nvPr/>
          </p:nvSpPr>
          <p:spPr>
            <a:xfrm>
              <a:off x="8156544" y="2499873"/>
              <a:ext cx="28011" cy="28011"/>
            </a:xfrm>
            <a:custGeom>
              <a:avLst/>
              <a:gdLst>
                <a:gd name="connsiteX0" fmla="*/ 14006 w 28011"/>
                <a:gd name="connsiteY0" fmla="*/ 0 h 28011"/>
                <a:gd name="connsiteX1" fmla="*/ 28012 w 28011"/>
                <a:gd name="connsiteY1" fmla="*/ 0 h 28011"/>
                <a:gd name="connsiteX2" fmla="*/ 14006 w 28011"/>
                <a:gd name="connsiteY2" fmla="*/ 28012 h 28011"/>
                <a:gd name="connsiteX3" fmla="*/ 0 w 28011"/>
                <a:gd name="connsiteY3" fmla="*/ 0 h 28011"/>
              </a:gdLst>
              <a:ahLst/>
              <a:cxnLst>
                <a:cxn ang="0">
                  <a:pos x="connsiteX0" y="connsiteY0"/>
                </a:cxn>
                <a:cxn ang="0">
                  <a:pos x="connsiteX1" y="connsiteY1"/>
                </a:cxn>
                <a:cxn ang="0">
                  <a:pos x="connsiteX2" y="connsiteY2"/>
                </a:cxn>
                <a:cxn ang="0">
                  <a:pos x="connsiteX3" y="connsiteY3"/>
                </a:cxn>
              </a:cxnLst>
              <a:rect l="l" t="t" r="r" b="b"/>
              <a:pathLst>
                <a:path w="28011" h="28011">
                  <a:moveTo>
                    <a:pt x="14006" y="0"/>
                  </a:moveTo>
                  <a:lnTo>
                    <a:pt x="28012" y="0"/>
                  </a:lnTo>
                  <a:lnTo>
                    <a:pt x="14006" y="28012"/>
                  </a:lnTo>
                  <a:lnTo>
                    <a:pt x="0" y="0"/>
                  </a:lnTo>
                  <a:close/>
                </a:path>
              </a:pathLst>
            </a:custGeom>
            <a:solidFill>
              <a:srgbClr val="000000"/>
            </a:solidFill>
            <a:ln w="778"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06B53A48-5D82-067E-886A-3704C922081F}"/>
                </a:ext>
              </a:extLst>
            </p:cNvPr>
            <p:cNvSpPr/>
            <p:nvPr/>
          </p:nvSpPr>
          <p:spPr>
            <a:xfrm>
              <a:off x="8170550" y="2283620"/>
              <a:ext cx="778" cy="216252"/>
            </a:xfrm>
            <a:custGeom>
              <a:avLst/>
              <a:gdLst>
                <a:gd name="connsiteX0" fmla="*/ 0 w 778"/>
                <a:gd name="connsiteY0" fmla="*/ 216253 h 216252"/>
                <a:gd name="connsiteX1" fmla="*/ 0 w 778"/>
                <a:gd name="connsiteY1" fmla="*/ 0 h 216252"/>
              </a:gdLst>
              <a:ahLst/>
              <a:cxnLst>
                <a:cxn ang="0">
                  <a:pos x="connsiteX0" y="connsiteY0"/>
                </a:cxn>
                <a:cxn ang="0">
                  <a:pos x="connsiteX1" y="connsiteY1"/>
                </a:cxn>
              </a:cxnLst>
              <a:rect l="l" t="t" r="r" b="b"/>
              <a:pathLst>
                <a:path w="778" h="216252">
                  <a:moveTo>
                    <a:pt x="0" y="216253"/>
                  </a:moveTo>
                  <a:lnTo>
                    <a:pt x="0" y="0"/>
                  </a:lnTo>
                </a:path>
              </a:pathLst>
            </a:custGeom>
            <a:noFill/>
            <a:ln w="3111" cap="rnd">
              <a:solidFill>
                <a:srgbClr val="000000"/>
              </a:solidFill>
              <a:prstDash val="solid"/>
              <a:round/>
            </a:ln>
          </p:spPr>
          <p:txBody>
            <a:bodyPr rtlCol="0" anchor="ctr"/>
            <a:lstStyle/>
            <a:p>
              <a:endParaRPr lang="en-DE"/>
            </a:p>
          </p:txBody>
        </p:sp>
      </p:grpSp>
      <p:grpSp>
        <p:nvGrpSpPr>
          <p:cNvPr id="108" name="Group 107">
            <a:extLst>
              <a:ext uri="{FF2B5EF4-FFF2-40B4-BE49-F238E27FC236}">
                <a16:creationId xmlns:a16="http://schemas.microsoft.com/office/drawing/2014/main" id="{71530111-1EC8-04C5-D67A-2F066A80E119}"/>
              </a:ext>
            </a:extLst>
          </p:cNvPr>
          <p:cNvGrpSpPr/>
          <p:nvPr/>
        </p:nvGrpSpPr>
        <p:grpSpPr>
          <a:xfrm>
            <a:off x="7052065" y="1575924"/>
            <a:ext cx="987483" cy="974463"/>
            <a:chOff x="7052065" y="1575924"/>
            <a:chExt cx="987483" cy="974463"/>
          </a:xfrm>
        </p:grpSpPr>
        <p:sp>
          <p:nvSpPr>
            <p:cNvPr id="85" name="Freeform 84">
              <a:extLst>
                <a:ext uri="{FF2B5EF4-FFF2-40B4-BE49-F238E27FC236}">
                  <a16:creationId xmlns:a16="http://schemas.microsoft.com/office/drawing/2014/main" id="{3D4C8C5A-7E6C-D150-2A88-428B6D416C16}"/>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close/>
                </a:path>
              </a:pathLst>
            </a:custGeom>
            <a:solidFill>
              <a:srgbClr val="FF0000">
                <a:alpha val="50000"/>
              </a:srgbClr>
            </a:solidFill>
            <a:ln w="778"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73E3A6EE-360E-0D40-9A68-BB67EFE0A39D}"/>
                </a:ext>
              </a:extLst>
            </p:cNvPr>
            <p:cNvSpPr/>
            <p:nvPr/>
          </p:nvSpPr>
          <p:spPr>
            <a:xfrm>
              <a:off x="7052065" y="1575924"/>
              <a:ext cx="987483" cy="974463"/>
            </a:xfrm>
            <a:custGeom>
              <a:avLst/>
              <a:gdLst>
                <a:gd name="connsiteX0" fmla="*/ 0 w 987483"/>
                <a:gd name="connsiteY0" fmla="*/ 831705 h 974463"/>
                <a:gd name="connsiteX1" fmla="*/ 3303 w 987483"/>
                <a:gd name="connsiteY1" fmla="*/ 828001 h 974463"/>
                <a:gd name="connsiteX2" fmla="*/ 6605 w 987483"/>
                <a:gd name="connsiteY2" fmla="*/ 824227 h 974463"/>
                <a:gd name="connsiteX3" fmla="*/ 9908 w 987483"/>
                <a:gd name="connsiteY3" fmla="*/ 820384 h 974463"/>
                <a:gd name="connsiteX4" fmla="*/ 13211 w 987483"/>
                <a:gd name="connsiteY4" fmla="*/ 816470 h 974463"/>
                <a:gd name="connsiteX5" fmla="*/ 16514 w 987483"/>
                <a:gd name="connsiteY5" fmla="*/ 812478 h 974463"/>
                <a:gd name="connsiteX6" fmla="*/ 19816 w 987483"/>
                <a:gd name="connsiteY6" fmla="*/ 808417 h 974463"/>
                <a:gd name="connsiteX7" fmla="*/ 23119 w 987483"/>
                <a:gd name="connsiteY7" fmla="*/ 804293 h 974463"/>
                <a:gd name="connsiteX8" fmla="*/ 26421 w 987483"/>
                <a:gd name="connsiteY8" fmla="*/ 800083 h 974463"/>
                <a:gd name="connsiteX9" fmla="*/ 29724 w 987483"/>
                <a:gd name="connsiteY9" fmla="*/ 795803 h 974463"/>
                <a:gd name="connsiteX10" fmla="*/ 33026 w 987483"/>
                <a:gd name="connsiteY10" fmla="*/ 791454 h 974463"/>
                <a:gd name="connsiteX11" fmla="*/ 36329 w 987483"/>
                <a:gd name="connsiteY11" fmla="*/ 787034 h 974463"/>
                <a:gd name="connsiteX12" fmla="*/ 39632 w 987483"/>
                <a:gd name="connsiteY12" fmla="*/ 782529 h 974463"/>
                <a:gd name="connsiteX13" fmla="*/ 42934 w 987483"/>
                <a:gd name="connsiteY13" fmla="*/ 777962 h 974463"/>
                <a:gd name="connsiteX14" fmla="*/ 46237 w 987483"/>
                <a:gd name="connsiteY14" fmla="*/ 773309 h 974463"/>
                <a:gd name="connsiteX15" fmla="*/ 49539 w 987483"/>
                <a:gd name="connsiteY15" fmla="*/ 768586 h 974463"/>
                <a:gd name="connsiteX16" fmla="*/ 52842 w 987483"/>
                <a:gd name="connsiteY16" fmla="*/ 763793 h 974463"/>
                <a:gd name="connsiteX17" fmla="*/ 56145 w 987483"/>
                <a:gd name="connsiteY17" fmla="*/ 758922 h 974463"/>
                <a:gd name="connsiteX18" fmla="*/ 59448 w 987483"/>
                <a:gd name="connsiteY18" fmla="*/ 753973 h 974463"/>
                <a:gd name="connsiteX19" fmla="*/ 62750 w 987483"/>
                <a:gd name="connsiteY19" fmla="*/ 748954 h 974463"/>
                <a:gd name="connsiteX20" fmla="*/ 66053 w 987483"/>
                <a:gd name="connsiteY20" fmla="*/ 743858 h 974463"/>
                <a:gd name="connsiteX21" fmla="*/ 69355 w 987483"/>
                <a:gd name="connsiteY21" fmla="*/ 738691 h 974463"/>
                <a:gd name="connsiteX22" fmla="*/ 72658 w 987483"/>
                <a:gd name="connsiteY22" fmla="*/ 733447 h 974463"/>
                <a:gd name="connsiteX23" fmla="*/ 75960 w 987483"/>
                <a:gd name="connsiteY23" fmla="*/ 728124 h 974463"/>
                <a:gd name="connsiteX24" fmla="*/ 79263 w 987483"/>
                <a:gd name="connsiteY24" fmla="*/ 722732 h 974463"/>
                <a:gd name="connsiteX25" fmla="*/ 82566 w 987483"/>
                <a:gd name="connsiteY25" fmla="*/ 717262 h 974463"/>
                <a:gd name="connsiteX26" fmla="*/ 85869 w 987483"/>
                <a:gd name="connsiteY26" fmla="*/ 711722 h 974463"/>
                <a:gd name="connsiteX27" fmla="*/ 89171 w 987483"/>
                <a:gd name="connsiteY27" fmla="*/ 706111 h 974463"/>
                <a:gd name="connsiteX28" fmla="*/ 92474 w 987483"/>
                <a:gd name="connsiteY28" fmla="*/ 700425 h 974463"/>
                <a:gd name="connsiteX29" fmla="*/ 95776 w 987483"/>
                <a:gd name="connsiteY29" fmla="*/ 694666 h 974463"/>
                <a:gd name="connsiteX30" fmla="*/ 99079 w 987483"/>
                <a:gd name="connsiteY30" fmla="*/ 688835 h 974463"/>
                <a:gd name="connsiteX31" fmla="*/ 102382 w 987483"/>
                <a:gd name="connsiteY31" fmla="*/ 682933 h 974463"/>
                <a:gd name="connsiteX32" fmla="*/ 105684 w 987483"/>
                <a:gd name="connsiteY32" fmla="*/ 676960 h 974463"/>
                <a:gd name="connsiteX33" fmla="*/ 108987 w 987483"/>
                <a:gd name="connsiteY33" fmla="*/ 670917 h 974463"/>
                <a:gd name="connsiteX34" fmla="*/ 112289 w 987483"/>
                <a:gd name="connsiteY34" fmla="*/ 664804 h 974463"/>
                <a:gd name="connsiteX35" fmla="*/ 115592 w 987483"/>
                <a:gd name="connsiteY35" fmla="*/ 658622 h 974463"/>
                <a:gd name="connsiteX36" fmla="*/ 118894 w 987483"/>
                <a:gd name="connsiteY36" fmla="*/ 652372 h 974463"/>
                <a:gd name="connsiteX37" fmla="*/ 122198 w 987483"/>
                <a:gd name="connsiteY37" fmla="*/ 646056 h 974463"/>
                <a:gd name="connsiteX38" fmla="*/ 125500 w 987483"/>
                <a:gd name="connsiteY38" fmla="*/ 639673 h 974463"/>
                <a:gd name="connsiteX39" fmla="*/ 128803 w 987483"/>
                <a:gd name="connsiteY39" fmla="*/ 633224 h 974463"/>
                <a:gd name="connsiteX40" fmla="*/ 132105 w 987483"/>
                <a:gd name="connsiteY40" fmla="*/ 626711 h 974463"/>
                <a:gd name="connsiteX41" fmla="*/ 135408 w 987483"/>
                <a:gd name="connsiteY41" fmla="*/ 620135 h 974463"/>
                <a:gd name="connsiteX42" fmla="*/ 138710 w 987483"/>
                <a:gd name="connsiteY42" fmla="*/ 613496 h 974463"/>
                <a:gd name="connsiteX43" fmla="*/ 142013 w 987483"/>
                <a:gd name="connsiteY43" fmla="*/ 606796 h 974463"/>
                <a:gd name="connsiteX44" fmla="*/ 145316 w 987483"/>
                <a:gd name="connsiteY44" fmla="*/ 600037 h 974463"/>
                <a:gd name="connsiteX45" fmla="*/ 148619 w 987483"/>
                <a:gd name="connsiteY45" fmla="*/ 593218 h 974463"/>
                <a:gd name="connsiteX46" fmla="*/ 151921 w 987483"/>
                <a:gd name="connsiteY46" fmla="*/ 586342 h 974463"/>
                <a:gd name="connsiteX47" fmla="*/ 155224 w 987483"/>
                <a:gd name="connsiteY47" fmla="*/ 579409 h 974463"/>
                <a:gd name="connsiteX48" fmla="*/ 158526 w 987483"/>
                <a:gd name="connsiteY48" fmla="*/ 572423 h 974463"/>
                <a:gd name="connsiteX49" fmla="*/ 161829 w 987483"/>
                <a:gd name="connsiteY49" fmla="*/ 565382 h 974463"/>
                <a:gd name="connsiteX50" fmla="*/ 165132 w 987483"/>
                <a:gd name="connsiteY50" fmla="*/ 558291 h 974463"/>
                <a:gd name="connsiteX51" fmla="*/ 168435 w 987483"/>
                <a:gd name="connsiteY51" fmla="*/ 551149 h 974463"/>
                <a:gd name="connsiteX52" fmla="*/ 171737 w 987483"/>
                <a:gd name="connsiteY52" fmla="*/ 543957 h 974463"/>
                <a:gd name="connsiteX53" fmla="*/ 175039 w 987483"/>
                <a:gd name="connsiteY53" fmla="*/ 536720 h 974463"/>
                <a:gd name="connsiteX54" fmla="*/ 178342 w 987483"/>
                <a:gd name="connsiteY54" fmla="*/ 529437 h 974463"/>
                <a:gd name="connsiteX55" fmla="*/ 181644 w 987483"/>
                <a:gd name="connsiteY55" fmla="*/ 522111 h 974463"/>
                <a:gd name="connsiteX56" fmla="*/ 184947 w 987483"/>
                <a:gd name="connsiteY56" fmla="*/ 514744 h 974463"/>
                <a:gd name="connsiteX57" fmla="*/ 188250 w 987483"/>
                <a:gd name="connsiteY57" fmla="*/ 507336 h 974463"/>
                <a:gd name="connsiteX58" fmla="*/ 191553 w 987483"/>
                <a:gd name="connsiteY58" fmla="*/ 499891 h 974463"/>
                <a:gd name="connsiteX59" fmla="*/ 194855 w 987483"/>
                <a:gd name="connsiteY59" fmla="*/ 492410 h 974463"/>
                <a:gd name="connsiteX60" fmla="*/ 198158 w 987483"/>
                <a:gd name="connsiteY60" fmla="*/ 484895 h 974463"/>
                <a:gd name="connsiteX61" fmla="*/ 201460 w 987483"/>
                <a:gd name="connsiteY61" fmla="*/ 477349 h 974463"/>
                <a:gd name="connsiteX62" fmla="*/ 204763 w 987483"/>
                <a:gd name="connsiteY62" fmla="*/ 469773 h 974463"/>
                <a:gd name="connsiteX63" fmla="*/ 208065 w 987483"/>
                <a:gd name="connsiteY63" fmla="*/ 462169 h 974463"/>
                <a:gd name="connsiteX64" fmla="*/ 211369 w 987483"/>
                <a:gd name="connsiteY64" fmla="*/ 454541 h 974463"/>
                <a:gd name="connsiteX65" fmla="*/ 214671 w 987483"/>
                <a:gd name="connsiteY65" fmla="*/ 446889 h 974463"/>
                <a:gd name="connsiteX66" fmla="*/ 217974 w 987483"/>
                <a:gd name="connsiteY66" fmla="*/ 439217 h 974463"/>
                <a:gd name="connsiteX67" fmla="*/ 221276 w 987483"/>
                <a:gd name="connsiteY67" fmla="*/ 431527 h 974463"/>
                <a:gd name="connsiteX68" fmla="*/ 224579 w 987483"/>
                <a:gd name="connsiteY68" fmla="*/ 423820 h 974463"/>
                <a:gd name="connsiteX69" fmla="*/ 227881 w 987483"/>
                <a:gd name="connsiteY69" fmla="*/ 416101 h 974463"/>
                <a:gd name="connsiteX70" fmla="*/ 231184 w 987483"/>
                <a:gd name="connsiteY70" fmla="*/ 408370 h 974463"/>
                <a:gd name="connsiteX71" fmla="*/ 234487 w 987483"/>
                <a:gd name="connsiteY71" fmla="*/ 400631 h 974463"/>
                <a:gd name="connsiteX72" fmla="*/ 237789 w 987483"/>
                <a:gd name="connsiteY72" fmla="*/ 392886 h 974463"/>
                <a:gd name="connsiteX73" fmla="*/ 241092 w 987483"/>
                <a:gd name="connsiteY73" fmla="*/ 385139 h 974463"/>
                <a:gd name="connsiteX74" fmla="*/ 244398 w 987483"/>
                <a:gd name="connsiteY74" fmla="*/ 377390 h 974463"/>
                <a:gd name="connsiteX75" fmla="*/ 247697 w 987483"/>
                <a:gd name="connsiteY75" fmla="*/ 369643 h 974463"/>
                <a:gd name="connsiteX76" fmla="*/ 250996 w 987483"/>
                <a:gd name="connsiteY76" fmla="*/ 361901 h 974463"/>
                <a:gd name="connsiteX77" fmla="*/ 254303 w 987483"/>
                <a:gd name="connsiteY77" fmla="*/ 354167 h 974463"/>
                <a:gd name="connsiteX78" fmla="*/ 257602 w 987483"/>
                <a:gd name="connsiteY78" fmla="*/ 346443 h 974463"/>
                <a:gd name="connsiteX79" fmla="*/ 260909 w 987483"/>
                <a:gd name="connsiteY79" fmla="*/ 338733 h 974463"/>
                <a:gd name="connsiteX80" fmla="*/ 264209 w 987483"/>
                <a:gd name="connsiteY80" fmla="*/ 331037 h 974463"/>
                <a:gd name="connsiteX81" fmla="*/ 267515 w 987483"/>
                <a:gd name="connsiteY81" fmla="*/ 323361 h 974463"/>
                <a:gd name="connsiteX82" fmla="*/ 270815 w 987483"/>
                <a:gd name="connsiteY82" fmla="*/ 315707 h 974463"/>
                <a:gd name="connsiteX83" fmla="*/ 274122 w 987483"/>
                <a:gd name="connsiteY83" fmla="*/ 308077 h 974463"/>
                <a:gd name="connsiteX84" fmla="*/ 277421 w 987483"/>
                <a:gd name="connsiteY84" fmla="*/ 300475 h 974463"/>
                <a:gd name="connsiteX85" fmla="*/ 280720 w 987483"/>
                <a:gd name="connsiteY85" fmla="*/ 292903 h 974463"/>
                <a:gd name="connsiteX86" fmla="*/ 284027 w 987483"/>
                <a:gd name="connsiteY86" fmla="*/ 285364 h 974463"/>
                <a:gd name="connsiteX87" fmla="*/ 287326 w 987483"/>
                <a:gd name="connsiteY87" fmla="*/ 277862 h 974463"/>
                <a:gd name="connsiteX88" fmla="*/ 290633 w 987483"/>
                <a:gd name="connsiteY88" fmla="*/ 270399 h 974463"/>
                <a:gd name="connsiteX89" fmla="*/ 293932 w 987483"/>
                <a:gd name="connsiteY89" fmla="*/ 262979 h 974463"/>
                <a:gd name="connsiteX90" fmla="*/ 297239 w 987483"/>
                <a:gd name="connsiteY90" fmla="*/ 255604 h 974463"/>
                <a:gd name="connsiteX91" fmla="*/ 300538 w 987483"/>
                <a:gd name="connsiteY91" fmla="*/ 248276 h 974463"/>
                <a:gd name="connsiteX92" fmla="*/ 303845 w 987483"/>
                <a:gd name="connsiteY92" fmla="*/ 241001 h 974463"/>
                <a:gd name="connsiteX93" fmla="*/ 307144 w 987483"/>
                <a:gd name="connsiteY93" fmla="*/ 233780 h 974463"/>
                <a:gd name="connsiteX94" fmla="*/ 310443 w 987483"/>
                <a:gd name="connsiteY94" fmla="*/ 226616 h 974463"/>
                <a:gd name="connsiteX95" fmla="*/ 313750 w 987483"/>
                <a:gd name="connsiteY95" fmla="*/ 219514 h 974463"/>
                <a:gd name="connsiteX96" fmla="*/ 317049 w 987483"/>
                <a:gd name="connsiteY96" fmla="*/ 212474 h 974463"/>
                <a:gd name="connsiteX97" fmla="*/ 320356 w 987483"/>
                <a:gd name="connsiteY97" fmla="*/ 205501 h 974463"/>
                <a:gd name="connsiteX98" fmla="*/ 323655 w 987483"/>
                <a:gd name="connsiteY98" fmla="*/ 198598 h 974463"/>
                <a:gd name="connsiteX99" fmla="*/ 326962 w 987483"/>
                <a:gd name="connsiteY99" fmla="*/ 191767 h 974463"/>
                <a:gd name="connsiteX100" fmla="*/ 330261 w 987483"/>
                <a:gd name="connsiteY100" fmla="*/ 185011 h 974463"/>
                <a:gd name="connsiteX101" fmla="*/ 333568 w 987483"/>
                <a:gd name="connsiteY101" fmla="*/ 178334 h 974463"/>
                <a:gd name="connsiteX102" fmla="*/ 336867 w 987483"/>
                <a:gd name="connsiteY102" fmla="*/ 171739 h 974463"/>
                <a:gd name="connsiteX103" fmla="*/ 340174 w 987483"/>
                <a:gd name="connsiteY103" fmla="*/ 165229 h 974463"/>
                <a:gd name="connsiteX104" fmla="*/ 343474 w 987483"/>
                <a:gd name="connsiteY104" fmla="*/ 158805 h 974463"/>
                <a:gd name="connsiteX105" fmla="*/ 346773 w 987483"/>
                <a:gd name="connsiteY105" fmla="*/ 152472 h 974463"/>
                <a:gd name="connsiteX106" fmla="*/ 350080 w 987483"/>
                <a:gd name="connsiteY106" fmla="*/ 146232 h 974463"/>
                <a:gd name="connsiteX107" fmla="*/ 353379 w 987483"/>
                <a:gd name="connsiteY107" fmla="*/ 140089 h 974463"/>
                <a:gd name="connsiteX108" fmla="*/ 356686 w 987483"/>
                <a:gd name="connsiteY108" fmla="*/ 134043 h 974463"/>
                <a:gd name="connsiteX109" fmla="*/ 359985 w 987483"/>
                <a:gd name="connsiteY109" fmla="*/ 128100 h 974463"/>
                <a:gd name="connsiteX110" fmla="*/ 363292 w 987483"/>
                <a:gd name="connsiteY110" fmla="*/ 122261 h 974463"/>
                <a:gd name="connsiteX111" fmla="*/ 366591 w 987483"/>
                <a:gd name="connsiteY111" fmla="*/ 116529 h 974463"/>
                <a:gd name="connsiteX112" fmla="*/ 369898 w 987483"/>
                <a:gd name="connsiteY112" fmla="*/ 110908 h 974463"/>
                <a:gd name="connsiteX113" fmla="*/ 373197 w 987483"/>
                <a:gd name="connsiteY113" fmla="*/ 105398 h 974463"/>
                <a:gd name="connsiteX114" fmla="*/ 376496 w 987483"/>
                <a:gd name="connsiteY114" fmla="*/ 100005 h 974463"/>
                <a:gd name="connsiteX115" fmla="*/ 379803 w 987483"/>
                <a:gd name="connsiteY115" fmla="*/ 94728 h 974463"/>
                <a:gd name="connsiteX116" fmla="*/ 383102 w 987483"/>
                <a:gd name="connsiteY116" fmla="*/ 89572 h 974463"/>
                <a:gd name="connsiteX117" fmla="*/ 386409 w 987483"/>
                <a:gd name="connsiteY117" fmla="*/ 84539 h 974463"/>
                <a:gd name="connsiteX118" fmla="*/ 389708 w 987483"/>
                <a:gd name="connsiteY118" fmla="*/ 79631 h 974463"/>
                <a:gd name="connsiteX119" fmla="*/ 393015 w 987483"/>
                <a:gd name="connsiteY119" fmla="*/ 74850 h 974463"/>
                <a:gd name="connsiteX120" fmla="*/ 396314 w 987483"/>
                <a:gd name="connsiteY120" fmla="*/ 70200 h 974463"/>
                <a:gd name="connsiteX121" fmla="*/ 399621 w 987483"/>
                <a:gd name="connsiteY121" fmla="*/ 65681 h 974463"/>
                <a:gd name="connsiteX122" fmla="*/ 402920 w 987483"/>
                <a:gd name="connsiteY122" fmla="*/ 61297 h 974463"/>
                <a:gd name="connsiteX123" fmla="*/ 406220 w 987483"/>
                <a:gd name="connsiteY123" fmla="*/ 57050 h 974463"/>
                <a:gd name="connsiteX124" fmla="*/ 409526 w 987483"/>
                <a:gd name="connsiteY124" fmla="*/ 52941 h 974463"/>
                <a:gd name="connsiteX125" fmla="*/ 412826 w 987483"/>
                <a:gd name="connsiteY125" fmla="*/ 48972 h 974463"/>
                <a:gd name="connsiteX126" fmla="*/ 416133 w 987483"/>
                <a:gd name="connsiteY126" fmla="*/ 45147 h 974463"/>
                <a:gd name="connsiteX127" fmla="*/ 419432 w 987483"/>
                <a:gd name="connsiteY127" fmla="*/ 41466 h 974463"/>
                <a:gd name="connsiteX128" fmla="*/ 422739 w 987483"/>
                <a:gd name="connsiteY128" fmla="*/ 37932 h 974463"/>
                <a:gd name="connsiteX129" fmla="*/ 426038 w 987483"/>
                <a:gd name="connsiteY129" fmla="*/ 34545 h 974463"/>
                <a:gd name="connsiteX130" fmla="*/ 429345 w 987483"/>
                <a:gd name="connsiteY130" fmla="*/ 31309 h 974463"/>
                <a:gd name="connsiteX131" fmla="*/ 432644 w 987483"/>
                <a:gd name="connsiteY131" fmla="*/ 28223 h 974463"/>
                <a:gd name="connsiteX132" fmla="*/ 435951 w 987483"/>
                <a:gd name="connsiteY132" fmla="*/ 25292 h 974463"/>
                <a:gd name="connsiteX133" fmla="*/ 439250 w 987483"/>
                <a:gd name="connsiteY133" fmla="*/ 22514 h 974463"/>
                <a:gd name="connsiteX134" fmla="*/ 442549 w 987483"/>
                <a:gd name="connsiteY134" fmla="*/ 19892 h 974463"/>
                <a:gd name="connsiteX135" fmla="*/ 445856 w 987483"/>
                <a:gd name="connsiteY135" fmla="*/ 17428 h 974463"/>
                <a:gd name="connsiteX136" fmla="*/ 449155 w 987483"/>
                <a:gd name="connsiteY136" fmla="*/ 15123 h 974463"/>
                <a:gd name="connsiteX137" fmla="*/ 452462 w 987483"/>
                <a:gd name="connsiteY137" fmla="*/ 12977 h 974463"/>
                <a:gd name="connsiteX138" fmla="*/ 455761 w 987483"/>
                <a:gd name="connsiteY138" fmla="*/ 10992 h 974463"/>
                <a:gd name="connsiteX139" fmla="*/ 459068 w 987483"/>
                <a:gd name="connsiteY139" fmla="*/ 9168 h 974463"/>
                <a:gd name="connsiteX140" fmla="*/ 462367 w 987483"/>
                <a:gd name="connsiteY140" fmla="*/ 7508 h 974463"/>
                <a:gd name="connsiteX141" fmla="*/ 465674 w 987483"/>
                <a:gd name="connsiteY141" fmla="*/ 6011 h 974463"/>
                <a:gd name="connsiteX142" fmla="*/ 468973 w 987483"/>
                <a:gd name="connsiteY142" fmla="*/ 4678 h 974463"/>
                <a:gd name="connsiteX143" fmla="*/ 472272 w 987483"/>
                <a:gd name="connsiteY143" fmla="*/ 3511 h 974463"/>
                <a:gd name="connsiteX144" fmla="*/ 475579 w 987483"/>
                <a:gd name="connsiteY144" fmla="*/ 2509 h 974463"/>
                <a:gd name="connsiteX145" fmla="*/ 478879 w 987483"/>
                <a:gd name="connsiteY145" fmla="*/ 1673 h 974463"/>
                <a:gd name="connsiteX146" fmla="*/ 482185 w 987483"/>
                <a:gd name="connsiteY146" fmla="*/ 1004 h 974463"/>
                <a:gd name="connsiteX147" fmla="*/ 485485 w 987483"/>
                <a:gd name="connsiteY147" fmla="*/ 502 h 974463"/>
                <a:gd name="connsiteX148" fmla="*/ 488792 w 987483"/>
                <a:gd name="connsiteY148" fmla="*/ 167 h 974463"/>
                <a:gd name="connsiteX149" fmla="*/ 492091 w 987483"/>
                <a:gd name="connsiteY149" fmla="*/ 0 h 974463"/>
                <a:gd name="connsiteX150" fmla="*/ 495398 w 987483"/>
                <a:gd name="connsiteY150" fmla="*/ 0 h 974463"/>
                <a:gd name="connsiteX151" fmla="*/ 498697 w 987483"/>
                <a:gd name="connsiteY151" fmla="*/ 167 h 974463"/>
                <a:gd name="connsiteX152" fmla="*/ 501996 w 987483"/>
                <a:gd name="connsiteY152" fmla="*/ 502 h 974463"/>
                <a:gd name="connsiteX153" fmla="*/ 505303 w 987483"/>
                <a:gd name="connsiteY153" fmla="*/ 1004 h 974463"/>
                <a:gd name="connsiteX154" fmla="*/ 508602 w 987483"/>
                <a:gd name="connsiteY154" fmla="*/ 1673 h 974463"/>
                <a:gd name="connsiteX155" fmla="*/ 511909 w 987483"/>
                <a:gd name="connsiteY155" fmla="*/ 2509 h 974463"/>
                <a:gd name="connsiteX156" fmla="*/ 515208 w 987483"/>
                <a:gd name="connsiteY156" fmla="*/ 3511 h 974463"/>
                <a:gd name="connsiteX157" fmla="*/ 518515 w 987483"/>
                <a:gd name="connsiteY157" fmla="*/ 4678 h 974463"/>
                <a:gd name="connsiteX158" fmla="*/ 521814 w 987483"/>
                <a:gd name="connsiteY158" fmla="*/ 6011 h 974463"/>
                <a:gd name="connsiteX159" fmla="*/ 525121 w 987483"/>
                <a:gd name="connsiteY159" fmla="*/ 7508 h 974463"/>
                <a:gd name="connsiteX160" fmla="*/ 528420 w 987483"/>
                <a:gd name="connsiteY160" fmla="*/ 9168 h 974463"/>
                <a:gd name="connsiteX161" fmla="*/ 531719 w 987483"/>
                <a:gd name="connsiteY161" fmla="*/ 10992 h 974463"/>
                <a:gd name="connsiteX162" fmla="*/ 535026 w 987483"/>
                <a:gd name="connsiteY162" fmla="*/ 12977 h 974463"/>
                <a:gd name="connsiteX163" fmla="*/ 538325 w 987483"/>
                <a:gd name="connsiteY163" fmla="*/ 15123 h 974463"/>
                <a:gd name="connsiteX164" fmla="*/ 541632 w 987483"/>
                <a:gd name="connsiteY164" fmla="*/ 17428 h 974463"/>
                <a:gd name="connsiteX165" fmla="*/ 544931 w 987483"/>
                <a:gd name="connsiteY165" fmla="*/ 19892 h 974463"/>
                <a:gd name="connsiteX166" fmla="*/ 548238 w 987483"/>
                <a:gd name="connsiteY166" fmla="*/ 22514 h 974463"/>
                <a:gd name="connsiteX167" fmla="*/ 551538 w 987483"/>
                <a:gd name="connsiteY167" fmla="*/ 25292 h 974463"/>
                <a:gd name="connsiteX168" fmla="*/ 554844 w 987483"/>
                <a:gd name="connsiteY168" fmla="*/ 28223 h 974463"/>
                <a:gd name="connsiteX169" fmla="*/ 558144 w 987483"/>
                <a:gd name="connsiteY169" fmla="*/ 31309 h 974463"/>
                <a:gd name="connsiteX170" fmla="*/ 561451 w 987483"/>
                <a:gd name="connsiteY170" fmla="*/ 34545 h 974463"/>
                <a:gd name="connsiteX171" fmla="*/ 564750 w 987483"/>
                <a:gd name="connsiteY171" fmla="*/ 37932 h 974463"/>
                <a:gd name="connsiteX172" fmla="*/ 568049 w 987483"/>
                <a:gd name="connsiteY172" fmla="*/ 41466 h 974463"/>
                <a:gd name="connsiteX173" fmla="*/ 571356 w 987483"/>
                <a:gd name="connsiteY173" fmla="*/ 45147 h 974463"/>
                <a:gd name="connsiteX174" fmla="*/ 574655 w 987483"/>
                <a:gd name="connsiteY174" fmla="*/ 48972 h 974463"/>
                <a:gd name="connsiteX175" fmla="*/ 577962 w 987483"/>
                <a:gd name="connsiteY175" fmla="*/ 52941 h 974463"/>
                <a:gd name="connsiteX176" fmla="*/ 581261 w 987483"/>
                <a:gd name="connsiteY176" fmla="*/ 57050 h 974463"/>
                <a:gd name="connsiteX177" fmla="*/ 584568 w 987483"/>
                <a:gd name="connsiteY177" fmla="*/ 61297 h 974463"/>
                <a:gd name="connsiteX178" fmla="*/ 587867 w 987483"/>
                <a:gd name="connsiteY178" fmla="*/ 65681 h 974463"/>
                <a:gd name="connsiteX179" fmla="*/ 591174 w 987483"/>
                <a:gd name="connsiteY179" fmla="*/ 70200 h 974463"/>
                <a:gd name="connsiteX180" fmla="*/ 594473 w 987483"/>
                <a:gd name="connsiteY180" fmla="*/ 74850 h 974463"/>
                <a:gd name="connsiteX181" fmla="*/ 597772 w 987483"/>
                <a:gd name="connsiteY181" fmla="*/ 79631 h 974463"/>
                <a:gd name="connsiteX182" fmla="*/ 601079 w 987483"/>
                <a:gd name="connsiteY182" fmla="*/ 84539 h 974463"/>
                <a:gd name="connsiteX183" fmla="*/ 604378 w 987483"/>
                <a:gd name="connsiteY183" fmla="*/ 89572 h 974463"/>
                <a:gd name="connsiteX184" fmla="*/ 607685 w 987483"/>
                <a:gd name="connsiteY184" fmla="*/ 94728 h 974463"/>
                <a:gd name="connsiteX185" fmla="*/ 610984 w 987483"/>
                <a:gd name="connsiteY185" fmla="*/ 100005 h 974463"/>
                <a:gd name="connsiteX186" fmla="*/ 614291 w 987483"/>
                <a:gd name="connsiteY186" fmla="*/ 105398 h 974463"/>
                <a:gd name="connsiteX187" fmla="*/ 617590 w 987483"/>
                <a:gd name="connsiteY187" fmla="*/ 110908 h 974463"/>
                <a:gd name="connsiteX188" fmla="*/ 620897 w 987483"/>
                <a:gd name="connsiteY188" fmla="*/ 116529 h 974463"/>
                <a:gd name="connsiteX189" fmla="*/ 624197 w 987483"/>
                <a:gd name="connsiteY189" fmla="*/ 122261 h 974463"/>
                <a:gd name="connsiteX190" fmla="*/ 627496 w 987483"/>
                <a:gd name="connsiteY190" fmla="*/ 128100 h 974463"/>
                <a:gd name="connsiteX191" fmla="*/ 630803 w 987483"/>
                <a:gd name="connsiteY191" fmla="*/ 134043 h 974463"/>
                <a:gd name="connsiteX192" fmla="*/ 634102 w 987483"/>
                <a:gd name="connsiteY192" fmla="*/ 140089 h 974463"/>
                <a:gd name="connsiteX193" fmla="*/ 637409 w 987483"/>
                <a:gd name="connsiteY193" fmla="*/ 146232 h 974463"/>
                <a:gd name="connsiteX194" fmla="*/ 640708 w 987483"/>
                <a:gd name="connsiteY194" fmla="*/ 152472 h 974463"/>
                <a:gd name="connsiteX195" fmla="*/ 644015 w 987483"/>
                <a:gd name="connsiteY195" fmla="*/ 158805 h 974463"/>
                <a:gd name="connsiteX196" fmla="*/ 647314 w 987483"/>
                <a:gd name="connsiteY196" fmla="*/ 165229 h 974463"/>
                <a:gd name="connsiteX197" fmla="*/ 650621 w 987483"/>
                <a:gd name="connsiteY197" fmla="*/ 171739 h 974463"/>
                <a:gd name="connsiteX198" fmla="*/ 653920 w 987483"/>
                <a:gd name="connsiteY198" fmla="*/ 178334 h 974463"/>
                <a:gd name="connsiteX199" fmla="*/ 657219 w 987483"/>
                <a:gd name="connsiteY199" fmla="*/ 185011 h 974463"/>
                <a:gd name="connsiteX200" fmla="*/ 660526 w 987483"/>
                <a:gd name="connsiteY200" fmla="*/ 191767 h 974463"/>
                <a:gd name="connsiteX201" fmla="*/ 663825 w 987483"/>
                <a:gd name="connsiteY201" fmla="*/ 198598 h 974463"/>
                <a:gd name="connsiteX202" fmla="*/ 667132 w 987483"/>
                <a:gd name="connsiteY202" fmla="*/ 205501 h 974463"/>
                <a:gd name="connsiteX203" fmla="*/ 670431 w 987483"/>
                <a:gd name="connsiteY203" fmla="*/ 212474 h 974463"/>
                <a:gd name="connsiteX204" fmla="*/ 673738 w 987483"/>
                <a:gd name="connsiteY204" fmla="*/ 219514 h 974463"/>
                <a:gd name="connsiteX205" fmla="*/ 677037 w 987483"/>
                <a:gd name="connsiteY205" fmla="*/ 226616 h 974463"/>
                <a:gd name="connsiteX206" fmla="*/ 680344 w 987483"/>
                <a:gd name="connsiteY206" fmla="*/ 233780 h 974463"/>
                <a:gd name="connsiteX207" fmla="*/ 683643 w 987483"/>
                <a:gd name="connsiteY207" fmla="*/ 241001 h 974463"/>
                <a:gd name="connsiteX208" fmla="*/ 686950 w 987483"/>
                <a:gd name="connsiteY208" fmla="*/ 248276 h 974463"/>
                <a:gd name="connsiteX209" fmla="*/ 690249 w 987483"/>
                <a:gd name="connsiteY209" fmla="*/ 255604 h 974463"/>
                <a:gd name="connsiteX210" fmla="*/ 693549 w 987483"/>
                <a:gd name="connsiteY210" fmla="*/ 262979 h 974463"/>
                <a:gd name="connsiteX211" fmla="*/ 696855 w 987483"/>
                <a:gd name="connsiteY211" fmla="*/ 270399 h 974463"/>
                <a:gd name="connsiteX212" fmla="*/ 700155 w 987483"/>
                <a:gd name="connsiteY212" fmla="*/ 277862 h 974463"/>
                <a:gd name="connsiteX213" fmla="*/ 703462 w 987483"/>
                <a:gd name="connsiteY213" fmla="*/ 285364 h 974463"/>
                <a:gd name="connsiteX214" fmla="*/ 706761 w 987483"/>
                <a:gd name="connsiteY214" fmla="*/ 292903 h 974463"/>
                <a:gd name="connsiteX215" fmla="*/ 710068 w 987483"/>
                <a:gd name="connsiteY215" fmla="*/ 300475 h 974463"/>
                <a:gd name="connsiteX216" fmla="*/ 713367 w 987483"/>
                <a:gd name="connsiteY216" fmla="*/ 308077 h 974463"/>
                <a:gd name="connsiteX217" fmla="*/ 716674 w 987483"/>
                <a:gd name="connsiteY217" fmla="*/ 315707 h 974463"/>
                <a:gd name="connsiteX218" fmla="*/ 719973 w 987483"/>
                <a:gd name="connsiteY218" fmla="*/ 323361 h 974463"/>
                <a:gd name="connsiteX219" fmla="*/ 723272 w 987483"/>
                <a:gd name="connsiteY219" fmla="*/ 331037 h 974463"/>
                <a:gd name="connsiteX220" fmla="*/ 726579 w 987483"/>
                <a:gd name="connsiteY220" fmla="*/ 338733 h 974463"/>
                <a:gd name="connsiteX221" fmla="*/ 729878 w 987483"/>
                <a:gd name="connsiteY221" fmla="*/ 346443 h 974463"/>
                <a:gd name="connsiteX222" fmla="*/ 733185 w 987483"/>
                <a:gd name="connsiteY222" fmla="*/ 354167 h 974463"/>
                <a:gd name="connsiteX223" fmla="*/ 736484 w 987483"/>
                <a:gd name="connsiteY223" fmla="*/ 361901 h 974463"/>
                <a:gd name="connsiteX224" fmla="*/ 739791 w 987483"/>
                <a:gd name="connsiteY224" fmla="*/ 369643 h 974463"/>
                <a:gd name="connsiteX225" fmla="*/ 743090 w 987483"/>
                <a:gd name="connsiteY225" fmla="*/ 377390 h 974463"/>
                <a:gd name="connsiteX226" fmla="*/ 746397 w 987483"/>
                <a:gd name="connsiteY226" fmla="*/ 385139 h 974463"/>
                <a:gd name="connsiteX227" fmla="*/ 749696 w 987483"/>
                <a:gd name="connsiteY227" fmla="*/ 392886 h 974463"/>
                <a:gd name="connsiteX228" fmla="*/ 752995 w 987483"/>
                <a:gd name="connsiteY228" fmla="*/ 400631 h 974463"/>
                <a:gd name="connsiteX229" fmla="*/ 756302 w 987483"/>
                <a:gd name="connsiteY229" fmla="*/ 408370 h 974463"/>
                <a:gd name="connsiteX230" fmla="*/ 759601 w 987483"/>
                <a:gd name="connsiteY230" fmla="*/ 416101 h 974463"/>
                <a:gd name="connsiteX231" fmla="*/ 762908 w 987483"/>
                <a:gd name="connsiteY231" fmla="*/ 423820 h 974463"/>
                <a:gd name="connsiteX232" fmla="*/ 766208 w 987483"/>
                <a:gd name="connsiteY232" fmla="*/ 431527 h 974463"/>
                <a:gd name="connsiteX233" fmla="*/ 769514 w 987483"/>
                <a:gd name="connsiteY233" fmla="*/ 439217 h 974463"/>
                <a:gd name="connsiteX234" fmla="*/ 772814 w 987483"/>
                <a:gd name="connsiteY234" fmla="*/ 446889 h 974463"/>
                <a:gd name="connsiteX235" fmla="*/ 776121 w 987483"/>
                <a:gd name="connsiteY235" fmla="*/ 454541 h 974463"/>
                <a:gd name="connsiteX236" fmla="*/ 779420 w 987483"/>
                <a:gd name="connsiteY236" fmla="*/ 462169 h 974463"/>
                <a:gd name="connsiteX237" fmla="*/ 782727 w 987483"/>
                <a:gd name="connsiteY237" fmla="*/ 469773 h 974463"/>
                <a:gd name="connsiteX238" fmla="*/ 786026 w 987483"/>
                <a:gd name="connsiteY238" fmla="*/ 477349 h 974463"/>
                <a:gd name="connsiteX239" fmla="*/ 789325 w 987483"/>
                <a:gd name="connsiteY239" fmla="*/ 484895 h 974463"/>
                <a:gd name="connsiteX240" fmla="*/ 792632 w 987483"/>
                <a:gd name="connsiteY240" fmla="*/ 492410 h 974463"/>
                <a:gd name="connsiteX241" fmla="*/ 795931 w 987483"/>
                <a:gd name="connsiteY241" fmla="*/ 499891 h 974463"/>
                <a:gd name="connsiteX242" fmla="*/ 799238 w 987483"/>
                <a:gd name="connsiteY242" fmla="*/ 507336 h 974463"/>
                <a:gd name="connsiteX243" fmla="*/ 802537 w 987483"/>
                <a:gd name="connsiteY243" fmla="*/ 514744 h 974463"/>
                <a:gd name="connsiteX244" fmla="*/ 805844 w 987483"/>
                <a:gd name="connsiteY244" fmla="*/ 522111 h 974463"/>
                <a:gd name="connsiteX245" fmla="*/ 809143 w 987483"/>
                <a:gd name="connsiteY245" fmla="*/ 529437 h 974463"/>
                <a:gd name="connsiteX246" fmla="*/ 812450 w 987483"/>
                <a:gd name="connsiteY246" fmla="*/ 536720 h 974463"/>
                <a:gd name="connsiteX247" fmla="*/ 815749 w 987483"/>
                <a:gd name="connsiteY247" fmla="*/ 543957 h 974463"/>
                <a:gd name="connsiteX248" fmla="*/ 819048 w 987483"/>
                <a:gd name="connsiteY248" fmla="*/ 551149 h 974463"/>
                <a:gd name="connsiteX249" fmla="*/ 822355 w 987483"/>
                <a:gd name="connsiteY249" fmla="*/ 558291 h 974463"/>
                <a:gd name="connsiteX250" fmla="*/ 825654 w 987483"/>
                <a:gd name="connsiteY250" fmla="*/ 565382 h 974463"/>
                <a:gd name="connsiteX251" fmla="*/ 828961 w 987483"/>
                <a:gd name="connsiteY251" fmla="*/ 572423 h 974463"/>
                <a:gd name="connsiteX252" fmla="*/ 832260 w 987483"/>
                <a:gd name="connsiteY252" fmla="*/ 579409 h 974463"/>
                <a:gd name="connsiteX253" fmla="*/ 835567 w 987483"/>
                <a:gd name="connsiteY253" fmla="*/ 586342 h 974463"/>
                <a:gd name="connsiteX254" fmla="*/ 838867 w 987483"/>
                <a:gd name="connsiteY254" fmla="*/ 593218 h 974463"/>
                <a:gd name="connsiteX255" fmla="*/ 842173 w 987483"/>
                <a:gd name="connsiteY255" fmla="*/ 600037 h 974463"/>
                <a:gd name="connsiteX256" fmla="*/ 845473 w 987483"/>
                <a:gd name="connsiteY256" fmla="*/ 606796 h 974463"/>
                <a:gd name="connsiteX257" fmla="*/ 848772 w 987483"/>
                <a:gd name="connsiteY257" fmla="*/ 613496 h 974463"/>
                <a:gd name="connsiteX258" fmla="*/ 852079 w 987483"/>
                <a:gd name="connsiteY258" fmla="*/ 620135 h 974463"/>
                <a:gd name="connsiteX259" fmla="*/ 855378 w 987483"/>
                <a:gd name="connsiteY259" fmla="*/ 626711 h 974463"/>
                <a:gd name="connsiteX260" fmla="*/ 858685 w 987483"/>
                <a:gd name="connsiteY260" fmla="*/ 633224 h 974463"/>
                <a:gd name="connsiteX261" fmla="*/ 861984 w 987483"/>
                <a:gd name="connsiteY261" fmla="*/ 639673 h 974463"/>
                <a:gd name="connsiteX262" fmla="*/ 865291 w 987483"/>
                <a:gd name="connsiteY262" fmla="*/ 646056 h 974463"/>
                <a:gd name="connsiteX263" fmla="*/ 868590 w 987483"/>
                <a:gd name="connsiteY263" fmla="*/ 652372 h 974463"/>
                <a:gd name="connsiteX264" fmla="*/ 871897 w 987483"/>
                <a:gd name="connsiteY264" fmla="*/ 658622 h 974463"/>
                <a:gd name="connsiteX265" fmla="*/ 875196 w 987483"/>
                <a:gd name="connsiteY265" fmla="*/ 664804 h 974463"/>
                <a:gd name="connsiteX266" fmla="*/ 878495 w 987483"/>
                <a:gd name="connsiteY266" fmla="*/ 670917 h 974463"/>
                <a:gd name="connsiteX267" fmla="*/ 881802 w 987483"/>
                <a:gd name="connsiteY267" fmla="*/ 676960 h 974463"/>
                <a:gd name="connsiteX268" fmla="*/ 885101 w 987483"/>
                <a:gd name="connsiteY268" fmla="*/ 682933 h 974463"/>
                <a:gd name="connsiteX269" fmla="*/ 888408 w 987483"/>
                <a:gd name="connsiteY269" fmla="*/ 688835 h 974463"/>
                <a:gd name="connsiteX270" fmla="*/ 891707 w 987483"/>
                <a:gd name="connsiteY270" fmla="*/ 694666 h 974463"/>
                <a:gd name="connsiteX271" fmla="*/ 895014 w 987483"/>
                <a:gd name="connsiteY271" fmla="*/ 700425 h 974463"/>
                <a:gd name="connsiteX272" fmla="*/ 898313 w 987483"/>
                <a:gd name="connsiteY272" fmla="*/ 706111 h 974463"/>
                <a:gd name="connsiteX273" fmla="*/ 901620 w 987483"/>
                <a:gd name="connsiteY273" fmla="*/ 711722 h 974463"/>
                <a:gd name="connsiteX274" fmla="*/ 904919 w 987483"/>
                <a:gd name="connsiteY274" fmla="*/ 717262 h 974463"/>
                <a:gd name="connsiteX275" fmla="*/ 908226 w 987483"/>
                <a:gd name="connsiteY275" fmla="*/ 722732 h 974463"/>
                <a:gd name="connsiteX276" fmla="*/ 911526 w 987483"/>
                <a:gd name="connsiteY276" fmla="*/ 728124 h 974463"/>
                <a:gd name="connsiteX277" fmla="*/ 914825 w 987483"/>
                <a:gd name="connsiteY277" fmla="*/ 733447 h 974463"/>
                <a:gd name="connsiteX278" fmla="*/ 918132 w 987483"/>
                <a:gd name="connsiteY278" fmla="*/ 738691 h 974463"/>
                <a:gd name="connsiteX279" fmla="*/ 921431 w 987483"/>
                <a:gd name="connsiteY279" fmla="*/ 743858 h 974463"/>
                <a:gd name="connsiteX280" fmla="*/ 924738 w 987483"/>
                <a:gd name="connsiteY280" fmla="*/ 748954 h 974463"/>
                <a:gd name="connsiteX281" fmla="*/ 928037 w 987483"/>
                <a:gd name="connsiteY281" fmla="*/ 753973 h 974463"/>
                <a:gd name="connsiteX282" fmla="*/ 931344 w 987483"/>
                <a:gd name="connsiteY282" fmla="*/ 758922 h 974463"/>
                <a:gd name="connsiteX283" fmla="*/ 934643 w 987483"/>
                <a:gd name="connsiteY283" fmla="*/ 763793 h 974463"/>
                <a:gd name="connsiteX284" fmla="*/ 937950 w 987483"/>
                <a:gd name="connsiteY284" fmla="*/ 768586 h 974463"/>
                <a:gd name="connsiteX285" fmla="*/ 941249 w 987483"/>
                <a:gd name="connsiteY285" fmla="*/ 773309 h 974463"/>
                <a:gd name="connsiteX286" fmla="*/ 944548 w 987483"/>
                <a:gd name="connsiteY286" fmla="*/ 777962 h 974463"/>
                <a:gd name="connsiteX287" fmla="*/ 947855 w 987483"/>
                <a:gd name="connsiteY287" fmla="*/ 782529 h 974463"/>
                <a:gd name="connsiteX288" fmla="*/ 951154 w 987483"/>
                <a:gd name="connsiteY288" fmla="*/ 787034 h 974463"/>
                <a:gd name="connsiteX289" fmla="*/ 954461 w 987483"/>
                <a:gd name="connsiteY289" fmla="*/ 791454 h 974463"/>
                <a:gd name="connsiteX290" fmla="*/ 957760 w 987483"/>
                <a:gd name="connsiteY290" fmla="*/ 795803 h 974463"/>
                <a:gd name="connsiteX291" fmla="*/ 961067 w 987483"/>
                <a:gd name="connsiteY291" fmla="*/ 800083 h 974463"/>
                <a:gd name="connsiteX292" fmla="*/ 964366 w 987483"/>
                <a:gd name="connsiteY292" fmla="*/ 804293 h 974463"/>
                <a:gd name="connsiteX293" fmla="*/ 967673 w 987483"/>
                <a:gd name="connsiteY293" fmla="*/ 808417 h 974463"/>
                <a:gd name="connsiteX294" fmla="*/ 970972 w 987483"/>
                <a:gd name="connsiteY294" fmla="*/ 812478 h 974463"/>
                <a:gd name="connsiteX295" fmla="*/ 974272 w 987483"/>
                <a:gd name="connsiteY295" fmla="*/ 816470 h 974463"/>
                <a:gd name="connsiteX296" fmla="*/ 977578 w 987483"/>
                <a:gd name="connsiteY296" fmla="*/ 820384 h 974463"/>
                <a:gd name="connsiteX297" fmla="*/ 980878 w 987483"/>
                <a:gd name="connsiteY297" fmla="*/ 824227 h 974463"/>
                <a:gd name="connsiteX298" fmla="*/ 984184 w 987483"/>
                <a:gd name="connsiteY298" fmla="*/ 828001 h 974463"/>
                <a:gd name="connsiteX299" fmla="*/ 987484 w 987483"/>
                <a:gd name="connsiteY299" fmla="*/ 831705 h 974463"/>
                <a:gd name="connsiteX300" fmla="*/ 987484 w 987483"/>
                <a:gd name="connsiteY300" fmla="*/ 974463 h 974463"/>
                <a:gd name="connsiteX301" fmla="*/ 0 w 987483"/>
                <a:gd name="connsiteY301" fmla="*/ 974463 h 974463"/>
                <a:gd name="connsiteX302" fmla="*/ 0 w 987483"/>
                <a:gd name="connsiteY302" fmla="*/ 831705 h 97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Lst>
              <a:rect l="l" t="t" r="r" b="b"/>
              <a:pathLst>
                <a:path w="987483" h="974463">
                  <a:moveTo>
                    <a:pt x="0" y="831705"/>
                  </a:moveTo>
                  <a:lnTo>
                    <a:pt x="3303" y="828001"/>
                  </a:lnTo>
                  <a:lnTo>
                    <a:pt x="6605" y="824227"/>
                  </a:lnTo>
                  <a:lnTo>
                    <a:pt x="9908" y="820384"/>
                  </a:lnTo>
                  <a:lnTo>
                    <a:pt x="13211" y="816470"/>
                  </a:lnTo>
                  <a:lnTo>
                    <a:pt x="16514" y="812478"/>
                  </a:lnTo>
                  <a:lnTo>
                    <a:pt x="19816" y="808417"/>
                  </a:lnTo>
                  <a:lnTo>
                    <a:pt x="23119" y="804293"/>
                  </a:lnTo>
                  <a:lnTo>
                    <a:pt x="26421" y="800083"/>
                  </a:lnTo>
                  <a:lnTo>
                    <a:pt x="29724" y="795803"/>
                  </a:lnTo>
                  <a:lnTo>
                    <a:pt x="33026" y="791454"/>
                  </a:lnTo>
                  <a:lnTo>
                    <a:pt x="36329" y="787034"/>
                  </a:lnTo>
                  <a:lnTo>
                    <a:pt x="39632" y="782529"/>
                  </a:lnTo>
                  <a:lnTo>
                    <a:pt x="42934" y="777962"/>
                  </a:lnTo>
                  <a:lnTo>
                    <a:pt x="46237" y="773309"/>
                  </a:lnTo>
                  <a:lnTo>
                    <a:pt x="49539" y="768586"/>
                  </a:lnTo>
                  <a:lnTo>
                    <a:pt x="52842" y="763793"/>
                  </a:lnTo>
                  <a:lnTo>
                    <a:pt x="56145" y="758922"/>
                  </a:lnTo>
                  <a:lnTo>
                    <a:pt x="59448" y="753973"/>
                  </a:lnTo>
                  <a:lnTo>
                    <a:pt x="62750" y="748954"/>
                  </a:lnTo>
                  <a:lnTo>
                    <a:pt x="66053" y="743858"/>
                  </a:lnTo>
                  <a:lnTo>
                    <a:pt x="69355" y="738691"/>
                  </a:lnTo>
                  <a:lnTo>
                    <a:pt x="72658" y="733447"/>
                  </a:lnTo>
                  <a:lnTo>
                    <a:pt x="75960" y="728124"/>
                  </a:lnTo>
                  <a:lnTo>
                    <a:pt x="79263" y="722732"/>
                  </a:lnTo>
                  <a:lnTo>
                    <a:pt x="82566" y="717262"/>
                  </a:lnTo>
                  <a:lnTo>
                    <a:pt x="85869" y="711722"/>
                  </a:lnTo>
                  <a:lnTo>
                    <a:pt x="89171" y="706111"/>
                  </a:lnTo>
                  <a:lnTo>
                    <a:pt x="92474" y="700425"/>
                  </a:lnTo>
                  <a:lnTo>
                    <a:pt x="95776" y="694666"/>
                  </a:lnTo>
                  <a:lnTo>
                    <a:pt x="99079" y="688835"/>
                  </a:lnTo>
                  <a:lnTo>
                    <a:pt x="102382" y="682933"/>
                  </a:lnTo>
                  <a:lnTo>
                    <a:pt x="105684" y="676960"/>
                  </a:lnTo>
                  <a:lnTo>
                    <a:pt x="108987" y="670917"/>
                  </a:lnTo>
                  <a:lnTo>
                    <a:pt x="112289" y="664804"/>
                  </a:lnTo>
                  <a:lnTo>
                    <a:pt x="115592" y="658622"/>
                  </a:lnTo>
                  <a:lnTo>
                    <a:pt x="118894" y="652372"/>
                  </a:lnTo>
                  <a:lnTo>
                    <a:pt x="122198" y="646056"/>
                  </a:lnTo>
                  <a:lnTo>
                    <a:pt x="125500" y="639673"/>
                  </a:lnTo>
                  <a:lnTo>
                    <a:pt x="128803" y="633224"/>
                  </a:lnTo>
                  <a:lnTo>
                    <a:pt x="132105" y="626711"/>
                  </a:lnTo>
                  <a:lnTo>
                    <a:pt x="135408" y="620135"/>
                  </a:lnTo>
                  <a:lnTo>
                    <a:pt x="138710" y="613496"/>
                  </a:lnTo>
                  <a:lnTo>
                    <a:pt x="142013" y="606796"/>
                  </a:lnTo>
                  <a:lnTo>
                    <a:pt x="145316" y="600037"/>
                  </a:lnTo>
                  <a:lnTo>
                    <a:pt x="148619" y="593218"/>
                  </a:lnTo>
                  <a:lnTo>
                    <a:pt x="151921" y="586342"/>
                  </a:lnTo>
                  <a:lnTo>
                    <a:pt x="155224" y="579409"/>
                  </a:lnTo>
                  <a:lnTo>
                    <a:pt x="158526" y="572423"/>
                  </a:lnTo>
                  <a:lnTo>
                    <a:pt x="161829" y="565382"/>
                  </a:lnTo>
                  <a:lnTo>
                    <a:pt x="165132" y="558291"/>
                  </a:lnTo>
                  <a:lnTo>
                    <a:pt x="168435" y="551149"/>
                  </a:lnTo>
                  <a:lnTo>
                    <a:pt x="171737" y="543957"/>
                  </a:lnTo>
                  <a:lnTo>
                    <a:pt x="175039" y="536720"/>
                  </a:lnTo>
                  <a:lnTo>
                    <a:pt x="178342" y="529437"/>
                  </a:lnTo>
                  <a:lnTo>
                    <a:pt x="181644" y="522111"/>
                  </a:lnTo>
                  <a:lnTo>
                    <a:pt x="184947" y="514744"/>
                  </a:lnTo>
                  <a:lnTo>
                    <a:pt x="188250" y="507336"/>
                  </a:lnTo>
                  <a:lnTo>
                    <a:pt x="191553" y="499891"/>
                  </a:lnTo>
                  <a:lnTo>
                    <a:pt x="194855" y="492410"/>
                  </a:lnTo>
                  <a:lnTo>
                    <a:pt x="198158" y="484895"/>
                  </a:lnTo>
                  <a:lnTo>
                    <a:pt x="201460" y="477349"/>
                  </a:lnTo>
                  <a:lnTo>
                    <a:pt x="204763" y="469773"/>
                  </a:lnTo>
                  <a:lnTo>
                    <a:pt x="208065" y="462169"/>
                  </a:lnTo>
                  <a:lnTo>
                    <a:pt x="211369" y="454541"/>
                  </a:lnTo>
                  <a:lnTo>
                    <a:pt x="214671" y="446889"/>
                  </a:lnTo>
                  <a:lnTo>
                    <a:pt x="217974" y="439217"/>
                  </a:lnTo>
                  <a:lnTo>
                    <a:pt x="221276" y="431527"/>
                  </a:lnTo>
                  <a:lnTo>
                    <a:pt x="224579" y="423820"/>
                  </a:lnTo>
                  <a:lnTo>
                    <a:pt x="227881" y="416101"/>
                  </a:lnTo>
                  <a:lnTo>
                    <a:pt x="231184" y="408370"/>
                  </a:lnTo>
                  <a:lnTo>
                    <a:pt x="234487" y="400631"/>
                  </a:lnTo>
                  <a:lnTo>
                    <a:pt x="237789" y="392886"/>
                  </a:lnTo>
                  <a:lnTo>
                    <a:pt x="241092" y="385139"/>
                  </a:lnTo>
                  <a:lnTo>
                    <a:pt x="244398" y="377390"/>
                  </a:lnTo>
                  <a:lnTo>
                    <a:pt x="247697" y="369643"/>
                  </a:lnTo>
                  <a:lnTo>
                    <a:pt x="250996" y="361901"/>
                  </a:lnTo>
                  <a:lnTo>
                    <a:pt x="254303" y="354167"/>
                  </a:lnTo>
                  <a:lnTo>
                    <a:pt x="257602" y="346443"/>
                  </a:lnTo>
                  <a:lnTo>
                    <a:pt x="260909" y="338733"/>
                  </a:lnTo>
                  <a:lnTo>
                    <a:pt x="264209" y="331037"/>
                  </a:lnTo>
                  <a:lnTo>
                    <a:pt x="267515" y="323361"/>
                  </a:lnTo>
                  <a:lnTo>
                    <a:pt x="270815" y="315707"/>
                  </a:lnTo>
                  <a:lnTo>
                    <a:pt x="274122" y="308077"/>
                  </a:lnTo>
                  <a:lnTo>
                    <a:pt x="277421" y="300475"/>
                  </a:lnTo>
                  <a:lnTo>
                    <a:pt x="280720" y="292903"/>
                  </a:lnTo>
                  <a:lnTo>
                    <a:pt x="284027" y="285364"/>
                  </a:lnTo>
                  <a:lnTo>
                    <a:pt x="287326" y="277862"/>
                  </a:lnTo>
                  <a:lnTo>
                    <a:pt x="290633" y="270399"/>
                  </a:lnTo>
                  <a:lnTo>
                    <a:pt x="293932" y="262979"/>
                  </a:lnTo>
                  <a:lnTo>
                    <a:pt x="297239" y="255604"/>
                  </a:lnTo>
                  <a:lnTo>
                    <a:pt x="300538" y="248276"/>
                  </a:lnTo>
                  <a:lnTo>
                    <a:pt x="303845" y="241001"/>
                  </a:lnTo>
                  <a:lnTo>
                    <a:pt x="307144" y="233780"/>
                  </a:lnTo>
                  <a:lnTo>
                    <a:pt x="310443" y="226616"/>
                  </a:lnTo>
                  <a:lnTo>
                    <a:pt x="313750" y="219514"/>
                  </a:lnTo>
                  <a:lnTo>
                    <a:pt x="317049" y="212474"/>
                  </a:lnTo>
                  <a:lnTo>
                    <a:pt x="320356" y="205501"/>
                  </a:lnTo>
                  <a:lnTo>
                    <a:pt x="323655" y="198598"/>
                  </a:lnTo>
                  <a:lnTo>
                    <a:pt x="326962" y="191767"/>
                  </a:lnTo>
                  <a:lnTo>
                    <a:pt x="330261" y="185011"/>
                  </a:lnTo>
                  <a:lnTo>
                    <a:pt x="333568" y="178334"/>
                  </a:lnTo>
                  <a:lnTo>
                    <a:pt x="336867" y="171739"/>
                  </a:lnTo>
                  <a:lnTo>
                    <a:pt x="340174" y="165229"/>
                  </a:lnTo>
                  <a:lnTo>
                    <a:pt x="343474" y="158805"/>
                  </a:lnTo>
                  <a:lnTo>
                    <a:pt x="346773" y="152472"/>
                  </a:lnTo>
                  <a:lnTo>
                    <a:pt x="350080" y="146232"/>
                  </a:lnTo>
                  <a:lnTo>
                    <a:pt x="353379" y="140089"/>
                  </a:lnTo>
                  <a:lnTo>
                    <a:pt x="356686" y="134043"/>
                  </a:lnTo>
                  <a:lnTo>
                    <a:pt x="359985" y="128100"/>
                  </a:lnTo>
                  <a:lnTo>
                    <a:pt x="363292" y="122261"/>
                  </a:lnTo>
                  <a:lnTo>
                    <a:pt x="366591" y="116529"/>
                  </a:lnTo>
                  <a:lnTo>
                    <a:pt x="369898" y="110908"/>
                  </a:lnTo>
                  <a:lnTo>
                    <a:pt x="373197" y="105398"/>
                  </a:lnTo>
                  <a:lnTo>
                    <a:pt x="376496" y="100005"/>
                  </a:lnTo>
                  <a:lnTo>
                    <a:pt x="379803" y="94728"/>
                  </a:lnTo>
                  <a:lnTo>
                    <a:pt x="383102" y="89572"/>
                  </a:lnTo>
                  <a:lnTo>
                    <a:pt x="386409" y="84539"/>
                  </a:lnTo>
                  <a:lnTo>
                    <a:pt x="389708" y="79631"/>
                  </a:lnTo>
                  <a:lnTo>
                    <a:pt x="393015" y="74850"/>
                  </a:lnTo>
                  <a:lnTo>
                    <a:pt x="396314" y="70200"/>
                  </a:lnTo>
                  <a:lnTo>
                    <a:pt x="399621" y="65681"/>
                  </a:lnTo>
                  <a:lnTo>
                    <a:pt x="402920" y="61297"/>
                  </a:lnTo>
                  <a:lnTo>
                    <a:pt x="406220" y="57050"/>
                  </a:lnTo>
                  <a:lnTo>
                    <a:pt x="409526" y="52941"/>
                  </a:lnTo>
                  <a:lnTo>
                    <a:pt x="412826" y="48972"/>
                  </a:lnTo>
                  <a:lnTo>
                    <a:pt x="416133" y="45147"/>
                  </a:lnTo>
                  <a:lnTo>
                    <a:pt x="419432" y="41466"/>
                  </a:lnTo>
                  <a:lnTo>
                    <a:pt x="422739" y="37932"/>
                  </a:lnTo>
                  <a:lnTo>
                    <a:pt x="426038" y="34545"/>
                  </a:lnTo>
                  <a:lnTo>
                    <a:pt x="429345" y="31309"/>
                  </a:lnTo>
                  <a:lnTo>
                    <a:pt x="432644" y="28223"/>
                  </a:lnTo>
                  <a:lnTo>
                    <a:pt x="435951" y="25292"/>
                  </a:lnTo>
                  <a:lnTo>
                    <a:pt x="439250" y="22514"/>
                  </a:lnTo>
                  <a:lnTo>
                    <a:pt x="442549" y="19892"/>
                  </a:lnTo>
                  <a:lnTo>
                    <a:pt x="445856" y="17428"/>
                  </a:lnTo>
                  <a:lnTo>
                    <a:pt x="449155" y="15123"/>
                  </a:lnTo>
                  <a:lnTo>
                    <a:pt x="452462" y="12977"/>
                  </a:lnTo>
                  <a:lnTo>
                    <a:pt x="455761" y="10992"/>
                  </a:lnTo>
                  <a:lnTo>
                    <a:pt x="459068" y="9168"/>
                  </a:lnTo>
                  <a:lnTo>
                    <a:pt x="462367" y="7508"/>
                  </a:lnTo>
                  <a:lnTo>
                    <a:pt x="465674" y="6011"/>
                  </a:lnTo>
                  <a:lnTo>
                    <a:pt x="468973" y="4678"/>
                  </a:lnTo>
                  <a:lnTo>
                    <a:pt x="472272" y="3511"/>
                  </a:lnTo>
                  <a:lnTo>
                    <a:pt x="475579" y="2509"/>
                  </a:lnTo>
                  <a:lnTo>
                    <a:pt x="478879" y="1673"/>
                  </a:lnTo>
                  <a:lnTo>
                    <a:pt x="482185" y="1004"/>
                  </a:lnTo>
                  <a:lnTo>
                    <a:pt x="485485" y="502"/>
                  </a:lnTo>
                  <a:lnTo>
                    <a:pt x="488792" y="167"/>
                  </a:lnTo>
                  <a:lnTo>
                    <a:pt x="492091" y="0"/>
                  </a:lnTo>
                  <a:lnTo>
                    <a:pt x="495398" y="0"/>
                  </a:lnTo>
                  <a:lnTo>
                    <a:pt x="498697" y="167"/>
                  </a:lnTo>
                  <a:lnTo>
                    <a:pt x="501996" y="502"/>
                  </a:lnTo>
                  <a:lnTo>
                    <a:pt x="505303" y="1004"/>
                  </a:lnTo>
                  <a:lnTo>
                    <a:pt x="508602" y="1673"/>
                  </a:lnTo>
                  <a:lnTo>
                    <a:pt x="511909" y="2509"/>
                  </a:lnTo>
                  <a:lnTo>
                    <a:pt x="515208" y="3511"/>
                  </a:lnTo>
                  <a:lnTo>
                    <a:pt x="518515" y="4678"/>
                  </a:lnTo>
                  <a:lnTo>
                    <a:pt x="521814" y="6011"/>
                  </a:lnTo>
                  <a:lnTo>
                    <a:pt x="525121" y="7508"/>
                  </a:lnTo>
                  <a:lnTo>
                    <a:pt x="528420" y="9168"/>
                  </a:lnTo>
                  <a:lnTo>
                    <a:pt x="531719" y="10992"/>
                  </a:lnTo>
                  <a:lnTo>
                    <a:pt x="535026" y="12977"/>
                  </a:lnTo>
                  <a:lnTo>
                    <a:pt x="538325" y="15123"/>
                  </a:lnTo>
                  <a:lnTo>
                    <a:pt x="541632" y="17428"/>
                  </a:lnTo>
                  <a:lnTo>
                    <a:pt x="544931" y="19892"/>
                  </a:lnTo>
                  <a:lnTo>
                    <a:pt x="548238" y="22514"/>
                  </a:lnTo>
                  <a:lnTo>
                    <a:pt x="551538" y="25292"/>
                  </a:lnTo>
                  <a:lnTo>
                    <a:pt x="554844" y="28223"/>
                  </a:lnTo>
                  <a:lnTo>
                    <a:pt x="558144" y="31309"/>
                  </a:lnTo>
                  <a:lnTo>
                    <a:pt x="561451" y="34545"/>
                  </a:lnTo>
                  <a:lnTo>
                    <a:pt x="564750" y="37932"/>
                  </a:lnTo>
                  <a:lnTo>
                    <a:pt x="568049" y="41466"/>
                  </a:lnTo>
                  <a:lnTo>
                    <a:pt x="571356" y="45147"/>
                  </a:lnTo>
                  <a:lnTo>
                    <a:pt x="574655" y="48972"/>
                  </a:lnTo>
                  <a:lnTo>
                    <a:pt x="577962" y="52941"/>
                  </a:lnTo>
                  <a:lnTo>
                    <a:pt x="581261" y="57050"/>
                  </a:lnTo>
                  <a:lnTo>
                    <a:pt x="584568" y="61297"/>
                  </a:lnTo>
                  <a:lnTo>
                    <a:pt x="587867" y="65681"/>
                  </a:lnTo>
                  <a:lnTo>
                    <a:pt x="591174" y="70200"/>
                  </a:lnTo>
                  <a:lnTo>
                    <a:pt x="594473" y="74850"/>
                  </a:lnTo>
                  <a:lnTo>
                    <a:pt x="597772" y="79631"/>
                  </a:lnTo>
                  <a:lnTo>
                    <a:pt x="601079" y="84539"/>
                  </a:lnTo>
                  <a:lnTo>
                    <a:pt x="604378" y="89572"/>
                  </a:lnTo>
                  <a:lnTo>
                    <a:pt x="607685" y="94728"/>
                  </a:lnTo>
                  <a:lnTo>
                    <a:pt x="610984" y="100005"/>
                  </a:lnTo>
                  <a:lnTo>
                    <a:pt x="614291" y="105398"/>
                  </a:lnTo>
                  <a:lnTo>
                    <a:pt x="617590" y="110908"/>
                  </a:lnTo>
                  <a:lnTo>
                    <a:pt x="620897" y="116529"/>
                  </a:lnTo>
                  <a:lnTo>
                    <a:pt x="624197" y="122261"/>
                  </a:lnTo>
                  <a:lnTo>
                    <a:pt x="627496" y="128100"/>
                  </a:lnTo>
                  <a:lnTo>
                    <a:pt x="630803" y="134043"/>
                  </a:lnTo>
                  <a:lnTo>
                    <a:pt x="634102" y="140089"/>
                  </a:lnTo>
                  <a:lnTo>
                    <a:pt x="637409" y="146232"/>
                  </a:lnTo>
                  <a:lnTo>
                    <a:pt x="640708" y="152472"/>
                  </a:lnTo>
                  <a:lnTo>
                    <a:pt x="644015" y="158805"/>
                  </a:lnTo>
                  <a:lnTo>
                    <a:pt x="647314" y="165229"/>
                  </a:lnTo>
                  <a:lnTo>
                    <a:pt x="650621" y="171739"/>
                  </a:lnTo>
                  <a:lnTo>
                    <a:pt x="653920" y="178334"/>
                  </a:lnTo>
                  <a:lnTo>
                    <a:pt x="657219" y="185011"/>
                  </a:lnTo>
                  <a:lnTo>
                    <a:pt x="660526" y="191767"/>
                  </a:lnTo>
                  <a:lnTo>
                    <a:pt x="663825" y="198598"/>
                  </a:lnTo>
                  <a:lnTo>
                    <a:pt x="667132" y="205501"/>
                  </a:lnTo>
                  <a:lnTo>
                    <a:pt x="670431" y="212474"/>
                  </a:lnTo>
                  <a:lnTo>
                    <a:pt x="673738" y="219514"/>
                  </a:lnTo>
                  <a:lnTo>
                    <a:pt x="677037" y="226616"/>
                  </a:lnTo>
                  <a:lnTo>
                    <a:pt x="680344" y="233780"/>
                  </a:lnTo>
                  <a:lnTo>
                    <a:pt x="683643" y="241001"/>
                  </a:lnTo>
                  <a:lnTo>
                    <a:pt x="686950" y="248276"/>
                  </a:lnTo>
                  <a:lnTo>
                    <a:pt x="690249" y="255604"/>
                  </a:lnTo>
                  <a:lnTo>
                    <a:pt x="693549" y="262979"/>
                  </a:lnTo>
                  <a:lnTo>
                    <a:pt x="696855" y="270399"/>
                  </a:lnTo>
                  <a:lnTo>
                    <a:pt x="700155" y="277862"/>
                  </a:lnTo>
                  <a:lnTo>
                    <a:pt x="703462" y="285364"/>
                  </a:lnTo>
                  <a:lnTo>
                    <a:pt x="706761" y="292903"/>
                  </a:lnTo>
                  <a:lnTo>
                    <a:pt x="710068" y="300475"/>
                  </a:lnTo>
                  <a:lnTo>
                    <a:pt x="713367" y="308077"/>
                  </a:lnTo>
                  <a:lnTo>
                    <a:pt x="716674" y="315707"/>
                  </a:lnTo>
                  <a:lnTo>
                    <a:pt x="719973" y="323361"/>
                  </a:lnTo>
                  <a:lnTo>
                    <a:pt x="723272" y="331037"/>
                  </a:lnTo>
                  <a:lnTo>
                    <a:pt x="726579" y="338733"/>
                  </a:lnTo>
                  <a:lnTo>
                    <a:pt x="729878" y="346443"/>
                  </a:lnTo>
                  <a:lnTo>
                    <a:pt x="733185" y="354167"/>
                  </a:lnTo>
                  <a:lnTo>
                    <a:pt x="736484" y="361901"/>
                  </a:lnTo>
                  <a:lnTo>
                    <a:pt x="739791" y="369643"/>
                  </a:lnTo>
                  <a:lnTo>
                    <a:pt x="743090" y="377390"/>
                  </a:lnTo>
                  <a:lnTo>
                    <a:pt x="746397" y="385139"/>
                  </a:lnTo>
                  <a:lnTo>
                    <a:pt x="749696" y="392886"/>
                  </a:lnTo>
                  <a:lnTo>
                    <a:pt x="752995" y="400631"/>
                  </a:lnTo>
                  <a:lnTo>
                    <a:pt x="756302" y="408370"/>
                  </a:lnTo>
                  <a:lnTo>
                    <a:pt x="759601" y="416101"/>
                  </a:lnTo>
                  <a:lnTo>
                    <a:pt x="762908" y="423820"/>
                  </a:lnTo>
                  <a:lnTo>
                    <a:pt x="766208" y="431527"/>
                  </a:lnTo>
                  <a:lnTo>
                    <a:pt x="769514" y="439217"/>
                  </a:lnTo>
                  <a:lnTo>
                    <a:pt x="772814" y="446889"/>
                  </a:lnTo>
                  <a:lnTo>
                    <a:pt x="776121" y="454541"/>
                  </a:lnTo>
                  <a:lnTo>
                    <a:pt x="779420" y="462169"/>
                  </a:lnTo>
                  <a:lnTo>
                    <a:pt x="782727" y="469773"/>
                  </a:lnTo>
                  <a:lnTo>
                    <a:pt x="786026" y="477349"/>
                  </a:lnTo>
                  <a:lnTo>
                    <a:pt x="789325" y="484895"/>
                  </a:lnTo>
                  <a:lnTo>
                    <a:pt x="792632" y="492410"/>
                  </a:lnTo>
                  <a:lnTo>
                    <a:pt x="795931" y="499891"/>
                  </a:lnTo>
                  <a:lnTo>
                    <a:pt x="799238" y="507336"/>
                  </a:lnTo>
                  <a:lnTo>
                    <a:pt x="802537" y="514744"/>
                  </a:lnTo>
                  <a:lnTo>
                    <a:pt x="805844" y="522111"/>
                  </a:lnTo>
                  <a:lnTo>
                    <a:pt x="809143" y="529437"/>
                  </a:lnTo>
                  <a:lnTo>
                    <a:pt x="812450" y="536720"/>
                  </a:lnTo>
                  <a:lnTo>
                    <a:pt x="815749" y="543957"/>
                  </a:lnTo>
                  <a:lnTo>
                    <a:pt x="819048" y="551149"/>
                  </a:lnTo>
                  <a:lnTo>
                    <a:pt x="822355" y="558291"/>
                  </a:lnTo>
                  <a:lnTo>
                    <a:pt x="825654" y="565382"/>
                  </a:lnTo>
                  <a:lnTo>
                    <a:pt x="828961" y="572423"/>
                  </a:lnTo>
                  <a:lnTo>
                    <a:pt x="832260" y="579409"/>
                  </a:lnTo>
                  <a:lnTo>
                    <a:pt x="835567" y="586342"/>
                  </a:lnTo>
                  <a:lnTo>
                    <a:pt x="838867" y="593218"/>
                  </a:lnTo>
                  <a:lnTo>
                    <a:pt x="842173" y="600037"/>
                  </a:lnTo>
                  <a:lnTo>
                    <a:pt x="845473" y="606796"/>
                  </a:lnTo>
                  <a:lnTo>
                    <a:pt x="848772" y="613496"/>
                  </a:lnTo>
                  <a:lnTo>
                    <a:pt x="852079" y="620135"/>
                  </a:lnTo>
                  <a:lnTo>
                    <a:pt x="855378" y="626711"/>
                  </a:lnTo>
                  <a:lnTo>
                    <a:pt x="858685" y="633224"/>
                  </a:lnTo>
                  <a:lnTo>
                    <a:pt x="861984" y="639673"/>
                  </a:lnTo>
                  <a:lnTo>
                    <a:pt x="865291" y="646056"/>
                  </a:lnTo>
                  <a:lnTo>
                    <a:pt x="868590" y="652372"/>
                  </a:lnTo>
                  <a:lnTo>
                    <a:pt x="871897" y="658622"/>
                  </a:lnTo>
                  <a:lnTo>
                    <a:pt x="875196" y="664804"/>
                  </a:lnTo>
                  <a:lnTo>
                    <a:pt x="878495" y="670917"/>
                  </a:lnTo>
                  <a:lnTo>
                    <a:pt x="881802" y="676960"/>
                  </a:lnTo>
                  <a:lnTo>
                    <a:pt x="885101" y="682933"/>
                  </a:lnTo>
                  <a:lnTo>
                    <a:pt x="888408" y="688835"/>
                  </a:lnTo>
                  <a:lnTo>
                    <a:pt x="891707" y="694666"/>
                  </a:lnTo>
                  <a:lnTo>
                    <a:pt x="895014" y="700425"/>
                  </a:lnTo>
                  <a:lnTo>
                    <a:pt x="898313" y="706111"/>
                  </a:lnTo>
                  <a:lnTo>
                    <a:pt x="901620" y="711722"/>
                  </a:lnTo>
                  <a:lnTo>
                    <a:pt x="904919" y="717262"/>
                  </a:lnTo>
                  <a:lnTo>
                    <a:pt x="908226" y="722732"/>
                  </a:lnTo>
                  <a:lnTo>
                    <a:pt x="911526" y="728124"/>
                  </a:lnTo>
                  <a:lnTo>
                    <a:pt x="914825" y="733447"/>
                  </a:lnTo>
                  <a:lnTo>
                    <a:pt x="918132" y="738691"/>
                  </a:lnTo>
                  <a:lnTo>
                    <a:pt x="921431" y="743858"/>
                  </a:lnTo>
                  <a:lnTo>
                    <a:pt x="924738" y="748954"/>
                  </a:lnTo>
                  <a:lnTo>
                    <a:pt x="928037" y="753973"/>
                  </a:lnTo>
                  <a:lnTo>
                    <a:pt x="931344" y="758922"/>
                  </a:lnTo>
                  <a:lnTo>
                    <a:pt x="934643" y="763793"/>
                  </a:lnTo>
                  <a:lnTo>
                    <a:pt x="937950" y="768586"/>
                  </a:lnTo>
                  <a:lnTo>
                    <a:pt x="941249" y="773309"/>
                  </a:lnTo>
                  <a:lnTo>
                    <a:pt x="944548" y="777962"/>
                  </a:lnTo>
                  <a:lnTo>
                    <a:pt x="947855" y="782529"/>
                  </a:lnTo>
                  <a:lnTo>
                    <a:pt x="951154" y="787034"/>
                  </a:lnTo>
                  <a:lnTo>
                    <a:pt x="954461" y="791454"/>
                  </a:lnTo>
                  <a:lnTo>
                    <a:pt x="957760" y="795803"/>
                  </a:lnTo>
                  <a:lnTo>
                    <a:pt x="961067" y="800083"/>
                  </a:lnTo>
                  <a:lnTo>
                    <a:pt x="964366" y="804293"/>
                  </a:lnTo>
                  <a:lnTo>
                    <a:pt x="967673" y="808417"/>
                  </a:lnTo>
                  <a:lnTo>
                    <a:pt x="970972" y="812478"/>
                  </a:lnTo>
                  <a:lnTo>
                    <a:pt x="974272" y="816470"/>
                  </a:lnTo>
                  <a:lnTo>
                    <a:pt x="977578" y="820384"/>
                  </a:lnTo>
                  <a:lnTo>
                    <a:pt x="980878" y="824227"/>
                  </a:lnTo>
                  <a:lnTo>
                    <a:pt x="984184" y="828001"/>
                  </a:lnTo>
                  <a:lnTo>
                    <a:pt x="987484" y="831705"/>
                  </a:lnTo>
                  <a:lnTo>
                    <a:pt x="987484" y="974463"/>
                  </a:lnTo>
                  <a:lnTo>
                    <a:pt x="0" y="974463"/>
                  </a:lnTo>
                  <a:lnTo>
                    <a:pt x="0" y="831705"/>
                  </a:lnTo>
                </a:path>
              </a:pathLst>
            </a:custGeom>
            <a:noFill/>
            <a:ln w="3111" cap="rnd">
              <a:solidFill>
                <a:srgbClr val="000000">
                  <a:alpha val="50000"/>
                </a:srgbClr>
              </a:solidFill>
              <a:prstDash val="solid"/>
              <a:round/>
            </a:ln>
          </p:spPr>
          <p:txBody>
            <a:bodyPr rtlCol="0" anchor="ctr"/>
            <a:lstStyle/>
            <a:p>
              <a:endParaRPr lang="en-DE"/>
            </a:p>
          </p:txBody>
        </p:sp>
      </p:grpSp>
      <p:grpSp>
        <p:nvGrpSpPr>
          <p:cNvPr id="102" name="Group 101">
            <a:extLst>
              <a:ext uri="{FF2B5EF4-FFF2-40B4-BE49-F238E27FC236}">
                <a16:creationId xmlns:a16="http://schemas.microsoft.com/office/drawing/2014/main" id="{F7209E34-D1DC-19B7-461D-1C72A23C5978}"/>
              </a:ext>
            </a:extLst>
          </p:cNvPr>
          <p:cNvGrpSpPr/>
          <p:nvPr/>
        </p:nvGrpSpPr>
        <p:grpSpPr>
          <a:xfrm>
            <a:off x="7545805" y="1575257"/>
            <a:ext cx="251917" cy="244267"/>
            <a:chOff x="7545805" y="1575257"/>
            <a:chExt cx="251917" cy="244267"/>
          </a:xfrm>
        </p:grpSpPr>
        <p:sp>
          <p:nvSpPr>
            <p:cNvPr id="87" name="Freeform 86">
              <a:extLst>
                <a:ext uri="{FF2B5EF4-FFF2-40B4-BE49-F238E27FC236}">
                  <a16:creationId xmlns:a16="http://schemas.microsoft.com/office/drawing/2014/main" id="{2B34863D-0D83-F6D7-18DE-7FA1F8F2A9BB}"/>
                </a:ext>
              </a:extLst>
            </p:cNvPr>
            <p:cNvSpPr/>
            <p:nvPr/>
          </p:nvSpPr>
          <p:spPr>
            <a:xfrm>
              <a:off x="7545805" y="1575257"/>
              <a:ext cx="251917" cy="244267"/>
            </a:xfrm>
            <a:custGeom>
              <a:avLst/>
              <a:gdLst>
                <a:gd name="connsiteX0" fmla="*/ 251918 w 251917"/>
                <a:gd name="connsiteY0" fmla="*/ 0 h 244267"/>
                <a:gd name="connsiteX1" fmla="*/ 0 w 251917"/>
                <a:gd name="connsiteY1" fmla="*/ 244268 h 244267"/>
              </a:gdLst>
              <a:ahLst/>
              <a:cxnLst>
                <a:cxn ang="0">
                  <a:pos x="connsiteX0" y="connsiteY0"/>
                </a:cxn>
                <a:cxn ang="0">
                  <a:pos x="connsiteX1" y="connsiteY1"/>
                </a:cxn>
              </a:cxnLst>
              <a:rect l="l" t="t" r="r" b="b"/>
              <a:pathLst>
                <a:path w="251917" h="244267">
                  <a:moveTo>
                    <a:pt x="251918" y="0"/>
                  </a:moveTo>
                  <a:lnTo>
                    <a:pt x="0" y="244268"/>
                  </a:lnTo>
                </a:path>
              </a:pathLst>
            </a:custGeom>
            <a:noFill/>
            <a:ln w="3111" cap="rnd">
              <a:solidFill>
                <a:srgbClr val="000000"/>
              </a:solidFill>
              <a:prstDash val="solid"/>
              <a:round/>
            </a:ln>
          </p:spPr>
          <p:txBody>
            <a:bodyPr rtlCol="0" anchor="ctr"/>
            <a:lstStyle/>
            <a:p>
              <a:endParaRPr lang="en-DE"/>
            </a:p>
          </p:txBody>
        </p:sp>
        <p:sp>
          <p:nvSpPr>
            <p:cNvPr id="88" name="Freeform 87">
              <a:extLst>
                <a:ext uri="{FF2B5EF4-FFF2-40B4-BE49-F238E27FC236}">
                  <a16:creationId xmlns:a16="http://schemas.microsoft.com/office/drawing/2014/main" id="{61B0A430-CBBA-01A0-BC06-B3E5A5A9993E}"/>
                </a:ext>
              </a:extLst>
            </p:cNvPr>
            <p:cNvSpPr/>
            <p:nvPr/>
          </p:nvSpPr>
          <p:spPr>
            <a:xfrm>
              <a:off x="7545805" y="1789970"/>
              <a:ext cx="29863" cy="29554"/>
            </a:xfrm>
            <a:custGeom>
              <a:avLst/>
              <a:gdLst>
                <a:gd name="connsiteX0" fmla="*/ 20114 w 29863"/>
                <a:gd name="connsiteY0" fmla="*/ 10055 h 29554"/>
                <a:gd name="connsiteX1" fmla="*/ 29863 w 29863"/>
                <a:gd name="connsiteY1" fmla="*/ 20110 h 29554"/>
                <a:gd name="connsiteX2" fmla="*/ 0 w 29863"/>
                <a:gd name="connsiteY2" fmla="*/ 29555 h 29554"/>
                <a:gd name="connsiteX3" fmla="*/ 10364 w 29863"/>
                <a:gd name="connsiteY3" fmla="*/ 0 h 29554"/>
              </a:gdLst>
              <a:ahLst/>
              <a:cxnLst>
                <a:cxn ang="0">
                  <a:pos x="connsiteX0" y="connsiteY0"/>
                </a:cxn>
                <a:cxn ang="0">
                  <a:pos x="connsiteX1" y="connsiteY1"/>
                </a:cxn>
                <a:cxn ang="0">
                  <a:pos x="connsiteX2" y="connsiteY2"/>
                </a:cxn>
                <a:cxn ang="0">
                  <a:pos x="connsiteX3" y="connsiteY3"/>
                </a:cxn>
              </a:cxnLst>
              <a:rect l="l" t="t" r="r" b="b"/>
              <a:pathLst>
                <a:path w="29863" h="29554">
                  <a:moveTo>
                    <a:pt x="20114" y="10055"/>
                  </a:moveTo>
                  <a:lnTo>
                    <a:pt x="29863" y="20110"/>
                  </a:lnTo>
                  <a:lnTo>
                    <a:pt x="0" y="29555"/>
                  </a:lnTo>
                  <a:lnTo>
                    <a:pt x="10364" y="0"/>
                  </a:lnTo>
                  <a:close/>
                </a:path>
              </a:pathLst>
            </a:custGeom>
            <a:solidFill>
              <a:srgbClr val="000000"/>
            </a:solidFill>
            <a:ln w="778" cap="flat">
              <a:no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D4CFB63D-6380-4EAC-6AC0-4787A11120AD}"/>
                </a:ext>
              </a:extLst>
            </p:cNvPr>
            <p:cNvSpPr/>
            <p:nvPr/>
          </p:nvSpPr>
          <p:spPr>
            <a:xfrm>
              <a:off x="7565919" y="1575257"/>
              <a:ext cx="231803" cy="224767"/>
            </a:xfrm>
            <a:custGeom>
              <a:avLst/>
              <a:gdLst>
                <a:gd name="connsiteX0" fmla="*/ 0 w 231803"/>
                <a:gd name="connsiteY0" fmla="*/ 224768 h 224767"/>
                <a:gd name="connsiteX1" fmla="*/ 231804 w 231803"/>
                <a:gd name="connsiteY1" fmla="*/ 0 h 224767"/>
              </a:gdLst>
              <a:ahLst/>
              <a:cxnLst>
                <a:cxn ang="0">
                  <a:pos x="connsiteX0" y="connsiteY0"/>
                </a:cxn>
                <a:cxn ang="0">
                  <a:pos x="connsiteX1" y="connsiteY1"/>
                </a:cxn>
              </a:cxnLst>
              <a:rect l="l" t="t" r="r" b="b"/>
              <a:pathLst>
                <a:path w="231803" h="224767">
                  <a:moveTo>
                    <a:pt x="0" y="224768"/>
                  </a:moveTo>
                  <a:lnTo>
                    <a:pt x="231804" y="0"/>
                  </a:lnTo>
                </a:path>
              </a:pathLst>
            </a:custGeom>
            <a:noFill/>
            <a:ln w="3111" cap="rnd">
              <a:solidFill>
                <a:srgbClr val="000000"/>
              </a:solidFill>
              <a:prstDash val="solid"/>
              <a:round/>
            </a:ln>
          </p:spPr>
          <p:txBody>
            <a:bodyPr rtlCol="0" anchor="ctr"/>
            <a:lstStyle/>
            <a:p>
              <a:endParaRPr lang="en-DE"/>
            </a:p>
          </p:txBody>
        </p:sp>
      </p:grpSp>
      <p:grpSp>
        <p:nvGrpSpPr>
          <p:cNvPr id="101" name="Group 100">
            <a:extLst>
              <a:ext uri="{FF2B5EF4-FFF2-40B4-BE49-F238E27FC236}">
                <a16:creationId xmlns:a16="http://schemas.microsoft.com/office/drawing/2014/main" id="{6198422E-85E9-E9D6-E74E-BC391A0491D5}"/>
              </a:ext>
            </a:extLst>
          </p:cNvPr>
          <p:cNvGrpSpPr/>
          <p:nvPr/>
        </p:nvGrpSpPr>
        <p:grpSpPr>
          <a:xfrm>
            <a:off x="6902920" y="2158172"/>
            <a:ext cx="43263" cy="104054"/>
            <a:chOff x="6902920" y="2158172"/>
            <a:chExt cx="43263" cy="104054"/>
          </a:xfrm>
        </p:grpSpPr>
        <p:sp>
          <p:nvSpPr>
            <p:cNvPr id="90" name="Freeform 89">
              <a:extLst>
                <a:ext uri="{FF2B5EF4-FFF2-40B4-BE49-F238E27FC236}">
                  <a16:creationId xmlns:a16="http://schemas.microsoft.com/office/drawing/2014/main" id="{349418A7-E9A4-4088-C82C-F37DE2231E7D}"/>
                </a:ext>
              </a:extLst>
            </p:cNvPr>
            <p:cNvSpPr/>
            <p:nvPr/>
          </p:nvSpPr>
          <p:spPr>
            <a:xfrm>
              <a:off x="6902920" y="2158172"/>
              <a:ext cx="36646" cy="29597"/>
            </a:xfrm>
            <a:custGeom>
              <a:avLst/>
              <a:gdLst>
                <a:gd name="connsiteX0" fmla="*/ 36646 w 36646"/>
                <a:gd name="connsiteY0" fmla="*/ 3859 h 29597"/>
                <a:gd name="connsiteX1" fmla="*/ 36455 w 36646"/>
                <a:gd name="connsiteY1" fmla="*/ 4752 h 29597"/>
                <a:gd name="connsiteX2" fmla="*/ 35753 w 36646"/>
                <a:gd name="connsiteY2" fmla="*/ 7017 h 29597"/>
                <a:gd name="connsiteX3" fmla="*/ 34414 w 36646"/>
                <a:gd name="connsiteY3" fmla="*/ 10493 h 29597"/>
                <a:gd name="connsiteX4" fmla="*/ 32244 w 36646"/>
                <a:gd name="connsiteY4" fmla="*/ 14639 h 29597"/>
                <a:gd name="connsiteX5" fmla="*/ 29119 w 36646"/>
                <a:gd name="connsiteY5" fmla="*/ 19200 h 29597"/>
                <a:gd name="connsiteX6" fmla="*/ 28545 w 36646"/>
                <a:gd name="connsiteY6" fmla="*/ 20125 h 29597"/>
                <a:gd name="connsiteX7" fmla="*/ 28482 w 36646"/>
                <a:gd name="connsiteY7" fmla="*/ 21497 h 29597"/>
                <a:gd name="connsiteX8" fmla="*/ 30491 w 36646"/>
                <a:gd name="connsiteY8" fmla="*/ 28130 h 29597"/>
                <a:gd name="connsiteX9" fmla="*/ 30746 w 36646"/>
                <a:gd name="connsiteY9" fmla="*/ 28130 h 29597"/>
                <a:gd name="connsiteX10" fmla="*/ 31416 w 36646"/>
                <a:gd name="connsiteY10" fmla="*/ 27938 h 29597"/>
                <a:gd name="connsiteX11" fmla="*/ 32372 w 36646"/>
                <a:gd name="connsiteY11" fmla="*/ 27461 h 29597"/>
                <a:gd name="connsiteX12" fmla="*/ 33329 w 36646"/>
                <a:gd name="connsiteY12" fmla="*/ 26504 h 29597"/>
                <a:gd name="connsiteX13" fmla="*/ 34159 w 36646"/>
                <a:gd name="connsiteY13" fmla="*/ 24941 h 29597"/>
                <a:gd name="connsiteX14" fmla="*/ 35019 w 36646"/>
                <a:gd name="connsiteY14" fmla="*/ 24303 h 29597"/>
                <a:gd name="connsiteX15" fmla="*/ 35785 w 36646"/>
                <a:gd name="connsiteY15" fmla="*/ 24941 h 29597"/>
                <a:gd name="connsiteX16" fmla="*/ 34191 w 36646"/>
                <a:gd name="connsiteY16" fmla="*/ 27844 h 29597"/>
                <a:gd name="connsiteX17" fmla="*/ 30299 w 36646"/>
                <a:gd name="connsiteY17" fmla="*/ 29597 h 29597"/>
                <a:gd name="connsiteX18" fmla="*/ 26536 w 36646"/>
                <a:gd name="connsiteY18" fmla="*/ 28162 h 29597"/>
                <a:gd name="connsiteX19" fmla="*/ 24367 w 36646"/>
                <a:gd name="connsiteY19" fmla="*/ 24080 h 29597"/>
                <a:gd name="connsiteX20" fmla="*/ 10589 w 36646"/>
                <a:gd name="connsiteY20" fmla="*/ 29597 h 29597"/>
                <a:gd name="connsiteX21" fmla="*/ 2870 w 36646"/>
                <a:gd name="connsiteY21" fmla="*/ 26440 h 29597"/>
                <a:gd name="connsiteX22" fmla="*/ 0 w 36646"/>
                <a:gd name="connsiteY22" fmla="*/ 18530 h 29597"/>
                <a:gd name="connsiteX23" fmla="*/ 2488 w 36646"/>
                <a:gd name="connsiteY23" fmla="*/ 9696 h 29597"/>
                <a:gd name="connsiteX24" fmla="*/ 9090 w 36646"/>
                <a:gd name="connsiteY24" fmla="*/ 2711 h 29597"/>
                <a:gd name="connsiteX25" fmla="*/ 17573 w 36646"/>
                <a:gd name="connsiteY25" fmla="*/ 0 h 29597"/>
                <a:gd name="connsiteX26" fmla="*/ 20571 w 36646"/>
                <a:gd name="connsiteY26" fmla="*/ 415 h 29597"/>
                <a:gd name="connsiteX27" fmla="*/ 23506 w 36646"/>
                <a:gd name="connsiteY27" fmla="*/ 1786 h 29597"/>
                <a:gd name="connsiteX28" fmla="*/ 26057 w 36646"/>
                <a:gd name="connsiteY28" fmla="*/ 4273 h 29597"/>
                <a:gd name="connsiteX29" fmla="*/ 27812 w 36646"/>
                <a:gd name="connsiteY29" fmla="*/ 8133 h 29597"/>
                <a:gd name="connsiteX30" fmla="*/ 28482 w 36646"/>
                <a:gd name="connsiteY30" fmla="*/ 13459 h 29597"/>
                <a:gd name="connsiteX31" fmla="*/ 28482 w 36646"/>
                <a:gd name="connsiteY31" fmla="*/ 17510 h 29597"/>
                <a:gd name="connsiteX32" fmla="*/ 34892 w 36646"/>
                <a:gd name="connsiteY32" fmla="*/ 4560 h 29597"/>
                <a:gd name="connsiteX33" fmla="*/ 35402 w 36646"/>
                <a:gd name="connsiteY33" fmla="*/ 3285 h 29597"/>
                <a:gd name="connsiteX34" fmla="*/ 35849 w 36646"/>
                <a:gd name="connsiteY34" fmla="*/ 3189 h 29597"/>
                <a:gd name="connsiteX35" fmla="*/ 36359 w 36646"/>
                <a:gd name="connsiteY35" fmla="*/ 3381 h 29597"/>
                <a:gd name="connsiteX36" fmla="*/ 36614 w 36646"/>
                <a:gd name="connsiteY36" fmla="*/ 3700 h 29597"/>
                <a:gd name="connsiteX37" fmla="*/ 36646 w 36646"/>
                <a:gd name="connsiteY37" fmla="*/ 3859 h 29597"/>
                <a:gd name="connsiteX38" fmla="*/ 24112 w 36646"/>
                <a:gd name="connsiteY38" fmla="*/ 22389 h 29597"/>
                <a:gd name="connsiteX39" fmla="*/ 23984 w 36646"/>
                <a:gd name="connsiteY39" fmla="*/ 15086 h 29597"/>
                <a:gd name="connsiteX40" fmla="*/ 23984 w 36646"/>
                <a:gd name="connsiteY40" fmla="*/ 13267 h 29597"/>
                <a:gd name="connsiteX41" fmla="*/ 23920 w 36646"/>
                <a:gd name="connsiteY41" fmla="*/ 11322 h 29597"/>
                <a:gd name="connsiteX42" fmla="*/ 23729 w 36646"/>
                <a:gd name="connsiteY42" fmla="*/ 9249 h 29597"/>
                <a:gd name="connsiteX43" fmla="*/ 23410 w 36646"/>
                <a:gd name="connsiteY43" fmla="*/ 7303 h 29597"/>
                <a:gd name="connsiteX44" fmla="*/ 22868 w 36646"/>
                <a:gd name="connsiteY44" fmla="*/ 5422 h 29597"/>
                <a:gd name="connsiteX45" fmla="*/ 22039 w 36646"/>
                <a:gd name="connsiteY45" fmla="*/ 3859 h 29597"/>
                <a:gd name="connsiteX46" fmla="*/ 20922 w 36646"/>
                <a:gd name="connsiteY46" fmla="*/ 2551 h 29597"/>
                <a:gd name="connsiteX47" fmla="*/ 19424 w 36646"/>
                <a:gd name="connsiteY47" fmla="*/ 1754 h 29597"/>
                <a:gd name="connsiteX48" fmla="*/ 17510 w 36646"/>
                <a:gd name="connsiteY48" fmla="*/ 1435 h 29597"/>
                <a:gd name="connsiteX49" fmla="*/ 14831 w 36646"/>
                <a:gd name="connsiteY49" fmla="*/ 1913 h 29597"/>
                <a:gd name="connsiteX50" fmla="*/ 11769 w 36646"/>
                <a:gd name="connsiteY50" fmla="*/ 3796 h 29597"/>
                <a:gd name="connsiteX51" fmla="*/ 8611 w 36646"/>
                <a:gd name="connsiteY51" fmla="*/ 7431 h 29597"/>
                <a:gd name="connsiteX52" fmla="*/ 5964 w 36646"/>
                <a:gd name="connsiteY52" fmla="*/ 14129 h 29597"/>
                <a:gd name="connsiteX53" fmla="*/ 4848 w 36646"/>
                <a:gd name="connsiteY53" fmla="*/ 21018 h 29597"/>
                <a:gd name="connsiteX54" fmla="*/ 6347 w 36646"/>
                <a:gd name="connsiteY54" fmla="*/ 26217 h 29597"/>
                <a:gd name="connsiteX55" fmla="*/ 10717 w 36646"/>
                <a:gd name="connsiteY55" fmla="*/ 28130 h 29597"/>
                <a:gd name="connsiteX56" fmla="*/ 24112 w 36646"/>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6" h="29597">
                  <a:moveTo>
                    <a:pt x="36646" y="3859"/>
                  </a:moveTo>
                  <a:cubicBezTo>
                    <a:pt x="36603" y="4072"/>
                    <a:pt x="36540" y="4369"/>
                    <a:pt x="36455" y="4752"/>
                  </a:cubicBezTo>
                  <a:cubicBezTo>
                    <a:pt x="36370" y="5114"/>
                    <a:pt x="36136" y="5868"/>
                    <a:pt x="35753" y="7017"/>
                  </a:cubicBezTo>
                  <a:cubicBezTo>
                    <a:pt x="35370" y="8165"/>
                    <a:pt x="34923" y="9323"/>
                    <a:pt x="34414" y="10493"/>
                  </a:cubicBezTo>
                  <a:cubicBezTo>
                    <a:pt x="33924" y="11641"/>
                    <a:pt x="33202" y="13023"/>
                    <a:pt x="32244" y="14639"/>
                  </a:cubicBezTo>
                  <a:cubicBezTo>
                    <a:pt x="31309" y="16234"/>
                    <a:pt x="30267" y="17754"/>
                    <a:pt x="29119" y="19200"/>
                  </a:cubicBezTo>
                  <a:cubicBezTo>
                    <a:pt x="28801" y="19582"/>
                    <a:pt x="28609" y="19891"/>
                    <a:pt x="28545" y="20125"/>
                  </a:cubicBezTo>
                  <a:cubicBezTo>
                    <a:pt x="28503" y="20337"/>
                    <a:pt x="28482" y="20795"/>
                    <a:pt x="28482" y="21497"/>
                  </a:cubicBezTo>
                  <a:cubicBezTo>
                    <a:pt x="28482" y="25919"/>
                    <a:pt x="29152" y="28130"/>
                    <a:pt x="30491" y="28130"/>
                  </a:cubicBezTo>
                  <a:cubicBezTo>
                    <a:pt x="30554" y="28130"/>
                    <a:pt x="30639" y="28130"/>
                    <a:pt x="30746" y="28130"/>
                  </a:cubicBezTo>
                  <a:cubicBezTo>
                    <a:pt x="30873" y="28109"/>
                    <a:pt x="31097" y="28045"/>
                    <a:pt x="31416" y="27938"/>
                  </a:cubicBezTo>
                  <a:cubicBezTo>
                    <a:pt x="31756" y="27812"/>
                    <a:pt x="32074" y="27652"/>
                    <a:pt x="32372" y="27461"/>
                  </a:cubicBezTo>
                  <a:cubicBezTo>
                    <a:pt x="32670" y="27248"/>
                    <a:pt x="32989" y="26929"/>
                    <a:pt x="33329" y="26504"/>
                  </a:cubicBezTo>
                  <a:cubicBezTo>
                    <a:pt x="33669" y="26057"/>
                    <a:pt x="33946" y="25536"/>
                    <a:pt x="34159" y="24941"/>
                  </a:cubicBezTo>
                  <a:cubicBezTo>
                    <a:pt x="34350" y="24516"/>
                    <a:pt x="34637" y="24303"/>
                    <a:pt x="35019" y="24303"/>
                  </a:cubicBezTo>
                  <a:cubicBezTo>
                    <a:pt x="35530" y="24303"/>
                    <a:pt x="35785" y="24516"/>
                    <a:pt x="35785" y="24941"/>
                  </a:cubicBezTo>
                  <a:cubicBezTo>
                    <a:pt x="35785" y="25706"/>
                    <a:pt x="35253" y="26674"/>
                    <a:pt x="34191" y="27844"/>
                  </a:cubicBezTo>
                  <a:cubicBezTo>
                    <a:pt x="33127" y="29013"/>
                    <a:pt x="31830" y="29597"/>
                    <a:pt x="30299" y="29597"/>
                  </a:cubicBezTo>
                  <a:cubicBezTo>
                    <a:pt x="28832" y="29597"/>
                    <a:pt x="27577" y="29119"/>
                    <a:pt x="26536" y="28162"/>
                  </a:cubicBezTo>
                  <a:cubicBezTo>
                    <a:pt x="25515" y="27184"/>
                    <a:pt x="24793" y="25824"/>
                    <a:pt x="24367" y="24080"/>
                  </a:cubicBezTo>
                  <a:cubicBezTo>
                    <a:pt x="19774" y="27758"/>
                    <a:pt x="15181" y="29597"/>
                    <a:pt x="10589" y="29597"/>
                  </a:cubicBezTo>
                  <a:cubicBezTo>
                    <a:pt x="7357" y="29597"/>
                    <a:pt x="4784" y="28545"/>
                    <a:pt x="2870" y="26440"/>
                  </a:cubicBezTo>
                  <a:cubicBezTo>
                    <a:pt x="957" y="24313"/>
                    <a:pt x="0" y="21677"/>
                    <a:pt x="0" y="18530"/>
                  </a:cubicBezTo>
                  <a:cubicBezTo>
                    <a:pt x="0" y="15511"/>
                    <a:pt x="829" y="12566"/>
                    <a:pt x="2488" y="9696"/>
                  </a:cubicBezTo>
                  <a:cubicBezTo>
                    <a:pt x="4168" y="6826"/>
                    <a:pt x="6369" y="4497"/>
                    <a:pt x="9090" y="2711"/>
                  </a:cubicBezTo>
                  <a:cubicBezTo>
                    <a:pt x="11833" y="903"/>
                    <a:pt x="14661" y="0"/>
                    <a:pt x="17573" y="0"/>
                  </a:cubicBezTo>
                  <a:cubicBezTo>
                    <a:pt x="18594" y="0"/>
                    <a:pt x="19593" y="139"/>
                    <a:pt x="20571" y="415"/>
                  </a:cubicBezTo>
                  <a:cubicBezTo>
                    <a:pt x="21549" y="670"/>
                    <a:pt x="22528" y="1127"/>
                    <a:pt x="23506" y="1786"/>
                  </a:cubicBezTo>
                  <a:cubicBezTo>
                    <a:pt x="24484" y="2445"/>
                    <a:pt x="25334" y="3274"/>
                    <a:pt x="26057" y="4273"/>
                  </a:cubicBezTo>
                  <a:cubicBezTo>
                    <a:pt x="26780" y="5273"/>
                    <a:pt x="27365" y="6559"/>
                    <a:pt x="27812" y="8133"/>
                  </a:cubicBezTo>
                  <a:cubicBezTo>
                    <a:pt x="28258" y="9706"/>
                    <a:pt x="28482" y="11482"/>
                    <a:pt x="28482" y="13459"/>
                  </a:cubicBezTo>
                  <a:lnTo>
                    <a:pt x="28482" y="17510"/>
                  </a:lnTo>
                  <a:cubicBezTo>
                    <a:pt x="31288" y="13959"/>
                    <a:pt x="33425" y="9642"/>
                    <a:pt x="34892" y="4560"/>
                  </a:cubicBezTo>
                  <a:cubicBezTo>
                    <a:pt x="35104" y="3796"/>
                    <a:pt x="35274" y="3370"/>
                    <a:pt x="35402" y="3285"/>
                  </a:cubicBezTo>
                  <a:cubicBezTo>
                    <a:pt x="35487" y="3221"/>
                    <a:pt x="35636" y="3189"/>
                    <a:pt x="35849" y="3189"/>
                  </a:cubicBezTo>
                  <a:cubicBezTo>
                    <a:pt x="36061" y="3189"/>
                    <a:pt x="36231" y="3253"/>
                    <a:pt x="36359" y="3381"/>
                  </a:cubicBezTo>
                  <a:cubicBezTo>
                    <a:pt x="36508" y="3487"/>
                    <a:pt x="36593" y="3593"/>
                    <a:pt x="36614" y="3700"/>
                  </a:cubicBezTo>
                  <a:lnTo>
                    <a:pt x="36646" y="3859"/>
                  </a:lnTo>
                  <a:moveTo>
                    <a:pt x="24112" y="22389"/>
                  </a:moveTo>
                  <a:cubicBezTo>
                    <a:pt x="24027" y="21645"/>
                    <a:pt x="23984" y="19211"/>
                    <a:pt x="23984" y="15086"/>
                  </a:cubicBezTo>
                  <a:cubicBezTo>
                    <a:pt x="23984" y="14299"/>
                    <a:pt x="23984" y="13693"/>
                    <a:pt x="23984" y="13267"/>
                  </a:cubicBezTo>
                  <a:cubicBezTo>
                    <a:pt x="23984" y="12822"/>
                    <a:pt x="23963" y="12173"/>
                    <a:pt x="23920" y="11322"/>
                  </a:cubicBezTo>
                  <a:cubicBezTo>
                    <a:pt x="23878" y="10472"/>
                    <a:pt x="23814" y="9781"/>
                    <a:pt x="23729" y="9249"/>
                  </a:cubicBezTo>
                  <a:cubicBezTo>
                    <a:pt x="23665" y="8718"/>
                    <a:pt x="23559" y="8069"/>
                    <a:pt x="23410" y="7303"/>
                  </a:cubicBezTo>
                  <a:cubicBezTo>
                    <a:pt x="23261" y="6538"/>
                    <a:pt x="23081" y="5911"/>
                    <a:pt x="22868" y="5422"/>
                  </a:cubicBezTo>
                  <a:cubicBezTo>
                    <a:pt x="22656" y="4932"/>
                    <a:pt x="22379" y="4412"/>
                    <a:pt x="22039" y="3859"/>
                  </a:cubicBezTo>
                  <a:cubicBezTo>
                    <a:pt x="21720" y="3306"/>
                    <a:pt x="21348" y="2870"/>
                    <a:pt x="20922" y="2551"/>
                  </a:cubicBezTo>
                  <a:cubicBezTo>
                    <a:pt x="20518" y="2232"/>
                    <a:pt x="20019" y="1966"/>
                    <a:pt x="19424" y="1754"/>
                  </a:cubicBezTo>
                  <a:cubicBezTo>
                    <a:pt x="18850" y="1541"/>
                    <a:pt x="18211" y="1435"/>
                    <a:pt x="17510" y="1435"/>
                  </a:cubicBezTo>
                  <a:cubicBezTo>
                    <a:pt x="16638" y="1435"/>
                    <a:pt x="15745" y="1594"/>
                    <a:pt x="14831" y="1913"/>
                  </a:cubicBezTo>
                  <a:cubicBezTo>
                    <a:pt x="13938" y="2211"/>
                    <a:pt x="12917" y="2839"/>
                    <a:pt x="11769" y="3796"/>
                  </a:cubicBezTo>
                  <a:cubicBezTo>
                    <a:pt x="10621" y="4731"/>
                    <a:pt x="9568" y="5942"/>
                    <a:pt x="8611" y="7431"/>
                  </a:cubicBezTo>
                  <a:cubicBezTo>
                    <a:pt x="7612" y="9005"/>
                    <a:pt x="6730" y="11237"/>
                    <a:pt x="5964" y="14129"/>
                  </a:cubicBezTo>
                  <a:cubicBezTo>
                    <a:pt x="5220" y="16999"/>
                    <a:pt x="4848" y="19296"/>
                    <a:pt x="4848" y="21018"/>
                  </a:cubicBezTo>
                  <a:cubicBezTo>
                    <a:pt x="4848" y="23187"/>
                    <a:pt x="5348" y="24919"/>
                    <a:pt x="6347" y="26217"/>
                  </a:cubicBezTo>
                  <a:cubicBezTo>
                    <a:pt x="7347" y="27492"/>
                    <a:pt x="8803" y="28130"/>
                    <a:pt x="10717" y="28130"/>
                  </a:cubicBezTo>
                  <a:cubicBezTo>
                    <a:pt x="15288" y="28130"/>
                    <a:pt x="19753" y="26217"/>
                    <a:pt x="24112" y="22389"/>
                  </a:cubicBezTo>
                  <a:close/>
                </a:path>
              </a:pathLst>
            </a:custGeom>
            <a:solidFill>
              <a:srgbClr val="000000"/>
            </a:solidFill>
            <a:ln w="778" cap="flat">
              <a:noFill/>
              <a:prstDash val="solid"/>
              <a:miter/>
            </a:ln>
          </p:spPr>
          <p:txBody>
            <a:bodyPr rtlCol="0" anchor="ctr"/>
            <a:lstStyle/>
            <a:p>
              <a:endParaRPr lang="en-DE"/>
            </a:p>
          </p:txBody>
        </p:sp>
        <p:sp>
          <p:nvSpPr>
            <p:cNvPr id="91" name="Freeform 90">
              <a:extLst>
                <a:ext uri="{FF2B5EF4-FFF2-40B4-BE49-F238E27FC236}">
                  <a16:creationId xmlns:a16="http://schemas.microsoft.com/office/drawing/2014/main" id="{99EFF745-E7D5-1B19-FEAC-F097D7B905D4}"/>
                </a:ext>
              </a:extLst>
            </p:cNvPr>
            <p:cNvSpPr/>
            <p:nvPr/>
          </p:nvSpPr>
          <p:spPr>
            <a:xfrm>
              <a:off x="6902920" y="2201709"/>
              <a:ext cx="43263" cy="3485"/>
            </a:xfrm>
            <a:custGeom>
              <a:avLst/>
              <a:gdLst>
                <a:gd name="connsiteX0" fmla="*/ 0 w 43263"/>
                <a:gd name="connsiteY0" fmla="*/ 3486 h 3485"/>
                <a:gd name="connsiteX1" fmla="*/ 43263 w 43263"/>
                <a:gd name="connsiteY1" fmla="*/ 3486 h 3485"/>
                <a:gd name="connsiteX2" fmla="*/ 43263 w 43263"/>
                <a:gd name="connsiteY2" fmla="*/ 0 h 3485"/>
                <a:gd name="connsiteX3" fmla="*/ 0 w 43263"/>
                <a:gd name="connsiteY3" fmla="*/ 0 h 3485"/>
              </a:gdLst>
              <a:ahLst/>
              <a:cxnLst>
                <a:cxn ang="0">
                  <a:pos x="connsiteX0" y="connsiteY0"/>
                </a:cxn>
                <a:cxn ang="0">
                  <a:pos x="connsiteX1" y="connsiteY1"/>
                </a:cxn>
                <a:cxn ang="0">
                  <a:pos x="connsiteX2" y="connsiteY2"/>
                </a:cxn>
                <a:cxn ang="0">
                  <a:pos x="connsiteX3" y="connsiteY3"/>
                </a:cxn>
              </a:cxnLst>
              <a:rect l="l" t="t" r="r" b="b"/>
              <a:pathLst>
                <a:path w="43263" h="3485">
                  <a:moveTo>
                    <a:pt x="0" y="3486"/>
                  </a:moveTo>
                  <a:lnTo>
                    <a:pt x="43263" y="3486"/>
                  </a:lnTo>
                  <a:lnTo>
                    <a:pt x="43263" y="0"/>
                  </a:lnTo>
                  <a:lnTo>
                    <a:pt x="0" y="0"/>
                  </a:lnTo>
                  <a:close/>
                </a:path>
              </a:pathLst>
            </a:custGeom>
            <a:solidFill>
              <a:srgbClr val="000000"/>
            </a:solidFill>
            <a:ln w="778"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60A648E4-8FC9-2746-32A7-533E61109F3E}"/>
                </a:ext>
              </a:extLst>
            </p:cNvPr>
            <p:cNvSpPr/>
            <p:nvPr/>
          </p:nvSpPr>
          <p:spPr>
            <a:xfrm>
              <a:off x="6908366" y="2218723"/>
              <a:ext cx="26088" cy="43503"/>
            </a:xfrm>
            <a:custGeom>
              <a:avLst/>
              <a:gdLst>
                <a:gd name="connsiteX0" fmla="*/ 0 w 26088"/>
                <a:gd name="connsiteY0" fmla="*/ 43504 h 43503"/>
                <a:gd name="connsiteX1" fmla="*/ 96 w 26088"/>
                <a:gd name="connsiteY1" fmla="*/ 41972 h 43503"/>
                <a:gd name="connsiteX2" fmla="*/ 734 w 26088"/>
                <a:gd name="connsiteY2" fmla="*/ 41080 h 43503"/>
                <a:gd name="connsiteX3" fmla="*/ 13268 w 26088"/>
                <a:gd name="connsiteY3" fmla="*/ 27110 h 43503"/>
                <a:gd name="connsiteX4" fmla="*/ 20125 w 26088"/>
                <a:gd name="connsiteY4" fmla="*/ 12662 h 43503"/>
                <a:gd name="connsiteX5" fmla="*/ 17829 w 26088"/>
                <a:gd name="connsiteY5" fmla="*/ 5167 h 43503"/>
                <a:gd name="connsiteX6" fmla="*/ 11386 w 26088"/>
                <a:gd name="connsiteY6" fmla="*/ 2042 h 43503"/>
                <a:gd name="connsiteX7" fmla="*/ 6092 w 26088"/>
                <a:gd name="connsiteY7" fmla="*/ 3796 h 43503"/>
                <a:gd name="connsiteX8" fmla="*/ 2551 w 26088"/>
                <a:gd name="connsiteY8" fmla="*/ 8675 h 43503"/>
                <a:gd name="connsiteX9" fmla="*/ 3413 w 26088"/>
                <a:gd name="connsiteY9" fmla="*/ 8611 h 43503"/>
                <a:gd name="connsiteX10" fmla="*/ 5932 w 26088"/>
                <a:gd name="connsiteY10" fmla="*/ 9632 h 43503"/>
                <a:gd name="connsiteX11" fmla="*/ 6857 w 26088"/>
                <a:gd name="connsiteY11" fmla="*/ 12024 h 43503"/>
                <a:gd name="connsiteX12" fmla="*/ 5709 w 26088"/>
                <a:gd name="connsiteY12" fmla="*/ 14639 h 43503"/>
                <a:gd name="connsiteX13" fmla="*/ 3477 w 26088"/>
                <a:gd name="connsiteY13" fmla="*/ 15469 h 43503"/>
                <a:gd name="connsiteX14" fmla="*/ 2424 w 26088"/>
                <a:gd name="connsiteY14" fmla="*/ 15373 h 43503"/>
                <a:gd name="connsiteX15" fmla="*/ 925 w 26088"/>
                <a:gd name="connsiteY15" fmla="*/ 14384 h 43503"/>
                <a:gd name="connsiteX16" fmla="*/ 0 w 26088"/>
                <a:gd name="connsiteY16" fmla="*/ 11833 h 43503"/>
                <a:gd name="connsiteX17" fmla="*/ 3445 w 26088"/>
                <a:gd name="connsiteY17" fmla="*/ 3636 h 43503"/>
                <a:gd name="connsiteX18" fmla="*/ 12215 w 26088"/>
                <a:gd name="connsiteY18" fmla="*/ 0 h 43503"/>
                <a:gd name="connsiteX19" fmla="*/ 22135 w 26088"/>
                <a:gd name="connsiteY19" fmla="*/ 3572 h 43503"/>
                <a:gd name="connsiteX20" fmla="*/ 26089 w 26088"/>
                <a:gd name="connsiteY20" fmla="*/ 12662 h 43503"/>
                <a:gd name="connsiteX21" fmla="*/ 25484 w 26088"/>
                <a:gd name="connsiteY21" fmla="*/ 16394 h 43503"/>
                <a:gd name="connsiteX22" fmla="*/ 24112 w 26088"/>
                <a:gd name="connsiteY22" fmla="*/ 19519 h 43503"/>
                <a:gd name="connsiteX23" fmla="*/ 21241 w 26088"/>
                <a:gd name="connsiteY23" fmla="*/ 23092 h 43503"/>
                <a:gd name="connsiteX24" fmla="*/ 17446 w 26088"/>
                <a:gd name="connsiteY24" fmla="*/ 26855 h 43503"/>
                <a:gd name="connsiteX25" fmla="*/ 11960 w 26088"/>
                <a:gd name="connsiteY25" fmla="*/ 31735 h 43503"/>
                <a:gd name="connsiteX26" fmla="*/ 5040 w 26088"/>
                <a:gd name="connsiteY26" fmla="*/ 38464 h 43503"/>
                <a:gd name="connsiteX27" fmla="*/ 16809 w 26088"/>
                <a:gd name="connsiteY27" fmla="*/ 38464 h 43503"/>
                <a:gd name="connsiteX28" fmla="*/ 22995 w 26088"/>
                <a:gd name="connsiteY28" fmla="*/ 37954 h 43503"/>
                <a:gd name="connsiteX29" fmla="*/ 24431 w 26088"/>
                <a:gd name="connsiteY29" fmla="*/ 32150 h 43503"/>
                <a:gd name="connsiteX30" fmla="*/ 26089 w 26088"/>
                <a:gd name="connsiteY30" fmla="*/ 32150 h 43503"/>
                <a:gd name="connsiteX31" fmla="*/ 24239 w 26088"/>
                <a:gd name="connsiteY31" fmla="*/ 43504 h 43503"/>
                <a:gd name="connsiteX32" fmla="*/ 0 w 26088"/>
                <a:gd name="connsiteY32" fmla="*/ 43504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88" h="43503">
                  <a:moveTo>
                    <a:pt x="0" y="43504"/>
                  </a:moveTo>
                  <a:cubicBezTo>
                    <a:pt x="0" y="42717"/>
                    <a:pt x="32" y="42207"/>
                    <a:pt x="96" y="41972"/>
                  </a:cubicBezTo>
                  <a:cubicBezTo>
                    <a:pt x="181" y="41738"/>
                    <a:pt x="394" y="41441"/>
                    <a:pt x="734" y="41080"/>
                  </a:cubicBezTo>
                  <a:lnTo>
                    <a:pt x="13268" y="27110"/>
                  </a:lnTo>
                  <a:cubicBezTo>
                    <a:pt x="17840" y="21964"/>
                    <a:pt x="20125" y="17149"/>
                    <a:pt x="20125" y="12662"/>
                  </a:cubicBezTo>
                  <a:cubicBezTo>
                    <a:pt x="20125" y="9750"/>
                    <a:pt x="19359" y="7251"/>
                    <a:pt x="17829" y="5167"/>
                  </a:cubicBezTo>
                  <a:cubicBezTo>
                    <a:pt x="16319" y="3084"/>
                    <a:pt x="14172" y="2042"/>
                    <a:pt x="11386" y="2042"/>
                  </a:cubicBezTo>
                  <a:cubicBezTo>
                    <a:pt x="9473" y="2042"/>
                    <a:pt x="7708" y="2626"/>
                    <a:pt x="6092" y="3796"/>
                  </a:cubicBezTo>
                  <a:cubicBezTo>
                    <a:pt x="4476" y="4965"/>
                    <a:pt x="3296" y="6591"/>
                    <a:pt x="2551" y="8675"/>
                  </a:cubicBezTo>
                  <a:cubicBezTo>
                    <a:pt x="2679" y="8632"/>
                    <a:pt x="2966" y="8611"/>
                    <a:pt x="3413" y="8611"/>
                  </a:cubicBezTo>
                  <a:cubicBezTo>
                    <a:pt x="4497" y="8611"/>
                    <a:pt x="5337" y="8951"/>
                    <a:pt x="5932" y="9632"/>
                  </a:cubicBezTo>
                  <a:cubicBezTo>
                    <a:pt x="6549" y="10313"/>
                    <a:pt x="6857" y="11110"/>
                    <a:pt x="6857" y="12024"/>
                  </a:cubicBezTo>
                  <a:cubicBezTo>
                    <a:pt x="6857" y="13194"/>
                    <a:pt x="6475" y="14066"/>
                    <a:pt x="5709" y="14639"/>
                  </a:cubicBezTo>
                  <a:cubicBezTo>
                    <a:pt x="4965" y="15192"/>
                    <a:pt x="4221" y="15469"/>
                    <a:pt x="3477" y="15469"/>
                  </a:cubicBezTo>
                  <a:cubicBezTo>
                    <a:pt x="3179" y="15469"/>
                    <a:pt x="2828" y="15437"/>
                    <a:pt x="2424" y="15373"/>
                  </a:cubicBezTo>
                  <a:cubicBezTo>
                    <a:pt x="2042" y="15309"/>
                    <a:pt x="1542" y="14979"/>
                    <a:pt x="925" y="14384"/>
                  </a:cubicBezTo>
                  <a:cubicBezTo>
                    <a:pt x="308" y="13768"/>
                    <a:pt x="0" y="12917"/>
                    <a:pt x="0" y="11833"/>
                  </a:cubicBezTo>
                  <a:cubicBezTo>
                    <a:pt x="0" y="8793"/>
                    <a:pt x="1148" y="6060"/>
                    <a:pt x="3445" y="3636"/>
                  </a:cubicBezTo>
                  <a:cubicBezTo>
                    <a:pt x="5763" y="1212"/>
                    <a:pt x="8686" y="0"/>
                    <a:pt x="12215" y="0"/>
                  </a:cubicBezTo>
                  <a:cubicBezTo>
                    <a:pt x="16212" y="0"/>
                    <a:pt x="19519" y="1191"/>
                    <a:pt x="22135" y="3572"/>
                  </a:cubicBezTo>
                  <a:cubicBezTo>
                    <a:pt x="24771" y="5932"/>
                    <a:pt x="26089" y="8962"/>
                    <a:pt x="26089" y="12662"/>
                  </a:cubicBezTo>
                  <a:cubicBezTo>
                    <a:pt x="26089" y="13959"/>
                    <a:pt x="25887" y="15203"/>
                    <a:pt x="25484" y="16394"/>
                  </a:cubicBezTo>
                  <a:cubicBezTo>
                    <a:pt x="25101" y="17563"/>
                    <a:pt x="24643" y="18605"/>
                    <a:pt x="24112" y="19519"/>
                  </a:cubicBezTo>
                  <a:cubicBezTo>
                    <a:pt x="23601" y="20434"/>
                    <a:pt x="22644" y="21624"/>
                    <a:pt x="21241" y="23092"/>
                  </a:cubicBezTo>
                  <a:cubicBezTo>
                    <a:pt x="19838" y="24558"/>
                    <a:pt x="18573" y="25813"/>
                    <a:pt x="17446" y="26855"/>
                  </a:cubicBezTo>
                  <a:cubicBezTo>
                    <a:pt x="16319" y="27896"/>
                    <a:pt x="14491" y="29523"/>
                    <a:pt x="11960" y="31735"/>
                  </a:cubicBezTo>
                  <a:lnTo>
                    <a:pt x="5040" y="38464"/>
                  </a:lnTo>
                  <a:lnTo>
                    <a:pt x="16809" y="38464"/>
                  </a:lnTo>
                  <a:cubicBezTo>
                    <a:pt x="20636" y="38464"/>
                    <a:pt x="22698" y="38294"/>
                    <a:pt x="22995" y="37954"/>
                  </a:cubicBezTo>
                  <a:cubicBezTo>
                    <a:pt x="23421" y="37337"/>
                    <a:pt x="23899" y="35403"/>
                    <a:pt x="24431" y="32150"/>
                  </a:cubicBezTo>
                  <a:lnTo>
                    <a:pt x="26089" y="32150"/>
                  </a:lnTo>
                  <a:lnTo>
                    <a:pt x="24239" y="43504"/>
                  </a:lnTo>
                  <a:lnTo>
                    <a:pt x="0" y="43504"/>
                  </a:lnTo>
                  <a:close/>
                </a:path>
              </a:pathLst>
            </a:custGeom>
            <a:solidFill>
              <a:srgbClr val="000000"/>
            </a:solidFill>
            <a:ln w="778" cap="flat">
              <a:noFill/>
              <a:prstDash val="solid"/>
              <a:miter/>
            </a:ln>
          </p:spPr>
          <p:txBody>
            <a:bodyPr rtlCol="0" anchor="ctr"/>
            <a:lstStyle/>
            <a:p>
              <a:endParaRPr lang="en-DE"/>
            </a:p>
          </p:txBody>
        </p:sp>
      </p:grpSp>
      <p:grpSp>
        <p:nvGrpSpPr>
          <p:cNvPr id="100" name="Group 99">
            <a:extLst>
              <a:ext uri="{FF2B5EF4-FFF2-40B4-BE49-F238E27FC236}">
                <a16:creationId xmlns:a16="http://schemas.microsoft.com/office/drawing/2014/main" id="{A356506C-47D3-97ED-3E6C-CD55B3446A93}"/>
              </a:ext>
            </a:extLst>
          </p:cNvPr>
          <p:cNvGrpSpPr/>
          <p:nvPr/>
        </p:nvGrpSpPr>
        <p:grpSpPr>
          <a:xfrm>
            <a:off x="8152404" y="2158172"/>
            <a:ext cx="43262" cy="104054"/>
            <a:chOff x="8152404" y="2158172"/>
            <a:chExt cx="43262" cy="104054"/>
          </a:xfrm>
        </p:grpSpPr>
        <p:sp>
          <p:nvSpPr>
            <p:cNvPr id="93" name="Freeform 92">
              <a:extLst>
                <a:ext uri="{FF2B5EF4-FFF2-40B4-BE49-F238E27FC236}">
                  <a16:creationId xmlns:a16="http://schemas.microsoft.com/office/drawing/2014/main" id="{EFAD93C4-5606-3B7A-483C-4B6273101AF5}"/>
                </a:ext>
              </a:extLst>
            </p:cNvPr>
            <p:cNvSpPr/>
            <p:nvPr/>
          </p:nvSpPr>
          <p:spPr>
            <a:xfrm>
              <a:off x="8152404" y="2158172"/>
              <a:ext cx="36648" cy="29597"/>
            </a:xfrm>
            <a:custGeom>
              <a:avLst/>
              <a:gdLst>
                <a:gd name="connsiteX0" fmla="*/ 36648 w 36648"/>
                <a:gd name="connsiteY0" fmla="*/ 3859 h 29597"/>
                <a:gd name="connsiteX1" fmla="*/ 36454 w 36648"/>
                <a:gd name="connsiteY1" fmla="*/ 4752 h 29597"/>
                <a:gd name="connsiteX2" fmla="*/ 35754 w 36648"/>
                <a:gd name="connsiteY2" fmla="*/ 7017 h 29597"/>
                <a:gd name="connsiteX3" fmla="*/ 34415 w 36648"/>
                <a:gd name="connsiteY3" fmla="*/ 10493 h 29597"/>
                <a:gd name="connsiteX4" fmla="*/ 32244 w 36648"/>
                <a:gd name="connsiteY4" fmla="*/ 14639 h 29597"/>
                <a:gd name="connsiteX5" fmla="*/ 29116 w 36648"/>
                <a:gd name="connsiteY5" fmla="*/ 19200 h 29597"/>
                <a:gd name="connsiteX6" fmla="*/ 28548 w 36648"/>
                <a:gd name="connsiteY6" fmla="*/ 20125 h 29597"/>
                <a:gd name="connsiteX7" fmla="*/ 28478 w 36648"/>
                <a:gd name="connsiteY7" fmla="*/ 21497 h 29597"/>
                <a:gd name="connsiteX8" fmla="*/ 30494 w 36648"/>
                <a:gd name="connsiteY8" fmla="*/ 28130 h 29597"/>
                <a:gd name="connsiteX9" fmla="*/ 30743 w 36648"/>
                <a:gd name="connsiteY9" fmla="*/ 28130 h 29597"/>
                <a:gd name="connsiteX10" fmla="*/ 31420 w 36648"/>
                <a:gd name="connsiteY10" fmla="*/ 27938 h 29597"/>
                <a:gd name="connsiteX11" fmla="*/ 32377 w 36648"/>
                <a:gd name="connsiteY11" fmla="*/ 27461 h 29597"/>
                <a:gd name="connsiteX12" fmla="*/ 33326 w 36648"/>
                <a:gd name="connsiteY12" fmla="*/ 26504 h 29597"/>
                <a:gd name="connsiteX13" fmla="*/ 34159 w 36648"/>
                <a:gd name="connsiteY13" fmla="*/ 24941 h 29597"/>
                <a:gd name="connsiteX14" fmla="*/ 35022 w 36648"/>
                <a:gd name="connsiteY14" fmla="*/ 24303 h 29597"/>
                <a:gd name="connsiteX15" fmla="*/ 35785 w 36648"/>
                <a:gd name="connsiteY15" fmla="*/ 24941 h 29597"/>
                <a:gd name="connsiteX16" fmla="*/ 34190 w 36648"/>
                <a:gd name="connsiteY16" fmla="*/ 27844 h 29597"/>
                <a:gd name="connsiteX17" fmla="*/ 30299 w 36648"/>
                <a:gd name="connsiteY17" fmla="*/ 29597 h 29597"/>
                <a:gd name="connsiteX18" fmla="*/ 26533 w 36648"/>
                <a:gd name="connsiteY18" fmla="*/ 28162 h 29597"/>
                <a:gd name="connsiteX19" fmla="*/ 24370 w 36648"/>
                <a:gd name="connsiteY19" fmla="*/ 24080 h 29597"/>
                <a:gd name="connsiteX20" fmla="*/ 10590 w 36648"/>
                <a:gd name="connsiteY20" fmla="*/ 29597 h 29597"/>
                <a:gd name="connsiteX21" fmla="*/ 2871 w 36648"/>
                <a:gd name="connsiteY21" fmla="*/ 26440 h 29597"/>
                <a:gd name="connsiteX22" fmla="*/ 0 w 36648"/>
                <a:gd name="connsiteY22" fmla="*/ 18530 h 29597"/>
                <a:gd name="connsiteX23" fmla="*/ 2490 w 36648"/>
                <a:gd name="connsiteY23" fmla="*/ 9696 h 29597"/>
                <a:gd name="connsiteX24" fmla="*/ 9088 w 36648"/>
                <a:gd name="connsiteY24" fmla="*/ 2711 h 29597"/>
                <a:gd name="connsiteX25" fmla="*/ 17577 w 36648"/>
                <a:gd name="connsiteY25" fmla="*/ 0 h 29597"/>
                <a:gd name="connsiteX26" fmla="*/ 20573 w 36648"/>
                <a:gd name="connsiteY26" fmla="*/ 415 h 29597"/>
                <a:gd name="connsiteX27" fmla="*/ 23506 w 36648"/>
                <a:gd name="connsiteY27" fmla="*/ 1786 h 29597"/>
                <a:gd name="connsiteX28" fmla="*/ 26059 w 36648"/>
                <a:gd name="connsiteY28" fmla="*/ 4273 h 29597"/>
                <a:gd name="connsiteX29" fmla="*/ 27809 w 36648"/>
                <a:gd name="connsiteY29" fmla="*/ 8133 h 29597"/>
                <a:gd name="connsiteX30" fmla="*/ 28478 w 36648"/>
                <a:gd name="connsiteY30" fmla="*/ 13459 h 29597"/>
                <a:gd name="connsiteX31" fmla="*/ 28478 w 36648"/>
                <a:gd name="connsiteY31" fmla="*/ 17510 h 29597"/>
                <a:gd name="connsiteX32" fmla="*/ 34890 w 36648"/>
                <a:gd name="connsiteY32" fmla="*/ 4560 h 29597"/>
                <a:gd name="connsiteX33" fmla="*/ 35404 w 36648"/>
                <a:gd name="connsiteY33" fmla="*/ 3285 h 29597"/>
                <a:gd name="connsiteX34" fmla="*/ 35847 w 36648"/>
                <a:gd name="connsiteY34" fmla="*/ 3189 h 29597"/>
                <a:gd name="connsiteX35" fmla="*/ 36361 w 36648"/>
                <a:gd name="connsiteY35" fmla="*/ 3381 h 29597"/>
                <a:gd name="connsiteX36" fmla="*/ 36617 w 36648"/>
                <a:gd name="connsiteY36" fmla="*/ 3700 h 29597"/>
                <a:gd name="connsiteX37" fmla="*/ 36648 w 36648"/>
                <a:gd name="connsiteY37" fmla="*/ 3859 h 29597"/>
                <a:gd name="connsiteX38" fmla="*/ 24113 w 36648"/>
                <a:gd name="connsiteY38" fmla="*/ 22389 h 29597"/>
                <a:gd name="connsiteX39" fmla="*/ 23981 w 36648"/>
                <a:gd name="connsiteY39" fmla="*/ 15086 h 29597"/>
                <a:gd name="connsiteX40" fmla="*/ 23981 w 36648"/>
                <a:gd name="connsiteY40" fmla="*/ 13267 h 29597"/>
                <a:gd name="connsiteX41" fmla="*/ 23919 w 36648"/>
                <a:gd name="connsiteY41" fmla="*/ 11322 h 29597"/>
                <a:gd name="connsiteX42" fmla="*/ 23732 w 36648"/>
                <a:gd name="connsiteY42" fmla="*/ 9249 h 29597"/>
                <a:gd name="connsiteX43" fmla="*/ 23413 w 36648"/>
                <a:gd name="connsiteY43" fmla="*/ 7303 h 29597"/>
                <a:gd name="connsiteX44" fmla="*/ 22868 w 36648"/>
                <a:gd name="connsiteY44" fmla="*/ 5422 h 29597"/>
                <a:gd name="connsiteX45" fmla="*/ 22036 w 36648"/>
                <a:gd name="connsiteY45" fmla="*/ 3859 h 29597"/>
                <a:gd name="connsiteX46" fmla="*/ 20923 w 36648"/>
                <a:gd name="connsiteY46" fmla="*/ 2551 h 29597"/>
                <a:gd name="connsiteX47" fmla="*/ 19421 w 36648"/>
                <a:gd name="connsiteY47" fmla="*/ 1754 h 29597"/>
                <a:gd name="connsiteX48" fmla="*/ 17507 w 36648"/>
                <a:gd name="connsiteY48" fmla="*/ 1435 h 29597"/>
                <a:gd name="connsiteX49" fmla="*/ 14831 w 36648"/>
                <a:gd name="connsiteY49" fmla="*/ 1913 h 29597"/>
                <a:gd name="connsiteX50" fmla="*/ 11773 w 36648"/>
                <a:gd name="connsiteY50" fmla="*/ 3796 h 29597"/>
                <a:gd name="connsiteX51" fmla="*/ 8614 w 36648"/>
                <a:gd name="connsiteY51" fmla="*/ 7431 h 29597"/>
                <a:gd name="connsiteX52" fmla="*/ 5968 w 36648"/>
                <a:gd name="connsiteY52" fmla="*/ 14129 h 29597"/>
                <a:gd name="connsiteX53" fmla="*/ 4848 w 36648"/>
                <a:gd name="connsiteY53" fmla="*/ 21018 h 29597"/>
                <a:gd name="connsiteX54" fmla="*/ 6349 w 36648"/>
                <a:gd name="connsiteY54" fmla="*/ 26217 h 29597"/>
                <a:gd name="connsiteX55" fmla="*/ 10714 w 36648"/>
                <a:gd name="connsiteY55" fmla="*/ 28130 h 29597"/>
                <a:gd name="connsiteX56" fmla="*/ 24113 w 36648"/>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8" h="29597">
                  <a:moveTo>
                    <a:pt x="36648" y="3859"/>
                  </a:moveTo>
                  <a:cubicBezTo>
                    <a:pt x="36610" y="4072"/>
                    <a:pt x="36540" y="4369"/>
                    <a:pt x="36454" y="4752"/>
                  </a:cubicBezTo>
                  <a:cubicBezTo>
                    <a:pt x="36368" y="5114"/>
                    <a:pt x="36135" y="5868"/>
                    <a:pt x="35754" y="7017"/>
                  </a:cubicBezTo>
                  <a:cubicBezTo>
                    <a:pt x="35372" y="8165"/>
                    <a:pt x="34921" y="9323"/>
                    <a:pt x="34415" y="10493"/>
                  </a:cubicBezTo>
                  <a:cubicBezTo>
                    <a:pt x="33925" y="11641"/>
                    <a:pt x="33201" y="13023"/>
                    <a:pt x="32244" y="14639"/>
                  </a:cubicBezTo>
                  <a:cubicBezTo>
                    <a:pt x="31311" y="16234"/>
                    <a:pt x="30268" y="17754"/>
                    <a:pt x="29116" y="19200"/>
                  </a:cubicBezTo>
                  <a:cubicBezTo>
                    <a:pt x="28797" y="19582"/>
                    <a:pt x="28611" y="19891"/>
                    <a:pt x="28548" y="20125"/>
                  </a:cubicBezTo>
                  <a:cubicBezTo>
                    <a:pt x="28502" y="20337"/>
                    <a:pt x="28478" y="20795"/>
                    <a:pt x="28478" y="21497"/>
                  </a:cubicBezTo>
                  <a:cubicBezTo>
                    <a:pt x="28478" y="25919"/>
                    <a:pt x="29148" y="28130"/>
                    <a:pt x="30494" y="28130"/>
                  </a:cubicBezTo>
                  <a:cubicBezTo>
                    <a:pt x="30556" y="28130"/>
                    <a:pt x="30641" y="28130"/>
                    <a:pt x="30743" y="28130"/>
                  </a:cubicBezTo>
                  <a:cubicBezTo>
                    <a:pt x="30875" y="28109"/>
                    <a:pt x="31101" y="28045"/>
                    <a:pt x="31420" y="27938"/>
                  </a:cubicBezTo>
                  <a:cubicBezTo>
                    <a:pt x="31754" y="27812"/>
                    <a:pt x="32073" y="27652"/>
                    <a:pt x="32377" y="27461"/>
                  </a:cubicBezTo>
                  <a:cubicBezTo>
                    <a:pt x="32672" y="27248"/>
                    <a:pt x="32991" y="26929"/>
                    <a:pt x="33326" y="26504"/>
                  </a:cubicBezTo>
                  <a:cubicBezTo>
                    <a:pt x="33668" y="26057"/>
                    <a:pt x="33948" y="25536"/>
                    <a:pt x="34159" y="24941"/>
                  </a:cubicBezTo>
                  <a:cubicBezTo>
                    <a:pt x="34353" y="24516"/>
                    <a:pt x="34641" y="24303"/>
                    <a:pt x="35022" y="24303"/>
                  </a:cubicBezTo>
                  <a:cubicBezTo>
                    <a:pt x="35528" y="24303"/>
                    <a:pt x="35785" y="24516"/>
                    <a:pt x="35785" y="24941"/>
                  </a:cubicBezTo>
                  <a:cubicBezTo>
                    <a:pt x="35785" y="25706"/>
                    <a:pt x="35256" y="26674"/>
                    <a:pt x="34190" y="27844"/>
                  </a:cubicBezTo>
                  <a:cubicBezTo>
                    <a:pt x="33124" y="29013"/>
                    <a:pt x="31832" y="29597"/>
                    <a:pt x="30299" y="29597"/>
                  </a:cubicBezTo>
                  <a:cubicBezTo>
                    <a:pt x="28829" y="29597"/>
                    <a:pt x="27576" y="29119"/>
                    <a:pt x="26533" y="28162"/>
                  </a:cubicBezTo>
                  <a:cubicBezTo>
                    <a:pt x="25514" y="27184"/>
                    <a:pt x="24798" y="25824"/>
                    <a:pt x="24370" y="24080"/>
                  </a:cubicBezTo>
                  <a:cubicBezTo>
                    <a:pt x="19771" y="27758"/>
                    <a:pt x="15181" y="29597"/>
                    <a:pt x="10590" y="29597"/>
                  </a:cubicBezTo>
                  <a:cubicBezTo>
                    <a:pt x="7361" y="29597"/>
                    <a:pt x="4785" y="28545"/>
                    <a:pt x="2871" y="26440"/>
                  </a:cubicBezTo>
                  <a:cubicBezTo>
                    <a:pt x="957" y="24313"/>
                    <a:pt x="0" y="21677"/>
                    <a:pt x="0" y="18530"/>
                  </a:cubicBezTo>
                  <a:cubicBezTo>
                    <a:pt x="0" y="15511"/>
                    <a:pt x="833" y="12566"/>
                    <a:pt x="2490" y="9696"/>
                  </a:cubicBezTo>
                  <a:cubicBezTo>
                    <a:pt x="4171" y="6826"/>
                    <a:pt x="6373" y="4497"/>
                    <a:pt x="9088" y="2711"/>
                  </a:cubicBezTo>
                  <a:cubicBezTo>
                    <a:pt x="11835" y="903"/>
                    <a:pt x="14659" y="0"/>
                    <a:pt x="17577" y="0"/>
                  </a:cubicBezTo>
                  <a:cubicBezTo>
                    <a:pt x="18597" y="0"/>
                    <a:pt x="19593" y="139"/>
                    <a:pt x="20573" y="415"/>
                  </a:cubicBezTo>
                  <a:cubicBezTo>
                    <a:pt x="21546" y="670"/>
                    <a:pt x="22526" y="1127"/>
                    <a:pt x="23506" y="1786"/>
                  </a:cubicBezTo>
                  <a:cubicBezTo>
                    <a:pt x="24487" y="2445"/>
                    <a:pt x="25335" y="3274"/>
                    <a:pt x="26059" y="4273"/>
                  </a:cubicBezTo>
                  <a:cubicBezTo>
                    <a:pt x="26782" y="5273"/>
                    <a:pt x="27366" y="6559"/>
                    <a:pt x="27809" y="8133"/>
                  </a:cubicBezTo>
                  <a:cubicBezTo>
                    <a:pt x="28253" y="9706"/>
                    <a:pt x="28478" y="11482"/>
                    <a:pt x="28478" y="13459"/>
                  </a:cubicBezTo>
                  <a:lnTo>
                    <a:pt x="28478" y="17510"/>
                  </a:lnTo>
                  <a:cubicBezTo>
                    <a:pt x="31287" y="13959"/>
                    <a:pt x="33419" y="9642"/>
                    <a:pt x="34890" y="4560"/>
                  </a:cubicBezTo>
                  <a:cubicBezTo>
                    <a:pt x="35100" y="3796"/>
                    <a:pt x="35271" y="3370"/>
                    <a:pt x="35404" y="3285"/>
                  </a:cubicBezTo>
                  <a:cubicBezTo>
                    <a:pt x="35489" y="3221"/>
                    <a:pt x="35637" y="3189"/>
                    <a:pt x="35847" y="3189"/>
                  </a:cubicBezTo>
                  <a:cubicBezTo>
                    <a:pt x="36057" y="3189"/>
                    <a:pt x="36228" y="3253"/>
                    <a:pt x="36361" y="3381"/>
                  </a:cubicBezTo>
                  <a:cubicBezTo>
                    <a:pt x="36508" y="3487"/>
                    <a:pt x="36594" y="3593"/>
                    <a:pt x="36617" y="3700"/>
                  </a:cubicBezTo>
                  <a:lnTo>
                    <a:pt x="36648" y="3859"/>
                  </a:lnTo>
                  <a:moveTo>
                    <a:pt x="24113" y="22389"/>
                  </a:moveTo>
                  <a:cubicBezTo>
                    <a:pt x="24028" y="21645"/>
                    <a:pt x="23981" y="19211"/>
                    <a:pt x="23981" y="15086"/>
                  </a:cubicBezTo>
                  <a:cubicBezTo>
                    <a:pt x="23981" y="14299"/>
                    <a:pt x="23981" y="13693"/>
                    <a:pt x="23981" y="13267"/>
                  </a:cubicBezTo>
                  <a:cubicBezTo>
                    <a:pt x="23981" y="12822"/>
                    <a:pt x="23958" y="12173"/>
                    <a:pt x="23919" y="11322"/>
                  </a:cubicBezTo>
                  <a:cubicBezTo>
                    <a:pt x="23880" y="10472"/>
                    <a:pt x="23818" y="9781"/>
                    <a:pt x="23732" y="9249"/>
                  </a:cubicBezTo>
                  <a:cubicBezTo>
                    <a:pt x="23662" y="8718"/>
                    <a:pt x="23561" y="8069"/>
                    <a:pt x="23413" y="7303"/>
                  </a:cubicBezTo>
                  <a:cubicBezTo>
                    <a:pt x="23265" y="6538"/>
                    <a:pt x="23078" y="5911"/>
                    <a:pt x="22868" y="5422"/>
                  </a:cubicBezTo>
                  <a:cubicBezTo>
                    <a:pt x="22658" y="4932"/>
                    <a:pt x="22378" y="4412"/>
                    <a:pt x="22036" y="3859"/>
                  </a:cubicBezTo>
                  <a:cubicBezTo>
                    <a:pt x="21717" y="3306"/>
                    <a:pt x="21351" y="2870"/>
                    <a:pt x="20923" y="2551"/>
                  </a:cubicBezTo>
                  <a:cubicBezTo>
                    <a:pt x="20518" y="2232"/>
                    <a:pt x="20020" y="1966"/>
                    <a:pt x="19421" y="1754"/>
                  </a:cubicBezTo>
                  <a:cubicBezTo>
                    <a:pt x="18853" y="1541"/>
                    <a:pt x="18215" y="1435"/>
                    <a:pt x="17507" y="1435"/>
                  </a:cubicBezTo>
                  <a:cubicBezTo>
                    <a:pt x="16636" y="1435"/>
                    <a:pt x="15741" y="1594"/>
                    <a:pt x="14831" y="1913"/>
                  </a:cubicBezTo>
                  <a:cubicBezTo>
                    <a:pt x="13936" y="2211"/>
                    <a:pt x="12916" y="2839"/>
                    <a:pt x="11773" y="3796"/>
                  </a:cubicBezTo>
                  <a:cubicBezTo>
                    <a:pt x="10621" y="4731"/>
                    <a:pt x="9571" y="5942"/>
                    <a:pt x="8614" y="7431"/>
                  </a:cubicBezTo>
                  <a:cubicBezTo>
                    <a:pt x="7610" y="9005"/>
                    <a:pt x="6730" y="11237"/>
                    <a:pt x="5968" y="14129"/>
                  </a:cubicBezTo>
                  <a:cubicBezTo>
                    <a:pt x="5221" y="16999"/>
                    <a:pt x="4848" y="19296"/>
                    <a:pt x="4848" y="21018"/>
                  </a:cubicBezTo>
                  <a:cubicBezTo>
                    <a:pt x="4848" y="23187"/>
                    <a:pt x="5345" y="24919"/>
                    <a:pt x="6349" y="26217"/>
                  </a:cubicBezTo>
                  <a:cubicBezTo>
                    <a:pt x="7345" y="27492"/>
                    <a:pt x="8800" y="28130"/>
                    <a:pt x="10714" y="28130"/>
                  </a:cubicBezTo>
                  <a:cubicBezTo>
                    <a:pt x="15290" y="28130"/>
                    <a:pt x="19756" y="26217"/>
                    <a:pt x="24113" y="22389"/>
                  </a:cubicBezTo>
                  <a:close/>
                </a:path>
              </a:pathLst>
            </a:custGeom>
            <a:solidFill>
              <a:srgbClr val="000000"/>
            </a:solidFill>
            <a:ln w="778"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63EBAF50-98AB-A5E9-A2AF-B3206DCEC034}"/>
                </a:ext>
              </a:extLst>
            </p:cNvPr>
            <p:cNvSpPr/>
            <p:nvPr/>
          </p:nvSpPr>
          <p:spPr>
            <a:xfrm>
              <a:off x="8152404" y="2201709"/>
              <a:ext cx="43262" cy="3485"/>
            </a:xfrm>
            <a:custGeom>
              <a:avLst/>
              <a:gdLst>
                <a:gd name="connsiteX0" fmla="*/ 0 w 43262"/>
                <a:gd name="connsiteY0" fmla="*/ 3486 h 3485"/>
                <a:gd name="connsiteX1" fmla="*/ 43262 w 43262"/>
                <a:gd name="connsiteY1" fmla="*/ 3486 h 3485"/>
                <a:gd name="connsiteX2" fmla="*/ 43262 w 43262"/>
                <a:gd name="connsiteY2" fmla="*/ 0 h 3485"/>
                <a:gd name="connsiteX3" fmla="*/ 0 w 43262"/>
                <a:gd name="connsiteY3" fmla="*/ 0 h 3485"/>
              </a:gdLst>
              <a:ahLst/>
              <a:cxnLst>
                <a:cxn ang="0">
                  <a:pos x="connsiteX0" y="connsiteY0"/>
                </a:cxn>
                <a:cxn ang="0">
                  <a:pos x="connsiteX1" y="connsiteY1"/>
                </a:cxn>
                <a:cxn ang="0">
                  <a:pos x="connsiteX2" y="connsiteY2"/>
                </a:cxn>
                <a:cxn ang="0">
                  <a:pos x="connsiteX3" y="connsiteY3"/>
                </a:cxn>
              </a:cxnLst>
              <a:rect l="l" t="t" r="r" b="b"/>
              <a:pathLst>
                <a:path w="43262" h="3485">
                  <a:moveTo>
                    <a:pt x="0" y="3486"/>
                  </a:moveTo>
                  <a:lnTo>
                    <a:pt x="43262" y="3486"/>
                  </a:lnTo>
                  <a:lnTo>
                    <a:pt x="43262" y="0"/>
                  </a:lnTo>
                  <a:lnTo>
                    <a:pt x="0" y="0"/>
                  </a:lnTo>
                  <a:close/>
                </a:path>
              </a:pathLst>
            </a:custGeom>
            <a:solidFill>
              <a:srgbClr val="000000"/>
            </a:solidFill>
            <a:ln w="778" cap="flat">
              <a:noFill/>
              <a:prstDash val="solid"/>
              <a:miter/>
            </a:ln>
          </p:spPr>
          <p:txBody>
            <a:bodyPr rtlCol="0" anchor="ctr"/>
            <a:lstStyle/>
            <a:p>
              <a:endParaRPr lang="en-DE"/>
            </a:p>
          </p:txBody>
        </p:sp>
        <p:sp>
          <p:nvSpPr>
            <p:cNvPr id="95" name="Freeform 94">
              <a:extLst>
                <a:ext uri="{FF2B5EF4-FFF2-40B4-BE49-F238E27FC236}">
                  <a16:creationId xmlns:a16="http://schemas.microsoft.com/office/drawing/2014/main" id="{C5B1B27F-A83C-11FE-FA1D-6FC5C1341570}"/>
                </a:ext>
              </a:extLst>
            </p:cNvPr>
            <p:cNvSpPr/>
            <p:nvPr/>
          </p:nvSpPr>
          <p:spPr>
            <a:xfrm>
              <a:off x="8157851" y="2218723"/>
              <a:ext cx="26089" cy="43503"/>
            </a:xfrm>
            <a:custGeom>
              <a:avLst/>
              <a:gdLst>
                <a:gd name="connsiteX0" fmla="*/ 0 w 26089"/>
                <a:gd name="connsiteY0" fmla="*/ 43504 h 43503"/>
                <a:gd name="connsiteX1" fmla="*/ 93 w 26089"/>
                <a:gd name="connsiteY1" fmla="*/ 41972 h 43503"/>
                <a:gd name="connsiteX2" fmla="*/ 731 w 26089"/>
                <a:gd name="connsiteY2" fmla="*/ 41080 h 43503"/>
                <a:gd name="connsiteX3" fmla="*/ 13267 w 26089"/>
                <a:gd name="connsiteY3" fmla="*/ 27110 h 43503"/>
                <a:gd name="connsiteX4" fmla="*/ 20129 w 26089"/>
                <a:gd name="connsiteY4" fmla="*/ 12662 h 43503"/>
                <a:gd name="connsiteX5" fmla="*/ 17826 w 26089"/>
                <a:gd name="connsiteY5" fmla="*/ 5167 h 43503"/>
                <a:gd name="connsiteX6" fmla="*/ 11384 w 26089"/>
                <a:gd name="connsiteY6" fmla="*/ 2042 h 43503"/>
                <a:gd name="connsiteX7" fmla="*/ 6092 w 26089"/>
                <a:gd name="connsiteY7" fmla="*/ 3796 h 43503"/>
                <a:gd name="connsiteX8" fmla="*/ 2552 w 26089"/>
                <a:gd name="connsiteY8" fmla="*/ 8675 h 43503"/>
                <a:gd name="connsiteX9" fmla="*/ 3416 w 26089"/>
                <a:gd name="connsiteY9" fmla="*/ 8611 h 43503"/>
                <a:gd name="connsiteX10" fmla="*/ 5929 w 26089"/>
                <a:gd name="connsiteY10" fmla="*/ 9632 h 43503"/>
                <a:gd name="connsiteX11" fmla="*/ 6855 w 26089"/>
                <a:gd name="connsiteY11" fmla="*/ 12024 h 43503"/>
                <a:gd name="connsiteX12" fmla="*/ 5711 w 26089"/>
                <a:gd name="connsiteY12" fmla="*/ 14639 h 43503"/>
                <a:gd name="connsiteX13" fmla="*/ 3478 w 26089"/>
                <a:gd name="connsiteY13" fmla="*/ 15469 h 43503"/>
                <a:gd name="connsiteX14" fmla="*/ 2428 w 26089"/>
                <a:gd name="connsiteY14" fmla="*/ 15373 h 43503"/>
                <a:gd name="connsiteX15" fmla="*/ 926 w 26089"/>
                <a:gd name="connsiteY15" fmla="*/ 14384 h 43503"/>
                <a:gd name="connsiteX16" fmla="*/ 0 w 26089"/>
                <a:gd name="connsiteY16" fmla="*/ 11833 h 43503"/>
                <a:gd name="connsiteX17" fmla="*/ 3447 w 26089"/>
                <a:gd name="connsiteY17" fmla="*/ 3636 h 43503"/>
                <a:gd name="connsiteX18" fmla="*/ 12216 w 26089"/>
                <a:gd name="connsiteY18" fmla="*/ 0 h 43503"/>
                <a:gd name="connsiteX19" fmla="*/ 22137 w 26089"/>
                <a:gd name="connsiteY19" fmla="*/ 3572 h 43503"/>
                <a:gd name="connsiteX20" fmla="*/ 26090 w 26089"/>
                <a:gd name="connsiteY20" fmla="*/ 12662 h 43503"/>
                <a:gd name="connsiteX21" fmla="*/ 25483 w 26089"/>
                <a:gd name="connsiteY21" fmla="*/ 16394 h 43503"/>
                <a:gd name="connsiteX22" fmla="*/ 24113 w 26089"/>
                <a:gd name="connsiteY22" fmla="*/ 19519 h 43503"/>
                <a:gd name="connsiteX23" fmla="*/ 21242 w 26089"/>
                <a:gd name="connsiteY23" fmla="*/ 23092 h 43503"/>
                <a:gd name="connsiteX24" fmla="*/ 17445 w 26089"/>
                <a:gd name="connsiteY24" fmla="*/ 26855 h 43503"/>
                <a:gd name="connsiteX25" fmla="*/ 11959 w 26089"/>
                <a:gd name="connsiteY25" fmla="*/ 31735 h 43503"/>
                <a:gd name="connsiteX26" fmla="*/ 5042 w 26089"/>
                <a:gd name="connsiteY26" fmla="*/ 38464 h 43503"/>
                <a:gd name="connsiteX27" fmla="*/ 16807 w 26089"/>
                <a:gd name="connsiteY27" fmla="*/ 38464 h 43503"/>
                <a:gd name="connsiteX28" fmla="*/ 22993 w 26089"/>
                <a:gd name="connsiteY28" fmla="*/ 37954 h 43503"/>
                <a:gd name="connsiteX29" fmla="*/ 24432 w 26089"/>
                <a:gd name="connsiteY29" fmla="*/ 32150 h 43503"/>
                <a:gd name="connsiteX30" fmla="*/ 26090 w 26089"/>
                <a:gd name="connsiteY30" fmla="*/ 32150 h 43503"/>
                <a:gd name="connsiteX31" fmla="*/ 24238 w 26089"/>
                <a:gd name="connsiteY31" fmla="*/ 43504 h 43503"/>
                <a:gd name="connsiteX32" fmla="*/ 0 w 26089"/>
                <a:gd name="connsiteY32" fmla="*/ 43504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89" h="43503">
                  <a:moveTo>
                    <a:pt x="0" y="43504"/>
                  </a:moveTo>
                  <a:cubicBezTo>
                    <a:pt x="0" y="42717"/>
                    <a:pt x="31" y="42207"/>
                    <a:pt x="93" y="41972"/>
                  </a:cubicBezTo>
                  <a:cubicBezTo>
                    <a:pt x="179" y="41738"/>
                    <a:pt x="397" y="41441"/>
                    <a:pt x="731" y="41080"/>
                  </a:cubicBezTo>
                  <a:lnTo>
                    <a:pt x="13267" y="27110"/>
                  </a:lnTo>
                  <a:cubicBezTo>
                    <a:pt x="17842" y="21964"/>
                    <a:pt x="20129" y="17149"/>
                    <a:pt x="20129" y="12662"/>
                  </a:cubicBezTo>
                  <a:cubicBezTo>
                    <a:pt x="20129" y="9750"/>
                    <a:pt x="19359" y="7251"/>
                    <a:pt x="17826" y="5167"/>
                  </a:cubicBezTo>
                  <a:cubicBezTo>
                    <a:pt x="16317" y="3084"/>
                    <a:pt x="14169" y="2042"/>
                    <a:pt x="11384" y="2042"/>
                  </a:cubicBezTo>
                  <a:cubicBezTo>
                    <a:pt x="9477" y="2042"/>
                    <a:pt x="7711" y="2626"/>
                    <a:pt x="6092" y="3796"/>
                  </a:cubicBezTo>
                  <a:cubicBezTo>
                    <a:pt x="4474" y="4965"/>
                    <a:pt x="3291" y="6591"/>
                    <a:pt x="2552" y="8675"/>
                  </a:cubicBezTo>
                  <a:cubicBezTo>
                    <a:pt x="2684" y="8632"/>
                    <a:pt x="2972" y="8611"/>
                    <a:pt x="3416" y="8611"/>
                  </a:cubicBezTo>
                  <a:cubicBezTo>
                    <a:pt x="4497" y="8611"/>
                    <a:pt x="5338" y="8951"/>
                    <a:pt x="5929" y="9632"/>
                  </a:cubicBezTo>
                  <a:cubicBezTo>
                    <a:pt x="6544" y="10313"/>
                    <a:pt x="6855" y="11110"/>
                    <a:pt x="6855" y="12024"/>
                  </a:cubicBezTo>
                  <a:cubicBezTo>
                    <a:pt x="6855" y="13194"/>
                    <a:pt x="6474" y="14066"/>
                    <a:pt x="5711" y="14639"/>
                  </a:cubicBezTo>
                  <a:cubicBezTo>
                    <a:pt x="4964" y="15192"/>
                    <a:pt x="4217" y="15469"/>
                    <a:pt x="3478" y="15469"/>
                  </a:cubicBezTo>
                  <a:cubicBezTo>
                    <a:pt x="3175" y="15469"/>
                    <a:pt x="2824" y="15437"/>
                    <a:pt x="2428" y="15373"/>
                  </a:cubicBezTo>
                  <a:cubicBezTo>
                    <a:pt x="2046" y="15309"/>
                    <a:pt x="1541" y="14979"/>
                    <a:pt x="926" y="14384"/>
                  </a:cubicBezTo>
                  <a:cubicBezTo>
                    <a:pt x="311" y="13768"/>
                    <a:pt x="0" y="12917"/>
                    <a:pt x="0" y="11833"/>
                  </a:cubicBezTo>
                  <a:cubicBezTo>
                    <a:pt x="0" y="8793"/>
                    <a:pt x="1152" y="6060"/>
                    <a:pt x="3447" y="3636"/>
                  </a:cubicBezTo>
                  <a:cubicBezTo>
                    <a:pt x="5766" y="1212"/>
                    <a:pt x="8691" y="0"/>
                    <a:pt x="12216" y="0"/>
                  </a:cubicBezTo>
                  <a:cubicBezTo>
                    <a:pt x="16215" y="0"/>
                    <a:pt x="19522" y="1191"/>
                    <a:pt x="22137" y="3572"/>
                  </a:cubicBezTo>
                  <a:cubicBezTo>
                    <a:pt x="24775" y="5932"/>
                    <a:pt x="26090" y="8962"/>
                    <a:pt x="26090" y="12662"/>
                  </a:cubicBezTo>
                  <a:cubicBezTo>
                    <a:pt x="26090" y="13959"/>
                    <a:pt x="25887" y="15203"/>
                    <a:pt x="25483" y="16394"/>
                  </a:cubicBezTo>
                  <a:cubicBezTo>
                    <a:pt x="25102" y="17563"/>
                    <a:pt x="24642" y="18605"/>
                    <a:pt x="24113" y="19519"/>
                  </a:cubicBezTo>
                  <a:cubicBezTo>
                    <a:pt x="23607" y="20434"/>
                    <a:pt x="22650" y="21624"/>
                    <a:pt x="21242" y="23092"/>
                  </a:cubicBezTo>
                  <a:cubicBezTo>
                    <a:pt x="19834" y="24558"/>
                    <a:pt x="18573" y="25813"/>
                    <a:pt x="17445" y="26855"/>
                  </a:cubicBezTo>
                  <a:cubicBezTo>
                    <a:pt x="16317" y="27896"/>
                    <a:pt x="14488" y="29523"/>
                    <a:pt x="11959" y="31735"/>
                  </a:cubicBezTo>
                  <a:lnTo>
                    <a:pt x="5042" y="38464"/>
                  </a:lnTo>
                  <a:lnTo>
                    <a:pt x="16807" y="38464"/>
                  </a:lnTo>
                  <a:cubicBezTo>
                    <a:pt x="20635" y="38464"/>
                    <a:pt x="22697" y="38294"/>
                    <a:pt x="22993" y="37954"/>
                  </a:cubicBezTo>
                  <a:cubicBezTo>
                    <a:pt x="23421" y="37337"/>
                    <a:pt x="23895" y="35403"/>
                    <a:pt x="24432" y="32150"/>
                  </a:cubicBezTo>
                  <a:lnTo>
                    <a:pt x="26090" y="32150"/>
                  </a:lnTo>
                  <a:lnTo>
                    <a:pt x="24238" y="43504"/>
                  </a:lnTo>
                  <a:lnTo>
                    <a:pt x="0" y="43504"/>
                  </a:lnTo>
                  <a:close/>
                </a:path>
              </a:pathLst>
            </a:custGeom>
            <a:solidFill>
              <a:srgbClr val="000000"/>
            </a:solidFill>
            <a:ln w="778" cap="flat">
              <a:noFill/>
              <a:prstDash val="solid"/>
              <a:miter/>
            </a:ln>
          </p:spPr>
          <p:txBody>
            <a:bodyPr rtlCol="0" anchor="ctr"/>
            <a:lstStyle/>
            <a:p>
              <a:endParaRPr lang="en-DE"/>
            </a:p>
          </p:txBody>
        </p:sp>
      </p:grpSp>
      <p:grpSp>
        <p:nvGrpSpPr>
          <p:cNvPr id="99" name="Group 98">
            <a:extLst>
              <a:ext uri="{FF2B5EF4-FFF2-40B4-BE49-F238E27FC236}">
                <a16:creationId xmlns:a16="http://schemas.microsoft.com/office/drawing/2014/main" id="{BAF57A01-A336-C122-BCDF-1CA2B782DC0A}"/>
              </a:ext>
            </a:extLst>
          </p:cNvPr>
          <p:cNvGrpSpPr/>
          <p:nvPr/>
        </p:nvGrpSpPr>
        <p:grpSpPr>
          <a:xfrm>
            <a:off x="7717579" y="1528506"/>
            <a:ext cx="155557" cy="44236"/>
            <a:chOff x="7717579" y="1528506"/>
            <a:chExt cx="155557" cy="44236"/>
          </a:xfrm>
        </p:grpSpPr>
        <p:sp>
          <p:nvSpPr>
            <p:cNvPr id="96" name="Freeform 95">
              <a:extLst>
                <a:ext uri="{FF2B5EF4-FFF2-40B4-BE49-F238E27FC236}">
                  <a16:creationId xmlns:a16="http://schemas.microsoft.com/office/drawing/2014/main" id="{F220EF9F-E18A-D808-8FEE-A349B409710E}"/>
                </a:ext>
              </a:extLst>
            </p:cNvPr>
            <p:cNvSpPr/>
            <p:nvPr/>
          </p:nvSpPr>
          <p:spPr>
            <a:xfrm>
              <a:off x="7717579" y="1528506"/>
              <a:ext cx="21561" cy="43503"/>
            </a:xfrm>
            <a:custGeom>
              <a:avLst/>
              <a:gdLst>
                <a:gd name="connsiteX0" fmla="*/ 0 w 21561"/>
                <a:gd name="connsiteY0" fmla="*/ 6219 h 43503"/>
                <a:gd name="connsiteX1" fmla="*/ 0 w 21561"/>
                <a:gd name="connsiteY1" fmla="*/ 4178 h 43503"/>
                <a:gd name="connsiteX2" fmla="*/ 11897 w 21561"/>
                <a:gd name="connsiteY2" fmla="*/ 0 h 43503"/>
                <a:gd name="connsiteX3" fmla="*/ 13204 w 21561"/>
                <a:gd name="connsiteY3" fmla="*/ 255 h 43503"/>
                <a:gd name="connsiteX4" fmla="*/ 13391 w 21561"/>
                <a:gd name="connsiteY4" fmla="*/ 1690 h 43503"/>
                <a:gd name="connsiteX5" fmla="*/ 13391 w 21561"/>
                <a:gd name="connsiteY5" fmla="*/ 38336 h 43503"/>
                <a:gd name="connsiteX6" fmla="*/ 14348 w 21561"/>
                <a:gd name="connsiteY6" fmla="*/ 40888 h 43503"/>
                <a:gd name="connsiteX7" fmla="*/ 19484 w 21561"/>
                <a:gd name="connsiteY7" fmla="*/ 41494 h 43503"/>
                <a:gd name="connsiteX8" fmla="*/ 21561 w 21561"/>
                <a:gd name="connsiteY8" fmla="*/ 41494 h 43503"/>
                <a:gd name="connsiteX9" fmla="*/ 21561 w 21561"/>
                <a:gd name="connsiteY9" fmla="*/ 43503 h 43503"/>
                <a:gd name="connsiteX10" fmla="*/ 10971 w 21561"/>
                <a:gd name="connsiteY10" fmla="*/ 43312 h 43503"/>
                <a:gd name="connsiteX11" fmla="*/ 412 w 21561"/>
                <a:gd name="connsiteY11" fmla="*/ 43503 h 43503"/>
                <a:gd name="connsiteX12" fmla="*/ 412 w 21561"/>
                <a:gd name="connsiteY12" fmla="*/ 41494 h 43503"/>
                <a:gd name="connsiteX13" fmla="*/ 2490 w 21561"/>
                <a:gd name="connsiteY13" fmla="*/ 41494 h 43503"/>
                <a:gd name="connsiteX14" fmla="*/ 7586 w 21561"/>
                <a:gd name="connsiteY14" fmla="*/ 40920 h 43503"/>
                <a:gd name="connsiteX15" fmla="*/ 8575 w 21561"/>
                <a:gd name="connsiteY15" fmla="*/ 38336 h 43503"/>
                <a:gd name="connsiteX16" fmla="*/ 8575 w 21561"/>
                <a:gd name="connsiteY16" fmla="*/ 4497 h 43503"/>
                <a:gd name="connsiteX17" fmla="*/ 0 w 21561"/>
                <a:gd name="connsiteY17" fmla="*/ 6219 h 4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61" h="43503">
                  <a:moveTo>
                    <a:pt x="0" y="6219"/>
                  </a:moveTo>
                  <a:lnTo>
                    <a:pt x="0" y="4178"/>
                  </a:lnTo>
                  <a:cubicBezTo>
                    <a:pt x="5229" y="4178"/>
                    <a:pt x="9197" y="2785"/>
                    <a:pt x="11897" y="0"/>
                  </a:cubicBezTo>
                  <a:cubicBezTo>
                    <a:pt x="12636" y="0"/>
                    <a:pt x="13072" y="85"/>
                    <a:pt x="13204" y="255"/>
                  </a:cubicBezTo>
                  <a:cubicBezTo>
                    <a:pt x="13329" y="425"/>
                    <a:pt x="13391" y="904"/>
                    <a:pt x="13391" y="1690"/>
                  </a:cubicBezTo>
                  <a:lnTo>
                    <a:pt x="13391" y="38336"/>
                  </a:lnTo>
                  <a:cubicBezTo>
                    <a:pt x="13391" y="39633"/>
                    <a:pt x="13710" y="40484"/>
                    <a:pt x="14348" y="40888"/>
                  </a:cubicBezTo>
                  <a:cubicBezTo>
                    <a:pt x="14986" y="41292"/>
                    <a:pt x="16698" y="41494"/>
                    <a:pt x="19484" y="41494"/>
                  </a:cubicBezTo>
                  <a:lnTo>
                    <a:pt x="21561" y="41494"/>
                  </a:lnTo>
                  <a:lnTo>
                    <a:pt x="21561" y="43503"/>
                  </a:lnTo>
                  <a:cubicBezTo>
                    <a:pt x="20028" y="43376"/>
                    <a:pt x="16504" y="43312"/>
                    <a:pt x="10971" y="43312"/>
                  </a:cubicBezTo>
                  <a:cubicBezTo>
                    <a:pt x="5439" y="43312"/>
                    <a:pt x="1922" y="43376"/>
                    <a:pt x="412" y="43503"/>
                  </a:cubicBezTo>
                  <a:lnTo>
                    <a:pt x="412" y="41494"/>
                  </a:lnTo>
                  <a:lnTo>
                    <a:pt x="2490" y="41494"/>
                  </a:lnTo>
                  <a:cubicBezTo>
                    <a:pt x="5229" y="41494"/>
                    <a:pt x="6925" y="41302"/>
                    <a:pt x="7586" y="40920"/>
                  </a:cubicBezTo>
                  <a:cubicBezTo>
                    <a:pt x="8248" y="40516"/>
                    <a:pt x="8575" y="39655"/>
                    <a:pt x="8575" y="38336"/>
                  </a:cubicBezTo>
                  <a:lnTo>
                    <a:pt x="8575" y="4497"/>
                  </a:lnTo>
                  <a:cubicBezTo>
                    <a:pt x="6303" y="5645"/>
                    <a:pt x="3447" y="6219"/>
                    <a:pt x="0" y="6219"/>
                  </a:cubicBezTo>
                  <a:close/>
                </a:path>
              </a:pathLst>
            </a:custGeom>
            <a:solidFill>
              <a:srgbClr val="000000"/>
            </a:solidFill>
            <a:ln w="778" cap="flat">
              <a:noFill/>
              <a:prstDash val="solid"/>
              <a:miter/>
            </a:ln>
          </p:spPr>
          <p:txBody>
            <a:bodyPr rtlCol="0" anchor="ctr"/>
            <a:lstStyle/>
            <a:p>
              <a:endParaRPr lang="en-DE"/>
            </a:p>
          </p:txBody>
        </p:sp>
        <p:sp>
          <p:nvSpPr>
            <p:cNvPr id="97" name="Freeform 96">
              <a:extLst>
                <a:ext uri="{FF2B5EF4-FFF2-40B4-BE49-F238E27FC236}">
                  <a16:creationId xmlns:a16="http://schemas.microsoft.com/office/drawing/2014/main" id="{ED35F0BA-1AA4-143B-E62A-DFD8FAAE0535}"/>
                </a:ext>
              </a:extLst>
            </p:cNvPr>
            <p:cNvSpPr/>
            <p:nvPr/>
          </p:nvSpPr>
          <p:spPr>
            <a:xfrm>
              <a:off x="7768046" y="1554372"/>
              <a:ext cx="43503" cy="2615"/>
            </a:xfrm>
            <a:custGeom>
              <a:avLst/>
              <a:gdLst>
                <a:gd name="connsiteX0" fmla="*/ 43122 w 43503"/>
                <a:gd name="connsiteY0" fmla="*/ 383 h 2615"/>
                <a:gd name="connsiteX1" fmla="*/ 43504 w 43503"/>
                <a:gd name="connsiteY1" fmla="*/ 1308 h 2615"/>
                <a:gd name="connsiteX2" fmla="*/ 43122 w 43503"/>
                <a:gd name="connsiteY2" fmla="*/ 2233 h 2615"/>
                <a:gd name="connsiteX3" fmla="*/ 42196 w 43503"/>
                <a:gd name="connsiteY3" fmla="*/ 2615 h 2615"/>
                <a:gd name="connsiteX4" fmla="*/ 1307 w 43503"/>
                <a:gd name="connsiteY4" fmla="*/ 2615 h 2615"/>
                <a:gd name="connsiteX5" fmla="*/ 381 w 43503"/>
                <a:gd name="connsiteY5" fmla="*/ 2233 h 2615"/>
                <a:gd name="connsiteX6" fmla="*/ 0 w 43503"/>
                <a:gd name="connsiteY6" fmla="*/ 1308 h 2615"/>
                <a:gd name="connsiteX7" fmla="*/ 381 w 43503"/>
                <a:gd name="connsiteY7" fmla="*/ 383 h 2615"/>
                <a:gd name="connsiteX8" fmla="*/ 1307 w 43503"/>
                <a:gd name="connsiteY8" fmla="*/ 0 h 2615"/>
                <a:gd name="connsiteX9" fmla="*/ 42196 w 43503"/>
                <a:gd name="connsiteY9" fmla="*/ 0 h 2615"/>
                <a:gd name="connsiteX10" fmla="*/ 43122 w 43503"/>
                <a:gd name="connsiteY10" fmla="*/ 383 h 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503" h="2615">
                  <a:moveTo>
                    <a:pt x="43122" y="383"/>
                  </a:moveTo>
                  <a:cubicBezTo>
                    <a:pt x="43379" y="638"/>
                    <a:pt x="43504" y="946"/>
                    <a:pt x="43504" y="1308"/>
                  </a:cubicBezTo>
                  <a:cubicBezTo>
                    <a:pt x="43504" y="1669"/>
                    <a:pt x="43379" y="1977"/>
                    <a:pt x="43122" y="2233"/>
                  </a:cubicBezTo>
                  <a:cubicBezTo>
                    <a:pt x="42866" y="2488"/>
                    <a:pt x="42554" y="2615"/>
                    <a:pt x="42196" y="2615"/>
                  </a:cubicBezTo>
                  <a:lnTo>
                    <a:pt x="1307" y="2615"/>
                  </a:lnTo>
                  <a:cubicBezTo>
                    <a:pt x="942" y="2615"/>
                    <a:pt x="638" y="2488"/>
                    <a:pt x="381" y="2233"/>
                  </a:cubicBezTo>
                  <a:cubicBezTo>
                    <a:pt x="125" y="1977"/>
                    <a:pt x="0" y="1669"/>
                    <a:pt x="0" y="1308"/>
                  </a:cubicBezTo>
                  <a:cubicBezTo>
                    <a:pt x="0" y="946"/>
                    <a:pt x="125" y="638"/>
                    <a:pt x="381" y="383"/>
                  </a:cubicBezTo>
                  <a:cubicBezTo>
                    <a:pt x="638" y="128"/>
                    <a:pt x="942" y="0"/>
                    <a:pt x="1307" y="0"/>
                  </a:cubicBezTo>
                  <a:lnTo>
                    <a:pt x="42196" y="0"/>
                  </a:lnTo>
                  <a:cubicBezTo>
                    <a:pt x="42554" y="0"/>
                    <a:pt x="42866" y="128"/>
                    <a:pt x="43122" y="383"/>
                  </a:cubicBezTo>
                  <a:close/>
                </a:path>
              </a:pathLst>
            </a:custGeom>
            <a:solidFill>
              <a:srgbClr val="000000"/>
            </a:solidFill>
            <a:ln w="778"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7F5FA90D-3FD7-82C0-E0C9-331AEF7F4F00}"/>
                </a:ext>
              </a:extLst>
            </p:cNvPr>
            <p:cNvSpPr/>
            <p:nvPr/>
          </p:nvSpPr>
          <p:spPr>
            <a:xfrm>
              <a:off x="7836488" y="1543145"/>
              <a:ext cx="36648" cy="29597"/>
            </a:xfrm>
            <a:custGeom>
              <a:avLst/>
              <a:gdLst>
                <a:gd name="connsiteX0" fmla="*/ 36648 w 36648"/>
                <a:gd name="connsiteY0" fmla="*/ 3859 h 29597"/>
                <a:gd name="connsiteX1" fmla="*/ 36454 w 36648"/>
                <a:gd name="connsiteY1" fmla="*/ 4752 h 29597"/>
                <a:gd name="connsiteX2" fmla="*/ 35754 w 36648"/>
                <a:gd name="connsiteY2" fmla="*/ 7017 h 29597"/>
                <a:gd name="connsiteX3" fmla="*/ 34415 w 36648"/>
                <a:gd name="connsiteY3" fmla="*/ 10493 h 29597"/>
                <a:gd name="connsiteX4" fmla="*/ 32244 w 36648"/>
                <a:gd name="connsiteY4" fmla="*/ 14639 h 29597"/>
                <a:gd name="connsiteX5" fmla="*/ 29116 w 36648"/>
                <a:gd name="connsiteY5" fmla="*/ 19200 h 29597"/>
                <a:gd name="connsiteX6" fmla="*/ 28541 w 36648"/>
                <a:gd name="connsiteY6" fmla="*/ 20125 h 29597"/>
                <a:gd name="connsiteX7" fmla="*/ 28478 w 36648"/>
                <a:gd name="connsiteY7" fmla="*/ 21496 h 29597"/>
                <a:gd name="connsiteX8" fmla="*/ 30486 w 36648"/>
                <a:gd name="connsiteY8" fmla="*/ 28130 h 29597"/>
                <a:gd name="connsiteX9" fmla="*/ 30743 w 36648"/>
                <a:gd name="connsiteY9" fmla="*/ 28130 h 29597"/>
                <a:gd name="connsiteX10" fmla="*/ 31412 w 36648"/>
                <a:gd name="connsiteY10" fmla="*/ 27939 h 29597"/>
                <a:gd name="connsiteX11" fmla="*/ 32369 w 36648"/>
                <a:gd name="connsiteY11" fmla="*/ 27461 h 29597"/>
                <a:gd name="connsiteX12" fmla="*/ 33326 w 36648"/>
                <a:gd name="connsiteY12" fmla="*/ 26504 h 29597"/>
                <a:gd name="connsiteX13" fmla="*/ 34159 w 36648"/>
                <a:gd name="connsiteY13" fmla="*/ 24941 h 29597"/>
                <a:gd name="connsiteX14" fmla="*/ 35022 w 36648"/>
                <a:gd name="connsiteY14" fmla="*/ 24303 h 29597"/>
                <a:gd name="connsiteX15" fmla="*/ 35785 w 36648"/>
                <a:gd name="connsiteY15" fmla="*/ 24941 h 29597"/>
                <a:gd name="connsiteX16" fmla="*/ 34190 w 36648"/>
                <a:gd name="connsiteY16" fmla="*/ 27843 h 29597"/>
                <a:gd name="connsiteX17" fmla="*/ 30299 w 36648"/>
                <a:gd name="connsiteY17" fmla="*/ 29597 h 29597"/>
                <a:gd name="connsiteX18" fmla="*/ 26533 w 36648"/>
                <a:gd name="connsiteY18" fmla="*/ 28162 h 29597"/>
                <a:gd name="connsiteX19" fmla="*/ 24362 w 36648"/>
                <a:gd name="connsiteY19" fmla="*/ 24080 h 29597"/>
                <a:gd name="connsiteX20" fmla="*/ 10590 w 36648"/>
                <a:gd name="connsiteY20" fmla="*/ 29597 h 29597"/>
                <a:gd name="connsiteX21" fmla="*/ 2871 w 36648"/>
                <a:gd name="connsiteY21" fmla="*/ 26440 h 29597"/>
                <a:gd name="connsiteX22" fmla="*/ 0 w 36648"/>
                <a:gd name="connsiteY22" fmla="*/ 18530 h 29597"/>
                <a:gd name="connsiteX23" fmla="*/ 2490 w 36648"/>
                <a:gd name="connsiteY23" fmla="*/ 9696 h 29597"/>
                <a:gd name="connsiteX24" fmla="*/ 9088 w 36648"/>
                <a:gd name="connsiteY24" fmla="*/ 2711 h 29597"/>
                <a:gd name="connsiteX25" fmla="*/ 17569 w 36648"/>
                <a:gd name="connsiteY25" fmla="*/ 0 h 29597"/>
                <a:gd name="connsiteX26" fmla="*/ 20573 w 36648"/>
                <a:gd name="connsiteY26" fmla="*/ 415 h 29597"/>
                <a:gd name="connsiteX27" fmla="*/ 23506 w 36648"/>
                <a:gd name="connsiteY27" fmla="*/ 1786 h 29597"/>
                <a:gd name="connsiteX28" fmla="*/ 26059 w 36648"/>
                <a:gd name="connsiteY28" fmla="*/ 4274 h 29597"/>
                <a:gd name="connsiteX29" fmla="*/ 27809 w 36648"/>
                <a:gd name="connsiteY29" fmla="*/ 8133 h 29597"/>
                <a:gd name="connsiteX30" fmla="*/ 28478 w 36648"/>
                <a:gd name="connsiteY30" fmla="*/ 13459 h 29597"/>
                <a:gd name="connsiteX31" fmla="*/ 28478 w 36648"/>
                <a:gd name="connsiteY31" fmla="*/ 17510 h 29597"/>
                <a:gd name="connsiteX32" fmla="*/ 34890 w 36648"/>
                <a:gd name="connsiteY32" fmla="*/ 4561 h 29597"/>
                <a:gd name="connsiteX33" fmla="*/ 35404 w 36648"/>
                <a:gd name="connsiteY33" fmla="*/ 3285 h 29597"/>
                <a:gd name="connsiteX34" fmla="*/ 35847 w 36648"/>
                <a:gd name="connsiteY34" fmla="*/ 3189 h 29597"/>
                <a:gd name="connsiteX35" fmla="*/ 36361 w 36648"/>
                <a:gd name="connsiteY35" fmla="*/ 3381 h 29597"/>
                <a:gd name="connsiteX36" fmla="*/ 36610 w 36648"/>
                <a:gd name="connsiteY36" fmla="*/ 3700 h 29597"/>
                <a:gd name="connsiteX37" fmla="*/ 36648 w 36648"/>
                <a:gd name="connsiteY37" fmla="*/ 3859 h 29597"/>
                <a:gd name="connsiteX38" fmla="*/ 24113 w 36648"/>
                <a:gd name="connsiteY38" fmla="*/ 22389 h 29597"/>
                <a:gd name="connsiteX39" fmla="*/ 23981 w 36648"/>
                <a:gd name="connsiteY39" fmla="*/ 15086 h 29597"/>
                <a:gd name="connsiteX40" fmla="*/ 23981 w 36648"/>
                <a:gd name="connsiteY40" fmla="*/ 13268 h 29597"/>
                <a:gd name="connsiteX41" fmla="*/ 23919 w 36648"/>
                <a:gd name="connsiteY41" fmla="*/ 11322 h 29597"/>
                <a:gd name="connsiteX42" fmla="*/ 23724 w 36648"/>
                <a:gd name="connsiteY42" fmla="*/ 9249 h 29597"/>
                <a:gd name="connsiteX43" fmla="*/ 23413 w 36648"/>
                <a:gd name="connsiteY43" fmla="*/ 7304 h 29597"/>
                <a:gd name="connsiteX44" fmla="*/ 22868 w 36648"/>
                <a:gd name="connsiteY44" fmla="*/ 5422 h 29597"/>
                <a:gd name="connsiteX45" fmla="*/ 22036 w 36648"/>
                <a:gd name="connsiteY45" fmla="*/ 3859 h 29597"/>
                <a:gd name="connsiteX46" fmla="*/ 20923 w 36648"/>
                <a:gd name="connsiteY46" fmla="*/ 2551 h 29597"/>
                <a:gd name="connsiteX47" fmla="*/ 19421 w 36648"/>
                <a:gd name="connsiteY47" fmla="*/ 1754 h 29597"/>
                <a:gd name="connsiteX48" fmla="*/ 17507 w 36648"/>
                <a:gd name="connsiteY48" fmla="*/ 1435 h 29597"/>
                <a:gd name="connsiteX49" fmla="*/ 14831 w 36648"/>
                <a:gd name="connsiteY49" fmla="*/ 1914 h 29597"/>
                <a:gd name="connsiteX50" fmla="*/ 11765 w 36648"/>
                <a:gd name="connsiteY50" fmla="*/ 3795 h 29597"/>
                <a:gd name="connsiteX51" fmla="*/ 8614 w 36648"/>
                <a:gd name="connsiteY51" fmla="*/ 7431 h 29597"/>
                <a:gd name="connsiteX52" fmla="*/ 5960 w 36648"/>
                <a:gd name="connsiteY52" fmla="*/ 14129 h 29597"/>
                <a:gd name="connsiteX53" fmla="*/ 4848 w 36648"/>
                <a:gd name="connsiteY53" fmla="*/ 21018 h 29597"/>
                <a:gd name="connsiteX54" fmla="*/ 6349 w 36648"/>
                <a:gd name="connsiteY54" fmla="*/ 26217 h 29597"/>
                <a:gd name="connsiteX55" fmla="*/ 10714 w 36648"/>
                <a:gd name="connsiteY55" fmla="*/ 28130 h 29597"/>
                <a:gd name="connsiteX56" fmla="*/ 24113 w 36648"/>
                <a:gd name="connsiteY56" fmla="*/ 22389 h 2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648" h="29597">
                  <a:moveTo>
                    <a:pt x="36648" y="3859"/>
                  </a:moveTo>
                  <a:cubicBezTo>
                    <a:pt x="36602" y="4072"/>
                    <a:pt x="36540" y="4369"/>
                    <a:pt x="36454" y="4752"/>
                  </a:cubicBezTo>
                  <a:cubicBezTo>
                    <a:pt x="36368" y="5114"/>
                    <a:pt x="36135" y="5868"/>
                    <a:pt x="35754" y="7017"/>
                  </a:cubicBezTo>
                  <a:cubicBezTo>
                    <a:pt x="35372" y="8165"/>
                    <a:pt x="34921" y="9324"/>
                    <a:pt x="34415" y="10493"/>
                  </a:cubicBezTo>
                  <a:cubicBezTo>
                    <a:pt x="33925" y="11641"/>
                    <a:pt x="33201" y="13023"/>
                    <a:pt x="32244" y="14639"/>
                  </a:cubicBezTo>
                  <a:cubicBezTo>
                    <a:pt x="31311" y="16234"/>
                    <a:pt x="30268" y="17754"/>
                    <a:pt x="29116" y="19200"/>
                  </a:cubicBezTo>
                  <a:cubicBezTo>
                    <a:pt x="28797" y="19583"/>
                    <a:pt x="28611" y="19891"/>
                    <a:pt x="28541" y="20125"/>
                  </a:cubicBezTo>
                  <a:cubicBezTo>
                    <a:pt x="28502" y="20338"/>
                    <a:pt x="28478" y="20795"/>
                    <a:pt x="28478" y="21496"/>
                  </a:cubicBezTo>
                  <a:cubicBezTo>
                    <a:pt x="28478" y="25919"/>
                    <a:pt x="29148" y="28130"/>
                    <a:pt x="30486" y="28130"/>
                  </a:cubicBezTo>
                  <a:cubicBezTo>
                    <a:pt x="30556" y="28130"/>
                    <a:pt x="30642" y="28130"/>
                    <a:pt x="30743" y="28130"/>
                  </a:cubicBezTo>
                  <a:cubicBezTo>
                    <a:pt x="30875" y="28109"/>
                    <a:pt x="31093" y="28045"/>
                    <a:pt x="31412" y="27939"/>
                  </a:cubicBezTo>
                  <a:cubicBezTo>
                    <a:pt x="31754" y="27811"/>
                    <a:pt x="32073" y="27652"/>
                    <a:pt x="32369" y="27461"/>
                  </a:cubicBezTo>
                  <a:cubicBezTo>
                    <a:pt x="32672" y="27248"/>
                    <a:pt x="32991" y="26929"/>
                    <a:pt x="33326" y="26504"/>
                  </a:cubicBezTo>
                  <a:cubicBezTo>
                    <a:pt x="33668" y="26057"/>
                    <a:pt x="33949" y="25536"/>
                    <a:pt x="34159" y="24941"/>
                  </a:cubicBezTo>
                  <a:cubicBezTo>
                    <a:pt x="34353" y="24516"/>
                    <a:pt x="34641" y="24303"/>
                    <a:pt x="35022" y="24303"/>
                  </a:cubicBezTo>
                  <a:cubicBezTo>
                    <a:pt x="35528" y="24303"/>
                    <a:pt x="35785" y="24516"/>
                    <a:pt x="35785" y="24941"/>
                  </a:cubicBezTo>
                  <a:cubicBezTo>
                    <a:pt x="35785" y="25706"/>
                    <a:pt x="35256" y="26674"/>
                    <a:pt x="34190" y="27843"/>
                  </a:cubicBezTo>
                  <a:cubicBezTo>
                    <a:pt x="33124" y="29013"/>
                    <a:pt x="31832" y="29597"/>
                    <a:pt x="30299" y="29597"/>
                  </a:cubicBezTo>
                  <a:cubicBezTo>
                    <a:pt x="28829" y="29597"/>
                    <a:pt x="27576" y="29119"/>
                    <a:pt x="26533" y="28162"/>
                  </a:cubicBezTo>
                  <a:cubicBezTo>
                    <a:pt x="25514" y="27184"/>
                    <a:pt x="24790" y="25823"/>
                    <a:pt x="24362" y="24080"/>
                  </a:cubicBezTo>
                  <a:cubicBezTo>
                    <a:pt x="19771" y="27758"/>
                    <a:pt x="15181" y="29597"/>
                    <a:pt x="10590" y="29597"/>
                  </a:cubicBezTo>
                  <a:cubicBezTo>
                    <a:pt x="7361" y="29597"/>
                    <a:pt x="4785" y="28545"/>
                    <a:pt x="2871" y="26440"/>
                  </a:cubicBezTo>
                  <a:cubicBezTo>
                    <a:pt x="957" y="24314"/>
                    <a:pt x="0" y="21677"/>
                    <a:pt x="0" y="18530"/>
                  </a:cubicBezTo>
                  <a:cubicBezTo>
                    <a:pt x="0" y="15511"/>
                    <a:pt x="833" y="12566"/>
                    <a:pt x="2490" y="9696"/>
                  </a:cubicBezTo>
                  <a:cubicBezTo>
                    <a:pt x="4163" y="6825"/>
                    <a:pt x="6365" y="4497"/>
                    <a:pt x="9088" y="2711"/>
                  </a:cubicBezTo>
                  <a:cubicBezTo>
                    <a:pt x="11835" y="904"/>
                    <a:pt x="14659" y="0"/>
                    <a:pt x="17569" y="0"/>
                  </a:cubicBezTo>
                  <a:cubicBezTo>
                    <a:pt x="18589" y="0"/>
                    <a:pt x="19593" y="138"/>
                    <a:pt x="20573" y="415"/>
                  </a:cubicBezTo>
                  <a:cubicBezTo>
                    <a:pt x="21546" y="670"/>
                    <a:pt x="22526" y="1127"/>
                    <a:pt x="23506" y="1786"/>
                  </a:cubicBezTo>
                  <a:cubicBezTo>
                    <a:pt x="24479" y="2445"/>
                    <a:pt x="25335" y="3274"/>
                    <a:pt x="26059" y="4274"/>
                  </a:cubicBezTo>
                  <a:cubicBezTo>
                    <a:pt x="26782" y="5273"/>
                    <a:pt x="27366" y="6560"/>
                    <a:pt x="27809" y="8133"/>
                  </a:cubicBezTo>
                  <a:cubicBezTo>
                    <a:pt x="28253" y="9706"/>
                    <a:pt x="28478" y="11482"/>
                    <a:pt x="28478" y="13459"/>
                  </a:cubicBezTo>
                  <a:lnTo>
                    <a:pt x="28478" y="17510"/>
                  </a:lnTo>
                  <a:cubicBezTo>
                    <a:pt x="31287" y="13959"/>
                    <a:pt x="33419" y="9643"/>
                    <a:pt x="34890" y="4561"/>
                  </a:cubicBezTo>
                  <a:cubicBezTo>
                    <a:pt x="35100" y="3795"/>
                    <a:pt x="35271" y="3370"/>
                    <a:pt x="35404" y="3285"/>
                  </a:cubicBezTo>
                  <a:cubicBezTo>
                    <a:pt x="35489" y="3221"/>
                    <a:pt x="35637" y="3189"/>
                    <a:pt x="35847" y="3189"/>
                  </a:cubicBezTo>
                  <a:cubicBezTo>
                    <a:pt x="36057" y="3189"/>
                    <a:pt x="36228" y="3253"/>
                    <a:pt x="36361" y="3381"/>
                  </a:cubicBezTo>
                  <a:cubicBezTo>
                    <a:pt x="36508" y="3487"/>
                    <a:pt x="36586" y="3593"/>
                    <a:pt x="36610" y="3700"/>
                  </a:cubicBezTo>
                  <a:lnTo>
                    <a:pt x="36648" y="3859"/>
                  </a:lnTo>
                  <a:moveTo>
                    <a:pt x="24113" y="22389"/>
                  </a:moveTo>
                  <a:cubicBezTo>
                    <a:pt x="24028" y="21645"/>
                    <a:pt x="23981" y="19211"/>
                    <a:pt x="23981" y="15086"/>
                  </a:cubicBezTo>
                  <a:cubicBezTo>
                    <a:pt x="23981" y="14299"/>
                    <a:pt x="23981" y="13693"/>
                    <a:pt x="23981" y="13268"/>
                  </a:cubicBezTo>
                  <a:cubicBezTo>
                    <a:pt x="23981" y="12821"/>
                    <a:pt x="23958" y="12173"/>
                    <a:pt x="23919" y="11322"/>
                  </a:cubicBezTo>
                  <a:cubicBezTo>
                    <a:pt x="23880" y="10472"/>
                    <a:pt x="23810" y="9781"/>
                    <a:pt x="23724" y="9249"/>
                  </a:cubicBezTo>
                  <a:cubicBezTo>
                    <a:pt x="23662" y="8718"/>
                    <a:pt x="23561" y="8069"/>
                    <a:pt x="23413" y="7304"/>
                  </a:cubicBezTo>
                  <a:cubicBezTo>
                    <a:pt x="23265" y="6538"/>
                    <a:pt x="23078" y="5911"/>
                    <a:pt x="22868" y="5422"/>
                  </a:cubicBezTo>
                  <a:cubicBezTo>
                    <a:pt x="22658" y="4933"/>
                    <a:pt x="22378" y="4412"/>
                    <a:pt x="22036" y="3859"/>
                  </a:cubicBezTo>
                  <a:cubicBezTo>
                    <a:pt x="21717" y="3306"/>
                    <a:pt x="21351" y="2870"/>
                    <a:pt x="20923" y="2551"/>
                  </a:cubicBezTo>
                  <a:cubicBezTo>
                    <a:pt x="20518" y="2233"/>
                    <a:pt x="20020" y="1967"/>
                    <a:pt x="19421" y="1754"/>
                  </a:cubicBezTo>
                  <a:cubicBezTo>
                    <a:pt x="18846" y="1541"/>
                    <a:pt x="18207" y="1435"/>
                    <a:pt x="17507" y="1435"/>
                  </a:cubicBezTo>
                  <a:cubicBezTo>
                    <a:pt x="16636" y="1435"/>
                    <a:pt x="15741" y="1595"/>
                    <a:pt x="14831" y="1914"/>
                  </a:cubicBezTo>
                  <a:cubicBezTo>
                    <a:pt x="13936" y="2211"/>
                    <a:pt x="12916" y="2839"/>
                    <a:pt x="11765" y="3795"/>
                  </a:cubicBezTo>
                  <a:cubicBezTo>
                    <a:pt x="10621" y="4731"/>
                    <a:pt x="9571" y="5943"/>
                    <a:pt x="8614" y="7431"/>
                  </a:cubicBezTo>
                  <a:cubicBezTo>
                    <a:pt x="7610" y="9005"/>
                    <a:pt x="6730" y="11237"/>
                    <a:pt x="5960" y="14129"/>
                  </a:cubicBezTo>
                  <a:cubicBezTo>
                    <a:pt x="5221" y="16999"/>
                    <a:pt x="4848" y="19296"/>
                    <a:pt x="4848" y="21018"/>
                  </a:cubicBezTo>
                  <a:cubicBezTo>
                    <a:pt x="4848" y="23187"/>
                    <a:pt x="5346" y="24920"/>
                    <a:pt x="6349" y="26217"/>
                  </a:cubicBezTo>
                  <a:cubicBezTo>
                    <a:pt x="7345" y="27492"/>
                    <a:pt x="8800" y="28130"/>
                    <a:pt x="10714" y="28130"/>
                  </a:cubicBezTo>
                  <a:cubicBezTo>
                    <a:pt x="15282" y="28130"/>
                    <a:pt x="19748" y="26217"/>
                    <a:pt x="24113" y="22389"/>
                  </a:cubicBezTo>
                  <a:close/>
                </a:path>
              </a:pathLst>
            </a:custGeom>
            <a:solidFill>
              <a:srgbClr val="000000"/>
            </a:solidFill>
            <a:ln w="778" cap="flat">
              <a:noFill/>
              <a:prstDash val="solid"/>
              <a:miter/>
            </a:ln>
          </p:spPr>
          <p:txBody>
            <a:bodyPr rtlCol="0" anchor="ctr"/>
            <a:lstStyle/>
            <a:p>
              <a:endParaRPr lang="en-DE"/>
            </a:p>
          </p:txBody>
        </p:sp>
      </p:grpSp>
      <p:grpSp>
        <p:nvGrpSpPr>
          <p:cNvPr id="181" name="Group 180">
            <a:extLst>
              <a:ext uri="{FF2B5EF4-FFF2-40B4-BE49-F238E27FC236}">
                <a16:creationId xmlns:a16="http://schemas.microsoft.com/office/drawing/2014/main" id="{6196AEB6-FB2D-9A59-4B2A-CAC84A8EF8EC}"/>
              </a:ext>
            </a:extLst>
          </p:cNvPr>
          <p:cNvGrpSpPr/>
          <p:nvPr/>
        </p:nvGrpSpPr>
        <p:grpSpPr>
          <a:xfrm>
            <a:off x="4211960" y="2859782"/>
            <a:ext cx="2808312" cy="1872208"/>
            <a:chOff x="4211960" y="2859782"/>
            <a:chExt cx="2808312" cy="1872208"/>
          </a:xfrm>
        </p:grpSpPr>
        <p:sp>
          <p:nvSpPr>
            <p:cNvPr id="111" name="Freeform 110">
              <a:extLst>
                <a:ext uri="{FF2B5EF4-FFF2-40B4-BE49-F238E27FC236}">
                  <a16:creationId xmlns:a16="http://schemas.microsoft.com/office/drawing/2014/main" id="{61557C11-3F17-FA21-5119-DF34E39D047C}"/>
                </a:ext>
              </a:extLst>
            </p:cNvPr>
            <p:cNvSpPr/>
            <p:nvPr/>
          </p:nvSpPr>
          <p:spPr>
            <a:xfrm>
              <a:off x="4211960" y="2859782"/>
              <a:ext cx="2808312" cy="1872208"/>
            </a:xfrm>
            <a:custGeom>
              <a:avLst/>
              <a:gdLst>
                <a:gd name="connsiteX0" fmla="*/ 0 w 2808312"/>
                <a:gd name="connsiteY0" fmla="*/ 1872208 h 1872208"/>
                <a:gd name="connsiteX1" fmla="*/ 2808312 w 2808312"/>
                <a:gd name="connsiteY1" fmla="*/ 1872208 h 1872208"/>
                <a:gd name="connsiteX2" fmla="*/ 2808312 w 2808312"/>
                <a:gd name="connsiteY2" fmla="*/ 0 h 1872208"/>
                <a:gd name="connsiteX3" fmla="*/ 0 w 2808312"/>
                <a:gd name="connsiteY3" fmla="*/ 0 h 1872208"/>
              </a:gdLst>
              <a:ahLst/>
              <a:cxnLst>
                <a:cxn ang="0">
                  <a:pos x="connsiteX0" y="connsiteY0"/>
                </a:cxn>
                <a:cxn ang="0">
                  <a:pos x="connsiteX1" y="connsiteY1"/>
                </a:cxn>
                <a:cxn ang="0">
                  <a:pos x="connsiteX2" y="connsiteY2"/>
                </a:cxn>
                <a:cxn ang="0">
                  <a:pos x="connsiteX3" y="connsiteY3"/>
                </a:cxn>
              </a:cxnLst>
              <a:rect l="l" t="t" r="r" b="b"/>
              <a:pathLst>
                <a:path w="2808312" h="1872208">
                  <a:moveTo>
                    <a:pt x="0" y="1872208"/>
                  </a:moveTo>
                  <a:lnTo>
                    <a:pt x="2808312" y="1872208"/>
                  </a:lnTo>
                  <a:lnTo>
                    <a:pt x="2808312" y="0"/>
                  </a:lnTo>
                  <a:lnTo>
                    <a:pt x="0" y="0"/>
                  </a:lnTo>
                  <a:close/>
                </a:path>
              </a:pathLst>
            </a:custGeom>
            <a:solidFill>
              <a:srgbClr val="FFFFFF"/>
            </a:solidFill>
            <a:ln w="1167"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53E4BA14-0696-B827-EEB2-CAB69596F2DC}"/>
                </a:ext>
              </a:extLst>
            </p:cNvPr>
            <p:cNvSpPr/>
            <p:nvPr/>
          </p:nvSpPr>
          <p:spPr>
            <a:xfrm>
              <a:off x="4538102" y="2915063"/>
              <a:ext cx="2426892" cy="1554419"/>
            </a:xfrm>
            <a:custGeom>
              <a:avLst/>
              <a:gdLst>
                <a:gd name="connsiteX0" fmla="*/ 0 w 2426892"/>
                <a:gd name="connsiteY0" fmla="*/ 1554419 h 1554419"/>
                <a:gd name="connsiteX1" fmla="*/ 2426893 w 2426892"/>
                <a:gd name="connsiteY1" fmla="*/ 1554419 h 1554419"/>
                <a:gd name="connsiteX2" fmla="*/ 2426893 w 2426892"/>
                <a:gd name="connsiteY2" fmla="*/ 0 h 1554419"/>
                <a:gd name="connsiteX3" fmla="*/ 0 w 2426892"/>
                <a:gd name="connsiteY3" fmla="*/ 0 h 1554419"/>
              </a:gdLst>
              <a:ahLst/>
              <a:cxnLst>
                <a:cxn ang="0">
                  <a:pos x="connsiteX0" y="connsiteY0"/>
                </a:cxn>
                <a:cxn ang="0">
                  <a:pos x="connsiteX1" y="connsiteY1"/>
                </a:cxn>
                <a:cxn ang="0">
                  <a:pos x="connsiteX2" y="connsiteY2"/>
                </a:cxn>
                <a:cxn ang="0">
                  <a:pos x="connsiteX3" y="connsiteY3"/>
                </a:cxn>
              </a:cxnLst>
              <a:rect l="l" t="t" r="r" b="b"/>
              <a:pathLst>
                <a:path w="2426892" h="1554419">
                  <a:moveTo>
                    <a:pt x="0" y="1554419"/>
                  </a:moveTo>
                  <a:lnTo>
                    <a:pt x="2426893" y="1554419"/>
                  </a:lnTo>
                  <a:lnTo>
                    <a:pt x="2426893" y="0"/>
                  </a:lnTo>
                  <a:lnTo>
                    <a:pt x="0" y="0"/>
                  </a:lnTo>
                  <a:close/>
                </a:path>
              </a:pathLst>
            </a:custGeom>
            <a:solidFill>
              <a:srgbClr val="FFFFFF"/>
            </a:solidFill>
            <a:ln w="1167" cap="flat">
              <a:noFill/>
              <a:prstDash val="solid"/>
              <a:miter/>
            </a:ln>
          </p:spPr>
          <p:txBody>
            <a:bodyPr rtlCol="0" anchor="ctr"/>
            <a:lstStyle/>
            <a:p>
              <a:endParaRPr lang="en-DE"/>
            </a:p>
          </p:txBody>
        </p:sp>
        <p:sp>
          <p:nvSpPr>
            <p:cNvPr id="113" name="Freeform 112">
              <a:extLst>
                <a:ext uri="{FF2B5EF4-FFF2-40B4-BE49-F238E27FC236}">
                  <a16:creationId xmlns:a16="http://schemas.microsoft.com/office/drawing/2014/main" id="{C951CA46-2FE8-4273-FF26-990D11E65C2E}"/>
                </a:ext>
              </a:extLst>
            </p:cNvPr>
            <p:cNvSpPr/>
            <p:nvPr/>
          </p:nvSpPr>
          <p:spPr>
            <a:xfrm>
              <a:off x="4797580"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4" name="Freeform 113">
              <a:extLst>
                <a:ext uri="{FF2B5EF4-FFF2-40B4-BE49-F238E27FC236}">
                  <a16:creationId xmlns:a16="http://schemas.microsoft.com/office/drawing/2014/main" id="{0AF3815A-46F6-CB5F-B5E1-12675AA15B92}"/>
                </a:ext>
              </a:extLst>
            </p:cNvPr>
            <p:cNvSpPr/>
            <p:nvPr/>
          </p:nvSpPr>
          <p:spPr>
            <a:xfrm>
              <a:off x="5274563"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9242B120-97B0-3DDF-7EC8-FCFB4E069B84}"/>
                </a:ext>
              </a:extLst>
            </p:cNvPr>
            <p:cNvSpPr/>
            <p:nvPr/>
          </p:nvSpPr>
          <p:spPr>
            <a:xfrm>
              <a:off x="5751546"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6" name="Freeform 115">
              <a:extLst>
                <a:ext uri="{FF2B5EF4-FFF2-40B4-BE49-F238E27FC236}">
                  <a16:creationId xmlns:a16="http://schemas.microsoft.com/office/drawing/2014/main" id="{EEF5B804-9D2D-3D13-12F1-9F27A0D871F2}"/>
                </a:ext>
              </a:extLst>
            </p:cNvPr>
            <p:cNvSpPr/>
            <p:nvPr/>
          </p:nvSpPr>
          <p:spPr>
            <a:xfrm>
              <a:off x="6228526"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76A0F0DE-C06E-1731-0149-56AB1DE1A33A}"/>
                </a:ext>
              </a:extLst>
            </p:cNvPr>
            <p:cNvSpPr/>
            <p:nvPr/>
          </p:nvSpPr>
          <p:spPr>
            <a:xfrm>
              <a:off x="6705507"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2334" cap="rnd">
              <a:solidFill>
                <a:srgbClr val="000000">
                  <a:alpha val="10000"/>
                </a:srgbClr>
              </a:solidFill>
              <a:prstDash val="solid"/>
              <a:round/>
            </a:ln>
          </p:spPr>
          <p:txBody>
            <a:bodyPr rtlCol="0" anchor="ctr"/>
            <a:lstStyle/>
            <a:p>
              <a:endParaRPr lang="en-DE"/>
            </a:p>
          </p:txBody>
        </p:sp>
        <p:sp>
          <p:nvSpPr>
            <p:cNvPr id="118" name="Freeform 117">
              <a:extLst>
                <a:ext uri="{FF2B5EF4-FFF2-40B4-BE49-F238E27FC236}">
                  <a16:creationId xmlns:a16="http://schemas.microsoft.com/office/drawing/2014/main" id="{C2B53458-4CDE-B39D-7494-0D1DCEE0B471}"/>
                </a:ext>
              </a:extLst>
            </p:cNvPr>
            <p:cNvSpPr/>
            <p:nvPr/>
          </p:nvSpPr>
          <p:spPr>
            <a:xfrm>
              <a:off x="4538102" y="4469483"/>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4667"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88FE91C3-6100-5EB1-399A-A46BBCD2A312}"/>
                </a:ext>
              </a:extLst>
            </p:cNvPr>
            <p:cNvSpPr/>
            <p:nvPr/>
          </p:nvSpPr>
          <p:spPr>
            <a:xfrm>
              <a:off x="4797580"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0" name="Freeform 119">
              <a:extLst>
                <a:ext uri="{FF2B5EF4-FFF2-40B4-BE49-F238E27FC236}">
                  <a16:creationId xmlns:a16="http://schemas.microsoft.com/office/drawing/2014/main" id="{31A2C8F7-3B4D-1210-59AB-5D14E2943FFB}"/>
                </a:ext>
              </a:extLst>
            </p:cNvPr>
            <p:cNvSpPr/>
            <p:nvPr/>
          </p:nvSpPr>
          <p:spPr>
            <a:xfrm>
              <a:off x="5274563"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2F9059F-6BE9-173B-C59E-AEAB00188BF8}"/>
                </a:ext>
              </a:extLst>
            </p:cNvPr>
            <p:cNvSpPr/>
            <p:nvPr/>
          </p:nvSpPr>
          <p:spPr>
            <a:xfrm>
              <a:off x="5751546"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2" name="Freeform 121">
              <a:extLst>
                <a:ext uri="{FF2B5EF4-FFF2-40B4-BE49-F238E27FC236}">
                  <a16:creationId xmlns:a16="http://schemas.microsoft.com/office/drawing/2014/main" id="{6DAF2531-14F7-2827-3C81-22FB6AA90514}"/>
                </a:ext>
              </a:extLst>
            </p:cNvPr>
            <p:cNvSpPr/>
            <p:nvPr/>
          </p:nvSpPr>
          <p:spPr>
            <a:xfrm>
              <a:off x="6228526"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293D0E11-E199-5B04-C0AF-AD2AE69616E2}"/>
                </a:ext>
              </a:extLst>
            </p:cNvPr>
            <p:cNvSpPr/>
            <p:nvPr/>
          </p:nvSpPr>
          <p:spPr>
            <a:xfrm>
              <a:off x="6705507" y="4447367"/>
              <a:ext cx="1170" cy="22115"/>
            </a:xfrm>
            <a:custGeom>
              <a:avLst/>
              <a:gdLst>
                <a:gd name="connsiteX0" fmla="*/ 0 w 1170"/>
                <a:gd name="connsiteY0" fmla="*/ 22115 h 22115"/>
                <a:gd name="connsiteX1" fmla="*/ 0 w 1170"/>
                <a:gd name="connsiteY1" fmla="*/ 0 h 22115"/>
              </a:gdLst>
              <a:ahLst/>
              <a:cxnLst>
                <a:cxn ang="0">
                  <a:pos x="connsiteX0" y="connsiteY0"/>
                </a:cxn>
                <a:cxn ang="0">
                  <a:pos x="connsiteX1" y="connsiteY1"/>
                </a:cxn>
              </a:cxnLst>
              <a:rect l="l" t="t" r="r" b="b"/>
              <a:pathLst>
                <a:path w="1170" h="22115">
                  <a:moveTo>
                    <a:pt x="0" y="22115"/>
                  </a:moveTo>
                  <a:lnTo>
                    <a:pt x="0" y="0"/>
                  </a:lnTo>
                </a:path>
              </a:pathLst>
            </a:custGeom>
            <a:noFill/>
            <a:ln w="4667" cap="rnd">
              <a:solidFill>
                <a:srgbClr val="000000"/>
              </a:solidFill>
              <a:prstDash val="solid"/>
              <a:round/>
            </a:ln>
          </p:spPr>
          <p:txBody>
            <a:bodyPr rtlCol="0" anchor="ctr"/>
            <a:lstStyle/>
            <a:p>
              <a:endParaRPr lang="en-DE"/>
            </a:p>
          </p:txBody>
        </p:sp>
        <p:sp>
          <p:nvSpPr>
            <p:cNvPr id="124" name="Freeform 123">
              <a:extLst>
                <a:ext uri="{FF2B5EF4-FFF2-40B4-BE49-F238E27FC236}">
                  <a16:creationId xmlns:a16="http://schemas.microsoft.com/office/drawing/2014/main" id="{02B54A1A-43FF-6DA4-DA33-3183E22D7207}"/>
                </a:ext>
              </a:extLst>
            </p:cNvPr>
            <p:cNvSpPr/>
            <p:nvPr/>
          </p:nvSpPr>
          <p:spPr>
            <a:xfrm>
              <a:off x="4688084" y="4545951"/>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25" name="Freeform 124">
              <a:extLst>
                <a:ext uri="{FF2B5EF4-FFF2-40B4-BE49-F238E27FC236}">
                  <a16:creationId xmlns:a16="http://schemas.microsoft.com/office/drawing/2014/main" id="{DA54A5FB-FD6C-1FC4-AB40-E68192FD2A12}"/>
                </a:ext>
              </a:extLst>
            </p:cNvPr>
            <p:cNvSpPr/>
            <p:nvPr/>
          </p:nvSpPr>
          <p:spPr>
            <a:xfrm>
              <a:off x="4766628" y="4509641"/>
              <a:ext cx="45788" cy="72138"/>
            </a:xfrm>
            <a:custGeom>
              <a:avLst/>
              <a:gdLst>
                <a:gd name="connsiteX0" fmla="*/ 2986 w 45788"/>
                <a:gd name="connsiteY0" fmla="*/ 0 h 72138"/>
                <a:gd name="connsiteX1" fmla="*/ 40574 w 45788"/>
                <a:gd name="connsiteY1" fmla="*/ 0 h 72138"/>
                <a:gd name="connsiteX2" fmla="*/ 40574 w 45788"/>
                <a:gd name="connsiteY2" fmla="*/ 8062 h 72138"/>
                <a:gd name="connsiteX3" fmla="*/ 11755 w 45788"/>
                <a:gd name="connsiteY3" fmla="*/ 8062 h 72138"/>
                <a:gd name="connsiteX4" fmla="*/ 11755 w 45788"/>
                <a:gd name="connsiteY4" fmla="*/ 25403 h 72138"/>
                <a:gd name="connsiteX5" fmla="*/ 15927 w 45788"/>
                <a:gd name="connsiteY5" fmla="*/ 24362 h 72138"/>
                <a:gd name="connsiteX6" fmla="*/ 20097 w 45788"/>
                <a:gd name="connsiteY6" fmla="*/ 23988 h 72138"/>
                <a:gd name="connsiteX7" fmla="*/ 38868 w 45788"/>
                <a:gd name="connsiteY7" fmla="*/ 30482 h 72138"/>
                <a:gd name="connsiteX8" fmla="*/ 45788 w 45788"/>
                <a:gd name="connsiteY8" fmla="*/ 48069 h 72138"/>
                <a:gd name="connsiteX9" fmla="*/ 38679 w 45788"/>
                <a:gd name="connsiteY9" fmla="*/ 65843 h 72138"/>
                <a:gd name="connsiteX10" fmla="*/ 18628 w 45788"/>
                <a:gd name="connsiteY10" fmla="*/ 72139 h 72138"/>
                <a:gd name="connsiteX11" fmla="*/ 9527 w 45788"/>
                <a:gd name="connsiteY11" fmla="*/ 71390 h 72138"/>
                <a:gd name="connsiteX12" fmla="*/ 0 w 45788"/>
                <a:gd name="connsiteY12" fmla="*/ 69108 h 72138"/>
                <a:gd name="connsiteX13" fmla="*/ 0 w 45788"/>
                <a:gd name="connsiteY13" fmla="*/ 59489 h 72138"/>
                <a:gd name="connsiteX14" fmla="*/ 8816 w 45788"/>
                <a:gd name="connsiteY14" fmla="*/ 62953 h 72138"/>
                <a:gd name="connsiteX15" fmla="*/ 18439 w 45788"/>
                <a:gd name="connsiteY15" fmla="*/ 64088 h 72138"/>
                <a:gd name="connsiteX16" fmla="*/ 31426 w 45788"/>
                <a:gd name="connsiteY16" fmla="*/ 59770 h 72138"/>
                <a:gd name="connsiteX17" fmla="*/ 36213 w 45788"/>
                <a:gd name="connsiteY17" fmla="*/ 48069 h 72138"/>
                <a:gd name="connsiteX18" fmla="*/ 31426 w 45788"/>
                <a:gd name="connsiteY18" fmla="*/ 36356 h 72138"/>
                <a:gd name="connsiteX19" fmla="*/ 18439 w 45788"/>
                <a:gd name="connsiteY19" fmla="*/ 32038 h 72138"/>
                <a:gd name="connsiteX20" fmla="*/ 10759 w 45788"/>
                <a:gd name="connsiteY20" fmla="*/ 32892 h 72138"/>
                <a:gd name="connsiteX21" fmla="*/ 2986 w 45788"/>
                <a:gd name="connsiteY21" fmla="*/ 35549 h 72138"/>
                <a:gd name="connsiteX22" fmla="*/ 2986 w 45788"/>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8" h="72138">
                  <a:moveTo>
                    <a:pt x="2986" y="0"/>
                  </a:moveTo>
                  <a:lnTo>
                    <a:pt x="40574" y="0"/>
                  </a:lnTo>
                  <a:lnTo>
                    <a:pt x="40574" y="8062"/>
                  </a:lnTo>
                  <a:lnTo>
                    <a:pt x="11755" y="8062"/>
                  </a:lnTo>
                  <a:lnTo>
                    <a:pt x="11755" y="25403"/>
                  </a:lnTo>
                  <a:cubicBezTo>
                    <a:pt x="13145" y="24936"/>
                    <a:pt x="14535" y="24584"/>
                    <a:pt x="15927" y="24362"/>
                  </a:cubicBezTo>
                  <a:cubicBezTo>
                    <a:pt x="17317" y="24116"/>
                    <a:pt x="18707" y="23988"/>
                    <a:pt x="20097" y="23988"/>
                  </a:cubicBezTo>
                  <a:cubicBezTo>
                    <a:pt x="27998" y="23988"/>
                    <a:pt x="34254" y="26152"/>
                    <a:pt x="38868" y="30482"/>
                  </a:cubicBezTo>
                  <a:cubicBezTo>
                    <a:pt x="43482" y="34811"/>
                    <a:pt x="45788" y="40674"/>
                    <a:pt x="45788" y="48069"/>
                  </a:cubicBezTo>
                  <a:cubicBezTo>
                    <a:pt x="45788" y="55686"/>
                    <a:pt x="43419" y="61607"/>
                    <a:pt x="38679" y="65843"/>
                  </a:cubicBezTo>
                  <a:cubicBezTo>
                    <a:pt x="33938" y="70044"/>
                    <a:pt x="27256" y="72139"/>
                    <a:pt x="18628" y="72139"/>
                  </a:cubicBezTo>
                  <a:cubicBezTo>
                    <a:pt x="15657" y="72139"/>
                    <a:pt x="12625" y="71893"/>
                    <a:pt x="9527" y="71390"/>
                  </a:cubicBezTo>
                  <a:cubicBezTo>
                    <a:pt x="6461" y="70887"/>
                    <a:pt x="3286" y="70126"/>
                    <a:pt x="0" y="69108"/>
                  </a:cubicBezTo>
                  <a:lnTo>
                    <a:pt x="0" y="59489"/>
                  </a:lnTo>
                  <a:cubicBezTo>
                    <a:pt x="2843" y="61034"/>
                    <a:pt x="5782" y="62192"/>
                    <a:pt x="8816" y="62953"/>
                  </a:cubicBezTo>
                  <a:cubicBezTo>
                    <a:pt x="11850" y="63714"/>
                    <a:pt x="15057" y="64088"/>
                    <a:pt x="18439" y="64088"/>
                  </a:cubicBezTo>
                  <a:cubicBezTo>
                    <a:pt x="23906" y="64088"/>
                    <a:pt x="28235" y="62649"/>
                    <a:pt x="31426" y="59770"/>
                  </a:cubicBezTo>
                  <a:cubicBezTo>
                    <a:pt x="34617" y="56903"/>
                    <a:pt x="36213" y="52995"/>
                    <a:pt x="36213" y="48069"/>
                  </a:cubicBezTo>
                  <a:cubicBezTo>
                    <a:pt x="36213" y="43143"/>
                    <a:pt x="34617" y="39234"/>
                    <a:pt x="31426" y="36356"/>
                  </a:cubicBezTo>
                  <a:cubicBezTo>
                    <a:pt x="28235" y="33477"/>
                    <a:pt x="23906" y="32038"/>
                    <a:pt x="18439" y="32038"/>
                  </a:cubicBezTo>
                  <a:cubicBezTo>
                    <a:pt x="15879" y="32038"/>
                    <a:pt x="13318" y="32319"/>
                    <a:pt x="10759" y="32892"/>
                  </a:cubicBezTo>
                  <a:cubicBezTo>
                    <a:pt x="8231" y="33466"/>
                    <a:pt x="5640" y="34343"/>
                    <a:pt x="2986" y="35549"/>
                  </a:cubicBezTo>
                  <a:lnTo>
                    <a:pt x="2986" y="0"/>
                  </a:lnTo>
                  <a:close/>
                </a:path>
              </a:pathLst>
            </a:custGeom>
            <a:solidFill>
              <a:srgbClr val="000000"/>
            </a:solidFill>
            <a:ln w="1167"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7D41A1F1-97C7-D194-FCFA-441DD833C472}"/>
                </a:ext>
              </a:extLst>
            </p:cNvPr>
            <p:cNvSpPr/>
            <p:nvPr/>
          </p:nvSpPr>
          <p:spPr>
            <a:xfrm>
              <a:off x="4831282" y="4568370"/>
              <a:ext cx="10001" cy="12040"/>
            </a:xfrm>
            <a:custGeom>
              <a:avLst/>
              <a:gdLst>
                <a:gd name="connsiteX0" fmla="*/ 0 w 10001"/>
                <a:gd name="connsiteY0" fmla="*/ 0 h 12040"/>
                <a:gd name="connsiteX1" fmla="*/ 10001 w 10001"/>
                <a:gd name="connsiteY1" fmla="*/ 0 h 12040"/>
                <a:gd name="connsiteX2" fmla="*/ 10001 w 10001"/>
                <a:gd name="connsiteY2" fmla="*/ 12041 h 12040"/>
                <a:gd name="connsiteX3" fmla="*/ 0 w 10001"/>
                <a:gd name="connsiteY3" fmla="*/ 12041 h 12040"/>
                <a:gd name="connsiteX4" fmla="*/ 0 w 10001"/>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2040">
                  <a:moveTo>
                    <a:pt x="0" y="0"/>
                  </a:moveTo>
                  <a:lnTo>
                    <a:pt x="10001" y="0"/>
                  </a:lnTo>
                  <a:lnTo>
                    <a:pt x="10001"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27" name="Freeform 126">
              <a:extLst>
                <a:ext uri="{FF2B5EF4-FFF2-40B4-BE49-F238E27FC236}">
                  <a16:creationId xmlns:a16="http://schemas.microsoft.com/office/drawing/2014/main" id="{8178A374-6D40-1FED-E94C-2509EAF0B96C}"/>
                </a:ext>
              </a:extLst>
            </p:cNvPr>
            <p:cNvSpPr/>
            <p:nvPr/>
          </p:nvSpPr>
          <p:spPr>
            <a:xfrm>
              <a:off x="4858159" y="4508366"/>
              <a:ext cx="48917" cy="73413"/>
            </a:xfrm>
            <a:custGeom>
              <a:avLst/>
              <a:gdLst>
                <a:gd name="connsiteX0" fmla="*/ 24458 w 48917"/>
                <a:gd name="connsiteY0" fmla="*/ 7582 h 73413"/>
                <a:gd name="connsiteX1" fmla="*/ 13320 w 48917"/>
                <a:gd name="connsiteY1" fmla="*/ 14884 h 73413"/>
                <a:gd name="connsiteX2" fmla="*/ 9622 w 48917"/>
                <a:gd name="connsiteY2" fmla="*/ 36730 h 73413"/>
                <a:gd name="connsiteX3" fmla="*/ 13320 w 48917"/>
                <a:gd name="connsiteY3" fmla="*/ 58588 h 73413"/>
                <a:gd name="connsiteX4" fmla="*/ 24458 w 48917"/>
                <a:gd name="connsiteY4" fmla="*/ 65832 h 73413"/>
                <a:gd name="connsiteX5" fmla="*/ 35598 w 48917"/>
                <a:gd name="connsiteY5" fmla="*/ 58588 h 73413"/>
                <a:gd name="connsiteX6" fmla="*/ 39342 w 48917"/>
                <a:gd name="connsiteY6" fmla="*/ 36730 h 73413"/>
                <a:gd name="connsiteX7" fmla="*/ 35598 w 48917"/>
                <a:gd name="connsiteY7" fmla="*/ 14884 h 73413"/>
                <a:gd name="connsiteX8" fmla="*/ 24458 w 48917"/>
                <a:gd name="connsiteY8" fmla="*/ 7582 h 73413"/>
                <a:gd name="connsiteX9" fmla="*/ 24458 w 48917"/>
                <a:gd name="connsiteY9" fmla="*/ 0 h 73413"/>
                <a:gd name="connsiteX10" fmla="*/ 42613 w 48917"/>
                <a:gd name="connsiteY10" fmla="*/ 9431 h 73413"/>
                <a:gd name="connsiteX11" fmla="*/ 48917 w 48917"/>
                <a:gd name="connsiteY11" fmla="*/ 36730 h 73413"/>
                <a:gd name="connsiteX12" fmla="*/ 42613 w 48917"/>
                <a:gd name="connsiteY12" fmla="*/ 64029 h 73413"/>
                <a:gd name="connsiteX13" fmla="*/ 24458 w 48917"/>
                <a:gd name="connsiteY13" fmla="*/ 73414 h 73413"/>
                <a:gd name="connsiteX14" fmla="*/ 6257 w 48917"/>
                <a:gd name="connsiteY14" fmla="*/ 64029 h 73413"/>
                <a:gd name="connsiteX15" fmla="*/ 0 w 48917"/>
                <a:gd name="connsiteY15" fmla="*/ 36730 h 73413"/>
                <a:gd name="connsiteX16" fmla="*/ 6257 w 48917"/>
                <a:gd name="connsiteY16" fmla="*/ 9431 h 73413"/>
                <a:gd name="connsiteX17" fmla="*/ 24458 w 48917"/>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7" h="73413">
                  <a:moveTo>
                    <a:pt x="24458" y="7582"/>
                  </a:moveTo>
                  <a:cubicBezTo>
                    <a:pt x="19528" y="7582"/>
                    <a:pt x="15816" y="10016"/>
                    <a:pt x="13320" y="14884"/>
                  </a:cubicBezTo>
                  <a:cubicBezTo>
                    <a:pt x="10854" y="19717"/>
                    <a:pt x="9622" y="26995"/>
                    <a:pt x="9622" y="36730"/>
                  </a:cubicBezTo>
                  <a:cubicBezTo>
                    <a:pt x="9622" y="46431"/>
                    <a:pt x="10854" y="53721"/>
                    <a:pt x="13320" y="58588"/>
                  </a:cubicBezTo>
                  <a:cubicBezTo>
                    <a:pt x="15816" y="63421"/>
                    <a:pt x="19528" y="65832"/>
                    <a:pt x="24458" y="65832"/>
                  </a:cubicBezTo>
                  <a:cubicBezTo>
                    <a:pt x="29419" y="65832"/>
                    <a:pt x="33132" y="63421"/>
                    <a:pt x="35598" y="58588"/>
                  </a:cubicBezTo>
                  <a:cubicBezTo>
                    <a:pt x="38094" y="53721"/>
                    <a:pt x="39342" y="46431"/>
                    <a:pt x="39342" y="36730"/>
                  </a:cubicBezTo>
                  <a:cubicBezTo>
                    <a:pt x="39342" y="26995"/>
                    <a:pt x="38094" y="19717"/>
                    <a:pt x="35598" y="14884"/>
                  </a:cubicBezTo>
                  <a:cubicBezTo>
                    <a:pt x="33132" y="10016"/>
                    <a:pt x="29419" y="7582"/>
                    <a:pt x="24458" y="7582"/>
                  </a:cubicBezTo>
                  <a:moveTo>
                    <a:pt x="24458" y="0"/>
                  </a:moveTo>
                  <a:cubicBezTo>
                    <a:pt x="32390" y="0"/>
                    <a:pt x="38441" y="3148"/>
                    <a:pt x="42613" y="9431"/>
                  </a:cubicBezTo>
                  <a:cubicBezTo>
                    <a:pt x="46816" y="15691"/>
                    <a:pt x="48917" y="24783"/>
                    <a:pt x="48917" y="36730"/>
                  </a:cubicBezTo>
                  <a:cubicBezTo>
                    <a:pt x="48917" y="48642"/>
                    <a:pt x="46816" y="57746"/>
                    <a:pt x="42613" y="64029"/>
                  </a:cubicBezTo>
                  <a:cubicBezTo>
                    <a:pt x="38441" y="70290"/>
                    <a:pt x="32390" y="73414"/>
                    <a:pt x="24458" y="73414"/>
                  </a:cubicBezTo>
                  <a:cubicBezTo>
                    <a:pt x="16526" y="73414"/>
                    <a:pt x="10459" y="70290"/>
                    <a:pt x="6257" y="64029"/>
                  </a:cubicBezTo>
                  <a:cubicBezTo>
                    <a:pt x="2085" y="57746"/>
                    <a:pt x="0" y="48642"/>
                    <a:pt x="0" y="36730"/>
                  </a:cubicBezTo>
                  <a:cubicBezTo>
                    <a:pt x="0" y="24783"/>
                    <a:pt x="2085" y="15691"/>
                    <a:pt x="6257" y="9431"/>
                  </a:cubicBezTo>
                  <a:cubicBezTo>
                    <a:pt x="10459" y="3148"/>
                    <a:pt x="16526" y="0"/>
                    <a:pt x="24458" y="0"/>
                  </a:cubicBezTo>
                  <a:close/>
                </a:path>
              </a:pathLst>
            </a:custGeom>
            <a:solidFill>
              <a:srgbClr val="000000"/>
            </a:solidFill>
            <a:ln w="1167"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495F3121-2E96-0D20-5D10-DB777491B1C1}"/>
                </a:ext>
              </a:extLst>
            </p:cNvPr>
            <p:cNvSpPr/>
            <p:nvPr/>
          </p:nvSpPr>
          <p:spPr>
            <a:xfrm>
              <a:off x="5166086" y="4545951"/>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29" name="Freeform 128">
              <a:extLst>
                <a:ext uri="{FF2B5EF4-FFF2-40B4-BE49-F238E27FC236}">
                  <a16:creationId xmlns:a16="http://schemas.microsoft.com/office/drawing/2014/main" id="{6D2950CB-B99C-996B-5E9B-F9D22539F137}"/>
                </a:ext>
              </a:extLst>
            </p:cNvPr>
            <p:cNvSpPr/>
            <p:nvPr/>
          </p:nvSpPr>
          <p:spPr>
            <a:xfrm>
              <a:off x="5244251" y="4508366"/>
              <a:ext cx="44935" cy="72044"/>
            </a:xfrm>
            <a:custGeom>
              <a:avLst/>
              <a:gdLst>
                <a:gd name="connsiteX0" fmla="*/ 11518 w 44935"/>
                <a:gd name="connsiteY0" fmla="*/ 63983 h 72044"/>
                <a:gd name="connsiteX1" fmla="*/ 44935 w 44935"/>
                <a:gd name="connsiteY1" fmla="*/ 63983 h 72044"/>
                <a:gd name="connsiteX2" fmla="*/ 44935 w 44935"/>
                <a:gd name="connsiteY2" fmla="*/ 72045 h 72044"/>
                <a:gd name="connsiteX3" fmla="*/ 0 w 44935"/>
                <a:gd name="connsiteY3" fmla="*/ 72045 h 72044"/>
                <a:gd name="connsiteX4" fmla="*/ 0 w 44935"/>
                <a:gd name="connsiteY4" fmla="*/ 63983 h 72044"/>
                <a:gd name="connsiteX5" fmla="*/ 14836 w 44935"/>
                <a:gd name="connsiteY5" fmla="*/ 48865 h 72044"/>
                <a:gd name="connsiteX6" fmla="*/ 26686 w 44935"/>
                <a:gd name="connsiteY6" fmla="*/ 36590 h 72044"/>
                <a:gd name="connsiteX7" fmla="*/ 33085 w 44935"/>
                <a:gd name="connsiteY7" fmla="*/ 27872 h 72044"/>
                <a:gd name="connsiteX8" fmla="*/ 34934 w 44935"/>
                <a:gd name="connsiteY8" fmla="*/ 20805 h 72044"/>
                <a:gd name="connsiteX9" fmla="*/ 30952 w 44935"/>
                <a:gd name="connsiteY9" fmla="*/ 11608 h 72044"/>
                <a:gd name="connsiteX10" fmla="*/ 20667 w 44935"/>
                <a:gd name="connsiteY10" fmla="*/ 8051 h 72044"/>
                <a:gd name="connsiteX11" fmla="*/ 11138 w 44935"/>
                <a:gd name="connsiteY11" fmla="*/ 9618 h 72044"/>
                <a:gd name="connsiteX12" fmla="*/ 474 w 44935"/>
                <a:gd name="connsiteY12" fmla="*/ 14358 h 72044"/>
                <a:gd name="connsiteX13" fmla="*/ 474 w 44935"/>
                <a:gd name="connsiteY13" fmla="*/ 4692 h 72044"/>
                <a:gd name="connsiteX14" fmla="*/ 11281 w 44935"/>
                <a:gd name="connsiteY14" fmla="*/ 1182 h 72044"/>
                <a:gd name="connsiteX15" fmla="*/ 20477 w 44935"/>
                <a:gd name="connsiteY15" fmla="*/ 0 h 72044"/>
                <a:gd name="connsiteX16" fmla="*/ 38015 w 44935"/>
                <a:gd name="connsiteY16" fmla="*/ 5500 h 72044"/>
                <a:gd name="connsiteX17" fmla="*/ 44556 w 44935"/>
                <a:gd name="connsiteY17" fmla="*/ 20185 h 72044"/>
                <a:gd name="connsiteX18" fmla="*/ 42897 w 44935"/>
                <a:gd name="connsiteY18" fmla="*/ 28481 h 72044"/>
                <a:gd name="connsiteX19" fmla="*/ 36973 w 44935"/>
                <a:gd name="connsiteY19" fmla="*/ 37678 h 72044"/>
                <a:gd name="connsiteX20" fmla="*/ 29436 w 44935"/>
                <a:gd name="connsiteY20" fmla="*/ 45647 h 72044"/>
                <a:gd name="connsiteX21" fmla="*/ 11518 w 44935"/>
                <a:gd name="connsiteY21" fmla="*/ 63983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5" h="72044">
                  <a:moveTo>
                    <a:pt x="11518" y="63983"/>
                  </a:moveTo>
                  <a:lnTo>
                    <a:pt x="44935" y="63983"/>
                  </a:lnTo>
                  <a:lnTo>
                    <a:pt x="44935" y="72045"/>
                  </a:lnTo>
                  <a:lnTo>
                    <a:pt x="0" y="72045"/>
                  </a:lnTo>
                  <a:lnTo>
                    <a:pt x="0" y="63983"/>
                  </a:lnTo>
                  <a:cubicBezTo>
                    <a:pt x="3633" y="60227"/>
                    <a:pt x="8579" y="55183"/>
                    <a:pt x="14836" y="48865"/>
                  </a:cubicBezTo>
                  <a:cubicBezTo>
                    <a:pt x="21124" y="42511"/>
                    <a:pt x="25075" y="38427"/>
                    <a:pt x="26686" y="36590"/>
                  </a:cubicBezTo>
                  <a:cubicBezTo>
                    <a:pt x="29752" y="33138"/>
                    <a:pt x="31885" y="30236"/>
                    <a:pt x="33085" y="27872"/>
                  </a:cubicBezTo>
                  <a:cubicBezTo>
                    <a:pt x="34318" y="25474"/>
                    <a:pt x="34934" y="23110"/>
                    <a:pt x="34934" y="20805"/>
                  </a:cubicBezTo>
                  <a:cubicBezTo>
                    <a:pt x="34934" y="17049"/>
                    <a:pt x="33607" y="13983"/>
                    <a:pt x="30952" y="11608"/>
                  </a:cubicBezTo>
                  <a:cubicBezTo>
                    <a:pt x="28330" y="9232"/>
                    <a:pt x="24901" y="8051"/>
                    <a:pt x="20667" y="8051"/>
                  </a:cubicBezTo>
                  <a:cubicBezTo>
                    <a:pt x="17664" y="8051"/>
                    <a:pt x="14489" y="8577"/>
                    <a:pt x="11138" y="9618"/>
                  </a:cubicBezTo>
                  <a:cubicBezTo>
                    <a:pt x="7821" y="10660"/>
                    <a:pt x="4266" y="12240"/>
                    <a:pt x="474" y="14358"/>
                  </a:cubicBezTo>
                  <a:lnTo>
                    <a:pt x="474" y="4692"/>
                  </a:lnTo>
                  <a:cubicBezTo>
                    <a:pt x="4329" y="3136"/>
                    <a:pt x="7931" y="1966"/>
                    <a:pt x="11281" y="1182"/>
                  </a:cubicBezTo>
                  <a:cubicBezTo>
                    <a:pt x="14631" y="398"/>
                    <a:pt x="17696" y="0"/>
                    <a:pt x="20477" y="0"/>
                  </a:cubicBezTo>
                  <a:cubicBezTo>
                    <a:pt x="27808" y="0"/>
                    <a:pt x="33654" y="1837"/>
                    <a:pt x="38015" y="5500"/>
                  </a:cubicBezTo>
                  <a:cubicBezTo>
                    <a:pt x="42376" y="9162"/>
                    <a:pt x="44556" y="14053"/>
                    <a:pt x="44556" y="20185"/>
                  </a:cubicBezTo>
                  <a:cubicBezTo>
                    <a:pt x="44556" y="23098"/>
                    <a:pt x="44003" y="25860"/>
                    <a:pt x="42897" y="28481"/>
                  </a:cubicBezTo>
                  <a:cubicBezTo>
                    <a:pt x="41823" y="31067"/>
                    <a:pt x="39848" y="34133"/>
                    <a:pt x="36973" y="37678"/>
                  </a:cubicBezTo>
                  <a:cubicBezTo>
                    <a:pt x="36183" y="38603"/>
                    <a:pt x="33670" y="41259"/>
                    <a:pt x="29436" y="45647"/>
                  </a:cubicBezTo>
                  <a:cubicBezTo>
                    <a:pt x="25201" y="50011"/>
                    <a:pt x="19229" y="56119"/>
                    <a:pt x="11518" y="63983"/>
                  </a:cubicBezTo>
                  <a:close/>
                </a:path>
              </a:pathLst>
            </a:custGeom>
            <a:solidFill>
              <a:srgbClr val="000000"/>
            </a:solidFill>
            <a:ln w="1167"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4246D701-50DF-4A5B-4826-85E16B779737}"/>
                </a:ext>
              </a:extLst>
            </p:cNvPr>
            <p:cNvSpPr/>
            <p:nvPr/>
          </p:nvSpPr>
          <p:spPr>
            <a:xfrm>
              <a:off x="5309284" y="4568370"/>
              <a:ext cx="10001" cy="12040"/>
            </a:xfrm>
            <a:custGeom>
              <a:avLst/>
              <a:gdLst>
                <a:gd name="connsiteX0" fmla="*/ 0 w 10001"/>
                <a:gd name="connsiteY0" fmla="*/ 0 h 12040"/>
                <a:gd name="connsiteX1" fmla="*/ 10001 w 10001"/>
                <a:gd name="connsiteY1" fmla="*/ 0 h 12040"/>
                <a:gd name="connsiteX2" fmla="*/ 10001 w 10001"/>
                <a:gd name="connsiteY2" fmla="*/ 12041 h 12040"/>
                <a:gd name="connsiteX3" fmla="*/ 0 w 10001"/>
                <a:gd name="connsiteY3" fmla="*/ 12041 h 12040"/>
                <a:gd name="connsiteX4" fmla="*/ 0 w 10001"/>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2040">
                  <a:moveTo>
                    <a:pt x="0" y="0"/>
                  </a:moveTo>
                  <a:lnTo>
                    <a:pt x="10001" y="0"/>
                  </a:lnTo>
                  <a:lnTo>
                    <a:pt x="10001"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1" name="Freeform 130">
              <a:extLst>
                <a:ext uri="{FF2B5EF4-FFF2-40B4-BE49-F238E27FC236}">
                  <a16:creationId xmlns:a16="http://schemas.microsoft.com/office/drawing/2014/main" id="{F539AA68-FA04-4138-1416-5F610060BD17}"/>
                </a:ext>
              </a:extLst>
            </p:cNvPr>
            <p:cNvSpPr/>
            <p:nvPr/>
          </p:nvSpPr>
          <p:spPr>
            <a:xfrm>
              <a:off x="5337250" y="4509641"/>
              <a:ext cx="45787" cy="72138"/>
            </a:xfrm>
            <a:custGeom>
              <a:avLst/>
              <a:gdLst>
                <a:gd name="connsiteX0" fmla="*/ 2986 w 45787"/>
                <a:gd name="connsiteY0" fmla="*/ 0 h 72138"/>
                <a:gd name="connsiteX1" fmla="*/ 40575 w 45787"/>
                <a:gd name="connsiteY1" fmla="*/ 0 h 72138"/>
                <a:gd name="connsiteX2" fmla="*/ 40575 w 45787"/>
                <a:gd name="connsiteY2" fmla="*/ 8062 h 72138"/>
                <a:gd name="connsiteX3" fmla="*/ 11756 w 45787"/>
                <a:gd name="connsiteY3" fmla="*/ 8062 h 72138"/>
                <a:gd name="connsiteX4" fmla="*/ 11756 w 45787"/>
                <a:gd name="connsiteY4" fmla="*/ 25403 h 72138"/>
                <a:gd name="connsiteX5" fmla="*/ 15927 w 45787"/>
                <a:gd name="connsiteY5" fmla="*/ 24362 h 72138"/>
                <a:gd name="connsiteX6" fmla="*/ 20098 w 45787"/>
                <a:gd name="connsiteY6" fmla="*/ 23988 h 72138"/>
                <a:gd name="connsiteX7" fmla="*/ 38869 w 45787"/>
                <a:gd name="connsiteY7" fmla="*/ 30482 h 72138"/>
                <a:gd name="connsiteX8" fmla="*/ 45787 w 45787"/>
                <a:gd name="connsiteY8" fmla="*/ 48069 h 72138"/>
                <a:gd name="connsiteX9" fmla="*/ 38680 w 45787"/>
                <a:gd name="connsiteY9" fmla="*/ 65843 h 72138"/>
                <a:gd name="connsiteX10" fmla="*/ 18628 w 45787"/>
                <a:gd name="connsiteY10" fmla="*/ 72139 h 72138"/>
                <a:gd name="connsiteX11" fmla="*/ 9528 w 45787"/>
                <a:gd name="connsiteY11" fmla="*/ 71390 h 72138"/>
                <a:gd name="connsiteX12" fmla="*/ 0 w 45787"/>
                <a:gd name="connsiteY12" fmla="*/ 69108 h 72138"/>
                <a:gd name="connsiteX13" fmla="*/ 0 w 45787"/>
                <a:gd name="connsiteY13" fmla="*/ 59489 h 72138"/>
                <a:gd name="connsiteX14" fmla="*/ 8817 w 45787"/>
                <a:gd name="connsiteY14" fmla="*/ 62953 h 72138"/>
                <a:gd name="connsiteX15" fmla="*/ 18439 w 45787"/>
                <a:gd name="connsiteY15" fmla="*/ 64088 h 72138"/>
                <a:gd name="connsiteX16" fmla="*/ 31427 w 45787"/>
                <a:gd name="connsiteY16" fmla="*/ 59770 h 72138"/>
                <a:gd name="connsiteX17" fmla="*/ 36214 w 45787"/>
                <a:gd name="connsiteY17" fmla="*/ 48069 h 72138"/>
                <a:gd name="connsiteX18" fmla="*/ 31427 w 45787"/>
                <a:gd name="connsiteY18" fmla="*/ 36356 h 72138"/>
                <a:gd name="connsiteX19" fmla="*/ 18439 w 45787"/>
                <a:gd name="connsiteY19" fmla="*/ 32038 h 72138"/>
                <a:gd name="connsiteX20" fmla="*/ 10760 w 45787"/>
                <a:gd name="connsiteY20" fmla="*/ 32892 h 72138"/>
                <a:gd name="connsiteX21" fmla="*/ 2986 w 45787"/>
                <a:gd name="connsiteY21" fmla="*/ 35549 h 72138"/>
                <a:gd name="connsiteX22" fmla="*/ 2986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6" y="0"/>
                  </a:moveTo>
                  <a:lnTo>
                    <a:pt x="40575" y="0"/>
                  </a:lnTo>
                  <a:lnTo>
                    <a:pt x="40575" y="8062"/>
                  </a:lnTo>
                  <a:lnTo>
                    <a:pt x="11756" y="8062"/>
                  </a:lnTo>
                  <a:lnTo>
                    <a:pt x="11756" y="25403"/>
                  </a:lnTo>
                  <a:cubicBezTo>
                    <a:pt x="13146" y="24936"/>
                    <a:pt x="14537" y="24584"/>
                    <a:pt x="15927" y="24362"/>
                  </a:cubicBezTo>
                  <a:cubicBezTo>
                    <a:pt x="17318" y="24116"/>
                    <a:pt x="18708" y="23988"/>
                    <a:pt x="20098" y="23988"/>
                  </a:cubicBezTo>
                  <a:cubicBezTo>
                    <a:pt x="27999" y="23988"/>
                    <a:pt x="34256" y="26152"/>
                    <a:pt x="38869" y="30482"/>
                  </a:cubicBezTo>
                  <a:cubicBezTo>
                    <a:pt x="43481" y="34811"/>
                    <a:pt x="45787" y="40674"/>
                    <a:pt x="45787" y="48069"/>
                  </a:cubicBezTo>
                  <a:cubicBezTo>
                    <a:pt x="45787" y="55686"/>
                    <a:pt x="43418" y="61607"/>
                    <a:pt x="38680" y="65843"/>
                  </a:cubicBezTo>
                  <a:cubicBezTo>
                    <a:pt x="33940" y="70044"/>
                    <a:pt x="27256" y="72139"/>
                    <a:pt x="18628" y="72139"/>
                  </a:cubicBezTo>
                  <a:cubicBezTo>
                    <a:pt x="15659" y="72139"/>
                    <a:pt x="12626" y="71893"/>
                    <a:pt x="9528" y="71390"/>
                  </a:cubicBezTo>
                  <a:cubicBezTo>
                    <a:pt x="6463" y="70887"/>
                    <a:pt x="3287" y="70126"/>
                    <a:pt x="0" y="69108"/>
                  </a:cubicBezTo>
                  <a:lnTo>
                    <a:pt x="0" y="59489"/>
                  </a:lnTo>
                  <a:cubicBezTo>
                    <a:pt x="2845" y="61034"/>
                    <a:pt x="5783" y="62192"/>
                    <a:pt x="8817" y="62953"/>
                  </a:cubicBezTo>
                  <a:cubicBezTo>
                    <a:pt x="11851" y="63714"/>
                    <a:pt x="15058" y="64088"/>
                    <a:pt x="18439" y="64088"/>
                  </a:cubicBezTo>
                  <a:cubicBezTo>
                    <a:pt x="23906" y="64088"/>
                    <a:pt x="28235" y="62649"/>
                    <a:pt x="31427" y="59770"/>
                  </a:cubicBezTo>
                  <a:cubicBezTo>
                    <a:pt x="34618" y="56903"/>
                    <a:pt x="36214" y="52995"/>
                    <a:pt x="36214" y="48069"/>
                  </a:cubicBezTo>
                  <a:cubicBezTo>
                    <a:pt x="36214" y="43143"/>
                    <a:pt x="34618" y="39234"/>
                    <a:pt x="31427" y="36356"/>
                  </a:cubicBezTo>
                  <a:cubicBezTo>
                    <a:pt x="28235" y="33477"/>
                    <a:pt x="23906" y="32038"/>
                    <a:pt x="18439" y="32038"/>
                  </a:cubicBezTo>
                  <a:cubicBezTo>
                    <a:pt x="15880" y="32038"/>
                    <a:pt x="13320" y="32319"/>
                    <a:pt x="10760" y="32892"/>
                  </a:cubicBezTo>
                  <a:cubicBezTo>
                    <a:pt x="8232" y="33466"/>
                    <a:pt x="5641" y="34343"/>
                    <a:pt x="2986" y="35549"/>
                  </a:cubicBezTo>
                  <a:lnTo>
                    <a:pt x="2986" y="0"/>
                  </a:lnTo>
                  <a:close/>
                </a:path>
              </a:pathLst>
            </a:custGeom>
            <a:solidFill>
              <a:srgbClr val="000000"/>
            </a:solidFill>
            <a:ln w="1167"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1A754744-DBE0-EDF2-44E1-430B7DD2AE6C}"/>
                </a:ext>
              </a:extLst>
            </p:cNvPr>
            <p:cNvSpPr/>
            <p:nvPr/>
          </p:nvSpPr>
          <p:spPr>
            <a:xfrm>
              <a:off x="5680777" y="4508366"/>
              <a:ext cx="48911" cy="73413"/>
            </a:xfrm>
            <a:custGeom>
              <a:avLst/>
              <a:gdLst>
                <a:gd name="connsiteX0" fmla="*/ 24456 w 48911"/>
                <a:gd name="connsiteY0" fmla="*/ 7582 h 73413"/>
                <a:gd name="connsiteX1" fmla="*/ 13316 w 48911"/>
                <a:gd name="connsiteY1" fmla="*/ 14884 h 73413"/>
                <a:gd name="connsiteX2" fmla="*/ 9618 w 48911"/>
                <a:gd name="connsiteY2" fmla="*/ 36730 h 73413"/>
                <a:gd name="connsiteX3" fmla="*/ 13316 w 48911"/>
                <a:gd name="connsiteY3" fmla="*/ 58588 h 73413"/>
                <a:gd name="connsiteX4" fmla="*/ 24456 w 48911"/>
                <a:gd name="connsiteY4" fmla="*/ 65832 h 73413"/>
                <a:gd name="connsiteX5" fmla="*/ 35595 w 48911"/>
                <a:gd name="connsiteY5" fmla="*/ 58588 h 73413"/>
                <a:gd name="connsiteX6" fmla="*/ 39340 w 48911"/>
                <a:gd name="connsiteY6" fmla="*/ 36730 h 73413"/>
                <a:gd name="connsiteX7" fmla="*/ 35595 w 48911"/>
                <a:gd name="connsiteY7" fmla="*/ 14884 h 73413"/>
                <a:gd name="connsiteX8" fmla="*/ 24456 w 48911"/>
                <a:gd name="connsiteY8" fmla="*/ 7582 h 73413"/>
                <a:gd name="connsiteX9" fmla="*/ 24456 w 48911"/>
                <a:gd name="connsiteY9" fmla="*/ 0 h 73413"/>
                <a:gd name="connsiteX10" fmla="*/ 42616 w 48911"/>
                <a:gd name="connsiteY10" fmla="*/ 9431 h 73413"/>
                <a:gd name="connsiteX11" fmla="*/ 48911 w 48911"/>
                <a:gd name="connsiteY11" fmla="*/ 36730 h 73413"/>
                <a:gd name="connsiteX12" fmla="*/ 42616 w 48911"/>
                <a:gd name="connsiteY12" fmla="*/ 64029 h 73413"/>
                <a:gd name="connsiteX13" fmla="*/ 24456 w 48911"/>
                <a:gd name="connsiteY13" fmla="*/ 73414 h 73413"/>
                <a:gd name="connsiteX14" fmla="*/ 6260 w 48911"/>
                <a:gd name="connsiteY14" fmla="*/ 64029 h 73413"/>
                <a:gd name="connsiteX15" fmla="*/ 0 w 48911"/>
                <a:gd name="connsiteY15" fmla="*/ 36730 h 73413"/>
                <a:gd name="connsiteX16" fmla="*/ 6260 w 48911"/>
                <a:gd name="connsiteY16" fmla="*/ 9431 h 73413"/>
                <a:gd name="connsiteX17" fmla="*/ 24456 w 48911"/>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1" h="73413">
                  <a:moveTo>
                    <a:pt x="24456" y="7582"/>
                  </a:moveTo>
                  <a:cubicBezTo>
                    <a:pt x="19529" y="7582"/>
                    <a:pt x="15808" y="10016"/>
                    <a:pt x="13316" y="14884"/>
                  </a:cubicBezTo>
                  <a:cubicBezTo>
                    <a:pt x="10847" y="19717"/>
                    <a:pt x="9618" y="26995"/>
                    <a:pt x="9618" y="36730"/>
                  </a:cubicBezTo>
                  <a:cubicBezTo>
                    <a:pt x="9618" y="46431"/>
                    <a:pt x="10847" y="53721"/>
                    <a:pt x="13316" y="58588"/>
                  </a:cubicBezTo>
                  <a:cubicBezTo>
                    <a:pt x="15808" y="63421"/>
                    <a:pt x="19529" y="65832"/>
                    <a:pt x="24456" y="65832"/>
                  </a:cubicBezTo>
                  <a:cubicBezTo>
                    <a:pt x="29417" y="65832"/>
                    <a:pt x="33126" y="63421"/>
                    <a:pt x="35595" y="58588"/>
                  </a:cubicBezTo>
                  <a:cubicBezTo>
                    <a:pt x="38088" y="53721"/>
                    <a:pt x="39340" y="46431"/>
                    <a:pt x="39340" y="36730"/>
                  </a:cubicBezTo>
                  <a:cubicBezTo>
                    <a:pt x="39340" y="26995"/>
                    <a:pt x="38088" y="19717"/>
                    <a:pt x="35595" y="14884"/>
                  </a:cubicBezTo>
                  <a:cubicBezTo>
                    <a:pt x="33126" y="10016"/>
                    <a:pt x="29417" y="7582"/>
                    <a:pt x="24456" y="7582"/>
                  </a:cubicBezTo>
                  <a:moveTo>
                    <a:pt x="24456" y="0"/>
                  </a:moveTo>
                  <a:cubicBezTo>
                    <a:pt x="32389" y="0"/>
                    <a:pt x="38439" y="3148"/>
                    <a:pt x="42616" y="9431"/>
                  </a:cubicBezTo>
                  <a:cubicBezTo>
                    <a:pt x="46817" y="15691"/>
                    <a:pt x="48911" y="24783"/>
                    <a:pt x="48911" y="36730"/>
                  </a:cubicBezTo>
                  <a:cubicBezTo>
                    <a:pt x="48911" y="48642"/>
                    <a:pt x="46817" y="57746"/>
                    <a:pt x="42616" y="64029"/>
                  </a:cubicBezTo>
                  <a:cubicBezTo>
                    <a:pt x="38439" y="70290"/>
                    <a:pt x="32389" y="73414"/>
                    <a:pt x="24456" y="73414"/>
                  </a:cubicBezTo>
                  <a:cubicBezTo>
                    <a:pt x="16522" y="73414"/>
                    <a:pt x="10461" y="70290"/>
                    <a:pt x="6260" y="64029"/>
                  </a:cubicBezTo>
                  <a:cubicBezTo>
                    <a:pt x="2083" y="57746"/>
                    <a:pt x="0" y="48642"/>
                    <a:pt x="0" y="36730"/>
                  </a:cubicBezTo>
                  <a:cubicBezTo>
                    <a:pt x="0" y="24783"/>
                    <a:pt x="2083" y="15691"/>
                    <a:pt x="6260" y="9431"/>
                  </a:cubicBezTo>
                  <a:cubicBezTo>
                    <a:pt x="10461" y="3148"/>
                    <a:pt x="16522" y="0"/>
                    <a:pt x="24456" y="0"/>
                  </a:cubicBezTo>
                  <a:close/>
                </a:path>
              </a:pathLst>
            </a:custGeom>
            <a:solidFill>
              <a:srgbClr val="000000"/>
            </a:solidFill>
            <a:ln w="1167" cap="flat">
              <a:noFill/>
              <a:prstDash val="solid"/>
              <a:miter/>
            </a:ln>
          </p:spPr>
          <p:txBody>
            <a:bodyPr rtlCol="0" anchor="ctr"/>
            <a:lstStyle/>
            <a:p>
              <a:endParaRPr lang="en-DE"/>
            </a:p>
          </p:txBody>
        </p:sp>
        <p:sp>
          <p:nvSpPr>
            <p:cNvPr id="133" name="Freeform 132">
              <a:extLst>
                <a:ext uri="{FF2B5EF4-FFF2-40B4-BE49-F238E27FC236}">
                  <a16:creationId xmlns:a16="http://schemas.microsoft.com/office/drawing/2014/main" id="{F5B0D19F-1E78-C45C-BE7C-55E4A85160EC}"/>
                </a:ext>
              </a:extLst>
            </p:cNvPr>
            <p:cNvSpPr/>
            <p:nvPr/>
          </p:nvSpPr>
          <p:spPr>
            <a:xfrm>
              <a:off x="5746526" y="4568370"/>
              <a:ext cx="9992" cy="12040"/>
            </a:xfrm>
            <a:custGeom>
              <a:avLst/>
              <a:gdLst>
                <a:gd name="connsiteX0" fmla="*/ 0 w 9992"/>
                <a:gd name="connsiteY0" fmla="*/ 0 h 12040"/>
                <a:gd name="connsiteX1" fmla="*/ 9993 w 9992"/>
                <a:gd name="connsiteY1" fmla="*/ 0 h 12040"/>
                <a:gd name="connsiteX2" fmla="*/ 9993 w 9992"/>
                <a:gd name="connsiteY2" fmla="*/ 12041 h 12040"/>
                <a:gd name="connsiteX3" fmla="*/ 0 w 9992"/>
                <a:gd name="connsiteY3" fmla="*/ 12041 h 12040"/>
                <a:gd name="connsiteX4" fmla="*/ 0 w 9992"/>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2" h="12040">
                  <a:moveTo>
                    <a:pt x="0" y="0"/>
                  </a:moveTo>
                  <a:lnTo>
                    <a:pt x="9993" y="0"/>
                  </a:lnTo>
                  <a:lnTo>
                    <a:pt x="9993"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81A28C67-8053-8444-077B-9396A962AC32}"/>
                </a:ext>
              </a:extLst>
            </p:cNvPr>
            <p:cNvSpPr/>
            <p:nvPr/>
          </p:nvSpPr>
          <p:spPr>
            <a:xfrm>
              <a:off x="5773393" y="4508366"/>
              <a:ext cx="48923" cy="73413"/>
            </a:xfrm>
            <a:custGeom>
              <a:avLst/>
              <a:gdLst>
                <a:gd name="connsiteX0" fmla="*/ 24467 w 48923"/>
                <a:gd name="connsiteY0" fmla="*/ 7582 h 73413"/>
                <a:gd name="connsiteX1" fmla="*/ 13328 w 48923"/>
                <a:gd name="connsiteY1" fmla="*/ 14884 h 73413"/>
                <a:gd name="connsiteX2" fmla="*/ 9630 w 48923"/>
                <a:gd name="connsiteY2" fmla="*/ 36730 h 73413"/>
                <a:gd name="connsiteX3" fmla="*/ 13328 w 48923"/>
                <a:gd name="connsiteY3" fmla="*/ 58588 h 73413"/>
                <a:gd name="connsiteX4" fmla="*/ 24467 w 48923"/>
                <a:gd name="connsiteY4" fmla="*/ 65832 h 73413"/>
                <a:gd name="connsiteX5" fmla="*/ 35607 w 48923"/>
                <a:gd name="connsiteY5" fmla="*/ 58588 h 73413"/>
                <a:gd name="connsiteX6" fmla="*/ 39351 w 48923"/>
                <a:gd name="connsiteY6" fmla="*/ 36730 h 73413"/>
                <a:gd name="connsiteX7" fmla="*/ 35607 w 48923"/>
                <a:gd name="connsiteY7" fmla="*/ 14884 h 73413"/>
                <a:gd name="connsiteX8" fmla="*/ 24467 w 48923"/>
                <a:gd name="connsiteY8" fmla="*/ 7582 h 73413"/>
                <a:gd name="connsiteX9" fmla="*/ 24467 w 48923"/>
                <a:gd name="connsiteY9" fmla="*/ 0 h 73413"/>
                <a:gd name="connsiteX10" fmla="*/ 42616 w 48923"/>
                <a:gd name="connsiteY10" fmla="*/ 9431 h 73413"/>
                <a:gd name="connsiteX11" fmla="*/ 48923 w 48923"/>
                <a:gd name="connsiteY11" fmla="*/ 36730 h 73413"/>
                <a:gd name="connsiteX12" fmla="*/ 42616 w 48923"/>
                <a:gd name="connsiteY12" fmla="*/ 64029 h 73413"/>
                <a:gd name="connsiteX13" fmla="*/ 24467 w 48923"/>
                <a:gd name="connsiteY13" fmla="*/ 73414 h 73413"/>
                <a:gd name="connsiteX14" fmla="*/ 6260 w 48923"/>
                <a:gd name="connsiteY14" fmla="*/ 64029 h 73413"/>
                <a:gd name="connsiteX15" fmla="*/ 0 w 48923"/>
                <a:gd name="connsiteY15" fmla="*/ 36730 h 73413"/>
                <a:gd name="connsiteX16" fmla="*/ 6260 w 48923"/>
                <a:gd name="connsiteY16" fmla="*/ 9431 h 73413"/>
                <a:gd name="connsiteX17" fmla="*/ 24467 w 48923"/>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23" h="73413">
                  <a:moveTo>
                    <a:pt x="24467" y="7582"/>
                  </a:moveTo>
                  <a:cubicBezTo>
                    <a:pt x="19541" y="7582"/>
                    <a:pt x="15820" y="10016"/>
                    <a:pt x="13328" y="14884"/>
                  </a:cubicBezTo>
                  <a:cubicBezTo>
                    <a:pt x="10859" y="19717"/>
                    <a:pt x="9630" y="26995"/>
                    <a:pt x="9630" y="36730"/>
                  </a:cubicBezTo>
                  <a:cubicBezTo>
                    <a:pt x="9630" y="46431"/>
                    <a:pt x="10859" y="53721"/>
                    <a:pt x="13328" y="58588"/>
                  </a:cubicBezTo>
                  <a:cubicBezTo>
                    <a:pt x="15820" y="63421"/>
                    <a:pt x="19541" y="65832"/>
                    <a:pt x="24467" y="65832"/>
                  </a:cubicBezTo>
                  <a:cubicBezTo>
                    <a:pt x="29429" y="65832"/>
                    <a:pt x="33138" y="63421"/>
                    <a:pt x="35607" y="58588"/>
                  </a:cubicBezTo>
                  <a:cubicBezTo>
                    <a:pt x="38099" y="53721"/>
                    <a:pt x="39351" y="46431"/>
                    <a:pt x="39351" y="36730"/>
                  </a:cubicBezTo>
                  <a:cubicBezTo>
                    <a:pt x="39351" y="26995"/>
                    <a:pt x="38099" y="19717"/>
                    <a:pt x="35607" y="14884"/>
                  </a:cubicBezTo>
                  <a:cubicBezTo>
                    <a:pt x="33138" y="10016"/>
                    <a:pt x="29429" y="7582"/>
                    <a:pt x="24467" y="7582"/>
                  </a:cubicBezTo>
                  <a:moveTo>
                    <a:pt x="24467" y="0"/>
                  </a:moveTo>
                  <a:cubicBezTo>
                    <a:pt x="32389" y="0"/>
                    <a:pt x="38439" y="3148"/>
                    <a:pt x="42616" y="9431"/>
                  </a:cubicBezTo>
                  <a:cubicBezTo>
                    <a:pt x="46817" y="15691"/>
                    <a:pt x="48923" y="24783"/>
                    <a:pt x="48923" y="36730"/>
                  </a:cubicBezTo>
                  <a:cubicBezTo>
                    <a:pt x="48923" y="48642"/>
                    <a:pt x="46817" y="57746"/>
                    <a:pt x="42616" y="64029"/>
                  </a:cubicBezTo>
                  <a:cubicBezTo>
                    <a:pt x="38439" y="70290"/>
                    <a:pt x="32389" y="73414"/>
                    <a:pt x="24467" y="73414"/>
                  </a:cubicBezTo>
                  <a:cubicBezTo>
                    <a:pt x="16534" y="73414"/>
                    <a:pt x="10461" y="70290"/>
                    <a:pt x="6260" y="64029"/>
                  </a:cubicBezTo>
                  <a:cubicBezTo>
                    <a:pt x="2083" y="57746"/>
                    <a:pt x="0" y="48642"/>
                    <a:pt x="0" y="36730"/>
                  </a:cubicBezTo>
                  <a:cubicBezTo>
                    <a:pt x="0" y="24783"/>
                    <a:pt x="2083" y="15691"/>
                    <a:pt x="6260" y="9431"/>
                  </a:cubicBezTo>
                  <a:cubicBezTo>
                    <a:pt x="10461" y="3148"/>
                    <a:pt x="16534" y="0"/>
                    <a:pt x="24467" y="0"/>
                  </a:cubicBezTo>
                  <a:close/>
                </a:path>
              </a:pathLst>
            </a:custGeom>
            <a:solidFill>
              <a:srgbClr val="000000"/>
            </a:solidFill>
            <a:ln w="1167" cap="flat">
              <a:noFill/>
              <a:prstDash val="solid"/>
              <a:miter/>
            </a:ln>
          </p:spPr>
          <p:txBody>
            <a:bodyPr rtlCol="0" anchor="ctr"/>
            <a:lstStyle/>
            <a:p>
              <a:endParaRPr lang="en-DE"/>
            </a:p>
          </p:txBody>
        </p:sp>
        <p:sp>
          <p:nvSpPr>
            <p:cNvPr id="135" name="Freeform 134">
              <a:extLst>
                <a:ext uri="{FF2B5EF4-FFF2-40B4-BE49-F238E27FC236}">
                  <a16:creationId xmlns:a16="http://schemas.microsoft.com/office/drawing/2014/main" id="{39258702-C680-E5F9-18F8-9CDEA9CEB199}"/>
                </a:ext>
              </a:extLst>
            </p:cNvPr>
            <p:cNvSpPr/>
            <p:nvPr/>
          </p:nvSpPr>
          <p:spPr>
            <a:xfrm>
              <a:off x="6159138" y="4508366"/>
              <a:ext cx="44933" cy="72044"/>
            </a:xfrm>
            <a:custGeom>
              <a:avLst/>
              <a:gdLst>
                <a:gd name="connsiteX0" fmla="*/ 11514 w 44933"/>
                <a:gd name="connsiteY0" fmla="*/ 63983 h 72044"/>
                <a:gd name="connsiteX1" fmla="*/ 44933 w 44933"/>
                <a:gd name="connsiteY1" fmla="*/ 63983 h 72044"/>
                <a:gd name="connsiteX2" fmla="*/ 44933 w 44933"/>
                <a:gd name="connsiteY2" fmla="*/ 72045 h 72044"/>
                <a:gd name="connsiteX3" fmla="*/ 0 w 44933"/>
                <a:gd name="connsiteY3" fmla="*/ 72045 h 72044"/>
                <a:gd name="connsiteX4" fmla="*/ 0 w 44933"/>
                <a:gd name="connsiteY4" fmla="*/ 63983 h 72044"/>
                <a:gd name="connsiteX5" fmla="*/ 14837 w 44933"/>
                <a:gd name="connsiteY5" fmla="*/ 48865 h 72044"/>
                <a:gd name="connsiteX6" fmla="*/ 26679 w 44933"/>
                <a:gd name="connsiteY6" fmla="*/ 36590 h 72044"/>
                <a:gd name="connsiteX7" fmla="*/ 33080 w 44933"/>
                <a:gd name="connsiteY7" fmla="*/ 27872 h 72044"/>
                <a:gd name="connsiteX8" fmla="*/ 34928 w 44933"/>
                <a:gd name="connsiteY8" fmla="*/ 20805 h 72044"/>
                <a:gd name="connsiteX9" fmla="*/ 30950 w 44933"/>
                <a:gd name="connsiteY9" fmla="*/ 11608 h 72044"/>
                <a:gd name="connsiteX10" fmla="*/ 20665 w 44933"/>
                <a:gd name="connsiteY10" fmla="*/ 8051 h 72044"/>
                <a:gd name="connsiteX11" fmla="*/ 11140 w 44933"/>
                <a:gd name="connsiteY11" fmla="*/ 9618 h 72044"/>
                <a:gd name="connsiteX12" fmla="*/ 468 w 44933"/>
                <a:gd name="connsiteY12" fmla="*/ 14358 h 72044"/>
                <a:gd name="connsiteX13" fmla="*/ 468 w 44933"/>
                <a:gd name="connsiteY13" fmla="*/ 4692 h 72044"/>
                <a:gd name="connsiteX14" fmla="*/ 11280 w 44933"/>
                <a:gd name="connsiteY14" fmla="*/ 1182 h 72044"/>
                <a:gd name="connsiteX15" fmla="*/ 20477 w 44933"/>
                <a:gd name="connsiteY15" fmla="*/ 0 h 72044"/>
                <a:gd name="connsiteX16" fmla="*/ 38006 w 44933"/>
                <a:gd name="connsiteY16" fmla="*/ 5500 h 72044"/>
                <a:gd name="connsiteX17" fmla="*/ 44547 w 44933"/>
                <a:gd name="connsiteY17" fmla="*/ 20185 h 72044"/>
                <a:gd name="connsiteX18" fmla="*/ 42897 w 44933"/>
                <a:gd name="connsiteY18" fmla="*/ 28481 h 72044"/>
                <a:gd name="connsiteX19" fmla="*/ 36965 w 44933"/>
                <a:gd name="connsiteY19" fmla="*/ 37678 h 72044"/>
                <a:gd name="connsiteX20" fmla="*/ 29429 w 44933"/>
                <a:gd name="connsiteY20" fmla="*/ 45647 h 72044"/>
                <a:gd name="connsiteX21" fmla="*/ 11514 w 44933"/>
                <a:gd name="connsiteY21" fmla="*/ 63983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3" h="72044">
                  <a:moveTo>
                    <a:pt x="11514" y="63983"/>
                  </a:moveTo>
                  <a:lnTo>
                    <a:pt x="44933" y="63983"/>
                  </a:lnTo>
                  <a:lnTo>
                    <a:pt x="44933" y="72045"/>
                  </a:lnTo>
                  <a:lnTo>
                    <a:pt x="0" y="72045"/>
                  </a:lnTo>
                  <a:lnTo>
                    <a:pt x="0" y="63983"/>
                  </a:lnTo>
                  <a:cubicBezTo>
                    <a:pt x="3639" y="60227"/>
                    <a:pt x="8577" y="55183"/>
                    <a:pt x="14837" y="48865"/>
                  </a:cubicBezTo>
                  <a:cubicBezTo>
                    <a:pt x="21121" y="42511"/>
                    <a:pt x="25076" y="38427"/>
                    <a:pt x="26679" y="36590"/>
                  </a:cubicBezTo>
                  <a:cubicBezTo>
                    <a:pt x="29745" y="33138"/>
                    <a:pt x="31874" y="30236"/>
                    <a:pt x="33080" y="27872"/>
                  </a:cubicBezTo>
                  <a:cubicBezTo>
                    <a:pt x="34308" y="25474"/>
                    <a:pt x="34928" y="23110"/>
                    <a:pt x="34928" y="20805"/>
                  </a:cubicBezTo>
                  <a:cubicBezTo>
                    <a:pt x="34928" y="17049"/>
                    <a:pt x="33606" y="13983"/>
                    <a:pt x="30950" y="11608"/>
                  </a:cubicBezTo>
                  <a:cubicBezTo>
                    <a:pt x="28329" y="9232"/>
                    <a:pt x="24900" y="8051"/>
                    <a:pt x="20665" y="8051"/>
                  </a:cubicBezTo>
                  <a:cubicBezTo>
                    <a:pt x="17657" y="8051"/>
                    <a:pt x="14486" y="8577"/>
                    <a:pt x="11140" y="9618"/>
                  </a:cubicBezTo>
                  <a:cubicBezTo>
                    <a:pt x="7817" y="10660"/>
                    <a:pt x="4259" y="12240"/>
                    <a:pt x="468" y="14358"/>
                  </a:cubicBezTo>
                  <a:lnTo>
                    <a:pt x="468" y="4692"/>
                  </a:lnTo>
                  <a:cubicBezTo>
                    <a:pt x="4318" y="3136"/>
                    <a:pt x="7922" y="1966"/>
                    <a:pt x="11280" y="1182"/>
                  </a:cubicBezTo>
                  <a:cubicBezTo>
                    <a:pt x="14627" y="398"/>
                    <a:pt x="17692" y="0"/>
                    <a:pt x="20477" y="0"/>
                  </a:cubicBezTo>
                  <a:cubicBezTo>
                    <a:pt x="27802" y="0"/>
                    <a:pt x="33641" y="1837"/>
                    <a:pt x="38006" y="5500"/>
                  </a:cubicBezTo>
                  <a:cubicBezTo>
                    <a:pt x="42371" y="9162"/>
                    <a:pt x="44547" y="14053"/>
                    <a:pt x="44547" y="20185"/>
                  </a:cubicBezTo>
                  <a:cubicBezTo>
                    <a:pt x="44547" y="23098"/>
                    <a:pt x="43997" y="25860"/>
                    <a:pt x="42897" y="28481"/>
                  </a:cubicBezTo>
                  <a:cubicBezTo>
                    <a:pt x="41821" y="31067"/>
                    <a:pt x="39843" y="34133"/>
                    <a:pt x="36965" y="37678"/>
                  </a:cubicBezTo>
                  <a:cubicBezTo>
                    <a:pt x="36180" y="38603"/>
                    <a:pt x="33665" y="41259"/>
                    <a:pt x="29429" y="45647"/>
                  </a:cubicBezTo>
                  <a:cubicBezTo>
                    <a:pt x="25193" y="50011"/>
                    <a:pt x="19225" y="56119"/>
                    <a:pt x="11514" y="63983"/>
                  </a:cubicBezTo>
                  <a:close/>
                </a:path>
              </a:pathLst>
            </a:custGeom>
            <a:solidFill>
              <a:srgbClr val="000000"/>
            </a:solidFill>
            <a:ln w="1167"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999BBB84-7183-FAB9-5001-E9E151ABA92E}"/>
                </a:ext>
              </a:extLst>
            </p:cNvPr>
            <p:cNvSpPr/>
            <p:nvPr/>
          </p:nvSpPr>
          <p:spPr>
            <a:xfrm>
              <a:off x="6224162" y="4568370"/>
              <a:ext cx="10004" cy="12040"/>
            </a:xfrm>
            <a:custGeom>
              <a:avLst/>
              <a:gdLst>
                <a:gd name="connsiteX0" fmla="*/ 0 w 10004"/>
                <a:gd name="connsiteY0" fmla="*/ 0 h 12040"/>
                <a:gd name="connsiteX1" fmla="*/ 10005 w 10004"/>
                <a:gd name="connsiteY1" fmla="*/ 0 h 12040"/>
                <a:gd name="connsiteX2" fmla="*/ 10005 w 10004"/>
                <a:gd name="connsiteY2" fmla="*/ 12041 h 12040"/>
                <a:gd name="connsiteX3" fmla="*/ 0 w 10004"/>
                <a:gd name="connsiteY3" fmla="*/ 12041 h 12040"/>
                <a:gd name="connsiteX4" fmla="*/ 0 w 10004"/>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2040">
                  <a:moveTo>
                    <a:pt x="0" y="0"/>
                  </a:moveTo>
                  <a:lnTo>
                    <a:pt x="10005" y="0"/>
                  </a:lnTo>
                  <a:lnTo>
                    <a:pt x="10005"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37" name="Freeform 136">
              <a:extLst>
                <a:ext uri="{FF2B5EF4-FFF2-40B4-BE49-F238E27FC236}">
                  <a16:creationId xmlns:a16="http://schemas.microsoft.com/office/drawing/2014/main" id="{A4B95AE6-6B11-335E-37F0-F155497AF424}"/>
                </a:ext>
              </a:extLst>
            </p:cNvPr>
            <p:cNvSpPr/>
            <p:nvPr/>
          </p:nvSpPr>
          <p:spPr>
            <a:xfrm>
              <a:off x="6252140" y="4509641"/>
              <a:ext cx="45787" cy="72138"/>
            </a:xfrm>
            <a:custGeom>
              <a:avLst/>
              <a:gdLst>
                <a:gd name="connsiteX0" fmla="*/ 2984 w 45787"/>
                <a:gd name="connsiteY0" fmla="*/ 0 h 72138"/>
                <a:gd name="connsiteX1" fmla="*/ 40568 w 45787"/>
                <a:gd name="connsiteY1" fmla="*/ 0 h 72138"/>
                <a:gd name="connsiteX2" fmla="*/ 40568 w 45787"/>
                <a:gd name="connsiteY2" fmla="*/ 8062 h 72138"/>
                <a:gd name="connsiteX3" fmla="*/ 11748 w 45787"/>
                <a:gd name="connsiteY3" fmla="*/ 8062 h 72138"/>
                <a:gd name="connsiteX4" fmla="*/ 11748 w 45787"/>
                <a:gd name="connsiteY4" fmla="*/ 25403 h 72138"/>
                <a:gd name="connsiteX5" fmla="*/ 15925 w 45787"/>
                <a:gd name="connsiteY5" fmla="*/ 24362 h 72138"/>
                <a:gd name="connsiteX6" fmla="*/ 20091 w 45787"/>
                <a:gd name="connsiteY6" fmla="*/ 23988 h 72138"/>
                <a:gd name="connsiteX7" fmla="*/ 38860 w 45787"/>
                <a:gd name="connsiteY7" fmla="*/ 30482 h 72138"/>
                <a:gd name="connsiteX8" fmla="*/ 45787 w 45787"/>
                <a:gd name="connsiteY8" fmla="*/ 48069 h 72138"/>
                <a:gd name="connsiteX9" fmla="*/ 38673 w 45787"/>
                <a:gd name="connsiteY9" fmla="*/ 65843 h 72138"/>
                <a:gd name="connsiteX10" fmla="*/ 18628 w 45787"/>
                <a:gd name="connsiteY10" fmla="*/ 72139 h 72138"/>
                <a:gd name="connsiteX11" fmla="*/ 9525 w 45787"/>
                <a:gd name="connsiteY11" fmla="*/ 71390 h 72138"/>
                <a:gd name="connsiteX12" fmla="*/ 0 w 45787"/>
                <a:gd name="connsiteY12" fmla="*/ 69108 h 72138"/>
                <a:gd name="connsiteX13" fmla="*/ 0 w 45787"/>
                <a:gd name="connsiteY13" fmla="*/ 59489 h 72138"/>
                <a:gd name="connsiteX14" fmla="*/ 8811 w 45787"/>
                <a:gd name="connsiteY14" fmla="*/ 62953 h 72138"/>
                <a:gd name="connsiteX15" fmla="*/ 18430 w 45787"/>
                <a:gd name="connsiteY15" fmla="*/ 64088 h 72138"/>
                <a:gd name="connsiteX16" fmla="*/ 31418 w 45787"/>
                <a:gd name="connsiteY16" fmla="*/ 59770 h 72138"/>
                <a:gd name="connsiteX17" fmla="*/ 36204 w 45787"/>
                <a:gd name="connsiteY17" fmla="*/ 48069 h 72138"/>
                <a:gd name="connsiteX18" fmla="*/ 31418 w 45787"/>
                <a:gd name="connsiteY18" fmla="*/ 36356 h 72138"/>
                <a:gd name="connsiteX19" fmla="*/ 18430 w 45787"/>
                <a:gd name="connsiteY19" fmla="*/ 32038 h 72138"/>
                <a:gd name="connsiteX20" fmla="*/ 10753 w 45787"/>
                <a:gd name="connsiteY20" fmla="*/ 32892 h 72138"/>
                <a:gd name="connsiteX21" fmla="*/ 2984 w 45787"/>
                <a:gd name="connsiteY21" fmla="*/ 35549 h 72138"/>
                <a:gd name="connsiteX22" fmla="*/ 2984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4" y="0"/>
                  </a:moveTo>
                  <a:lnTo>
                    <a:pt x="40568" y="0"/>
                  </a:lnTo>
                  <a:lnTo>
                    <a:pt x="40568" y="8062"/>
                  </a:lnTo>
                  <a:lnTo>
                    <a:pt x="11748" y="8062"/>
                  </a:lnTo>
                  <a:lnTo>
                    <a:pt x="11748" y="25403"/>
                  </a:lnTo>
                  <a:cubicBezTo>
                    <a:pt x="13141" y="24936"/>
                    <a:pt x="14533" y="24584"/>
                    <a:pt x="15925" y="24362"/>
                  </a:cubicBezTo>
                  <a:cubicBezTo>
                    <a:pt x="17318" y="24116"/>
                    <a:pt x="18699" y="23988"/>
                    <a:pt x="20091" y="23988"/>
                  </a:cubicBezTo>
                  <a:cubicBezTo>
                    <a:pt x="27989" y="23988"/>
                    <a:pt x="34250" y="26152"/>
                    <a:pt x="38860" y="30482"/>
                  </a:cubicBezTo>
                  <a:cubicBezTo>
                    <a:pt x="43482" y="34811"/>
                    <a:pt x="45787" y="40674"/>
                    <a:pt x="45787" y="48069"/>
                  </a:cubicBezTo>
                  <a:cubicBezTo>
                    <a:pt x="45787" y="55686"/>
                    <a:pt x="43412" y="61607"/>
                    <a:pt x="38673" y="65843"/>
                  </a:cubicBezTo>
                  <a:cubicBezTo>
                    <a:pt x="33934" y="70044"/>
                    <a:pt x="27252" y="72139"/>
                    <a:pt x="18628" y="72139"/>
                  </a:cubicBezTo>
                  <a:cubicBezTo>
                    <a:pt x="15656" y="72139"/>
                    <a:pt x="12626" y="71893"/>
                    <a:pt x="9525" y="71390"/>
                  </a:cubicBezTo>
                  <a:cubicBezTo>
                    <a:pt x="6459" y="70887"/>
                    <a:pt x="3288" y="70126"/>
                    <a:pt x="0" y="69108"/>
                  </a:cubicBezTo>
                  <a:lnTo>
                    <a:pt x="0" y="59489"/>
                  </a:lnTo>
                  <a:cubicBezTo>
                    <a:pt x="2843" y="61034"/>
                    <a:pt x="5780" y="62192"/>
                    <a:pt x="8811" y="62953"/>
                  </a:cubicBezTo>
                  <a:cubicBezTo>
                    <a:pt x="11842" y="63714"/>
                    <a:pt x="15048" y="64088"/>
                    <a:pt x="18430" y="64088"/>
                  </a:cubicBezTo>
                  <a:cubicBezTo>
                    <a:pt x="23894" y="64088"/>
                    <a:pt x="28224" y="62649"/>
                    <a:pt x="31418" y="59770"/>
                  </a:cubicBezTo>
                  <a:cubicBezTo>
                    <a:pt x="34612" y="56903"/>
                    <a:pt x="36204" y="52995"/>
                    <a:pt x="36204" y="48069"/>
                  </a:cubicBezTo>
                  <a:cubicBezTo>
                    <a:pt x="36204" y="43143"/>
                    <a:pt x="34612" y="39234"/>
                    <a:pt x="31418" y="36356"/>
                  </a:cubicBezTo>
                  <a:cubicBezTo>
                    <a:pt x="28224" y="33477"/>
                    <a:pt x="23894" y="32038"/>
                    <a:pt x="18430" y="32038"/>
                  </a:cubicBezTo>
                  <a:cubicBezTo>
                    <a:pt x="15867" y="32038"/>
                    <a:pt x="13316" y="32319"/>
                    <a:pt x="10753" y="32892"/>
                  </a:cubicBezTo>
                  <a:cubicBezTo>
                    <a:pt x="8226" y="33466"/>
                    <a:pt x="5640" y="34343"/>
                    <a:pt x="2984" y="35549"/>
                  </a:cubicBezTo>
                  <a:lnTo>
                    <a:pt x="2984" y="0"/>
                  </a:lnTo>
                  <a:close/>
                </a:path>
              </a:pathLst>
            </a:custGeom>
            <a:solidFill>
              <a:srgbClr val="000000"/>
            </a:solidFill>
            <a:ln w="1167"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7639AA24-931F-57CE-90F9-FD01BC527BB2}"/>
                </a:ext>
              </a:extLst>
            </p:cNvPr>
            <p:cNvSpPr/>
            <p:nvPr/>
          </p:nvSpPr>
          <p:spPr>
            <a:xfrm>
              <a:off x="6635287" y="4509641"/>
              <a:ext cx="45787" cy="72138"/>
            </a:xfrm>
            <a:custGeom>
              <a:avLst/>
              <a:gdLst>
                <a:gd name="connsiteX0" fmla="*/ 2984 w 45787"/>
                <a:gd name="connsiteY0" fmla="*/ 0 h 72138"/>
                <a:gd name="connsiteX1" fmla="*/ 40580 w 45787"/>
                <a:gd name="connsiteY1" fmla="*/ 0 h 72138"/>
                <a:gd name="connsiteX2" fmla="*/ 40580 w 45787"/>
                <a:gd name="connsiteY2" fmla="*/ 8062 h 72138"/>
                <a:gd name="connsiteX3" fmla="*/ 11760 w 45787"/>
                <a:gd name="connsiteY3" fmla="*/ 8062 h 72138"/>
                <a:gd name="connsiteX4" fmla="*/ 11760 w 45787"/>
                <a:gd name="connsiteY4" fmla="*/ 25403 h 72138"/>
                <a:gd name="connsiteX5" fmla="*/ 15926 w 45787"/>
                <a:gd name="connsiteY5" fmla="*/ 24362 h 72138"/>
                <a:gd name="connsiteX6" fmla="*/ 20103 w 45787"/>
                <a:gd name="connsiteY6" fmla="*/ 23988 h 72138"/>
                <a:gd name="connsiteX7" fmla="*/ 38872 w 45787"/>
                <a:gd name="connsiteY7" fmla="*/ 30482 h 72138"/>
                <a:gd name="connsiteX8" fmla="*/ 45787 w 45787"/>
                <a:gd name="connsiteY8" fmla="*/ 48069 h 72138"/>
                <a:gd name="connsiteX9" fmla="*/ 38685 w 45787"/>
                <a:gd name="connsiteY9" fmla="*/ 65843 h 72138"/>
                <a:gd name="connsiteX10" fmla="*/ 18628 w 45787"/>
                <a:gd name="connsiteY10" fmla="*/ 72139 h 72138"/>
                <a:gd name="connsiteX11" fmla="*/ 9525 w 45787"/>
                <a:gd name="connsiteY11" fmla="*/ 71390 h 72138"/>
                <a:gd name="connsiteX12" fmla="*/ 0 w 45787"/>
                <a:gd name="connsiteY12" fmla="*/ 69108 h 72138"/>
                <a:gd name="connsiteX13" fmla="*/ 0 w 45787"/>
                <a:gd name="connsiteY13" fmla="*/ 59489 h 72138"/>
                <a:gd name="connsiteX14" fmla="*/ 8811 w 45787"/>
                <a:gd name="connsiteY14" fmla="*/ 62953 h 72138"/>
                <a:gd name="connsiteX15" fmla="*/ 18441 w 45787"/>
                <a:gd name="connsiteY15" fmla="*/ 64088 h 72138"/>
                <a:gd name="connsiteX16" fmla="*/ 31430 w 45787"/>
                <a:gd name="connsiteY16" fmla="*/ 59770 h 72138"/>
                <a:gd name="connsiteX17" fmla="*/ 36215 w 45787"/>
                <a:gd name="connsiteY17" fmla="*/ 48069 h 72138"/>
                <a:gd name="connsiteX18" fmla="*/ 31430 w 45787"/>
                <a:gd name="connsiteY18" fmla="*/ 36356 h 72138"/>
                <a:gd name="connsiteX19" fmla="*/ 18441 w 45787"/>
                <a:gd name="connsiteY19" fmla="*/ 32038 h 72138"/>
                <a:gd name="connsiteX20" fmla="*/ 10765 w 45787"/>
                <a:gd name="connsiteY20" fmla="*/ 32892 h 72138"/>
                <a:gd name="connsiteX21" fmla="*/ 2984 w 45787"/>
                <a:gd name="connsiteY21" fmla="*/ 35549 h 72138"/>
                <a:gd name="connsiteX22" fmla="*/ 2984 w 45787"/>
                <a:gd name="connsiteY22" fmla="*/ 0 h 7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87" h="72138">
                  <a:moveTo>
                    <a:pt x="2984" y="0"/>
                  </a:moveTo>
                  <a:lnTo>
                    <a:pt x="40580" y="0"/>
                  </a:lnTo>
                  <a:lnTo>
                    <a:pt x="40580" y="8062"/>
                  </a:lnTo>
                  <a:lnTo>
                    <a:pt x="11760" y="8062"/>
                  </a:lnTo>
                  <a:lnTo>
                    <a:pt x="11760" y="25403"/>
                  </a:lnTo>
                  <a:cubicBezTo>
                    <a:pt x="13152" y="24936"/>
                    <a:pt x="14533" y="24584"/>
                    <a:pt x="15926" y="24362"/>
                  </a:cubicBezTo>
                  <a:cubicBezTo>
                    <a:pt x="17318" y="24116"/>
                    <a:pt x="18710" y="23988"/>
                    <a:pt x="20103" y="23988"/>
                  </a:cubicBezTo>
                  <a:cubicBezTo>
                    <a:pt x="28001" y="23988"/>
                    <a:pt x="34250" y="26152"/>
                    <a:pt x="38872" y="30482"/>
                  </a:cubicBezTo>
                  <a:cubicBezTo>
                    <a:pt x="43482" y="34811"/>
                    <a:pt x="45787" y="40674"/>
                    <a:pt x="45787" y="48069"/>
                  </a:cubicBezTo>
                  <a:cubicBezTo>
                    <a:pt x="45787" y="55686"/>
                    <a:pt x="43424" y="61607"/>
                    <a:pt x="38685" y="65843"/>
                  </a:cubicBezTo>
                  <a:cubicBezTo>
                    <a:pt x="33945" y="70044"/>
                    <a:pt x="27252" y="72139"/>
                    <a:pt x="18628" y="72139"/>
                  </a:cubicBezTo>
                  <a:cubicBezTo>
                    <a:pt x="15656" y="72139"/>
                    <a:pt x="12626" y="71893"/>
                    <a:pt x="9525" y="71390"/>
                  </a:cubicBezTo>
                  <a:cubicBezTo>
                    <a:pt x="6459" y="70887"/>
                    <a:pt x="3288" y="70126"/>
                    <a:pt x="0" y="69108"/>
                  </a:cubicBezTo>
                  <a:lnTo>
                    <a:pt x="0" y="59489"/>
                  </a:lnTo>
                  <a:cubicBezTo>
                    <a:pt x="2843" y="61034"/>
                    <a:pt x="5780" y="62192"/>
                    <a:pt x="8811" y="62953"/>
                  </a:cubicBezTo>
                  <a:cubicBezTo>
                    <a:pt x="11842" y="63714"/>
                    <a:pt x="15060" y="64088"/>
                    <a:pt x="18441" y="64088"/>
                  </a:cubicBezTo>
                  <a:cubicBezTo>
                    <a:pt x="23906" y="64088"/>
                    <a:pt x="28235" y="62649"/>
                    <a:pt x="31430" y="59770"/>
                  </a:cubicBezTo>
                  <a:cubicBezTo>
                    <a:pt x="34624" y="56903"/>
                    <a:pt x="36215" y="52995"/>
                    <a:pt x="36215" y="48069"/>
                  </a:cubicBezTo>
                  <a:cubicBezTo>
                    <a:pt x="36215" y="43143"/>
                    <a:pt x="34624" y="39234"/>
                    <a:pt x="31430" y="36356"/>
                  </a:cubicBezTo>
                  <a:cubicBezTo>
                    <a:pt x="28235" y="33477"/>
                    <a:pt x="23906" y="32038"/>
                    <a:pt x="18441" y="32038"/>
                  </a:cubicBezTo>
                  <a:cubicBezTo>
                    <a:pt x="15879" y="32038"/>
                    <a:pt x="13328" y="32319"/>
                    <a:pt x="10765" y="32892"/>
                  </a:cubicBezTo>
                  <a:cubicBezTo>
                    <a:pt x="8226" y="33466"/>
                    <a:pt x="5640" y="34343"/>
                    <a:pt x="2984" y="35549"/>
                  </a:cubicBezTo>
                  <a:lnTo>
                    <a:pt x="2984" y="0"/>
                  </a:lnTo>
                  <a:close/>
                </a:path>
              </a:pathLst>
            </a:custGeom>
            <a:solidFill>
              <a:srgbClr val="000000"/>
            </a:solidFill>
            <a:ln w="1167" cap="flat">
              <a:noFill/>
              <a:prstDash val="solid"/>
              <a:miter/>
            </a:ln>
          </p:spPr>
          <p:txBody>
            <a:bodyPr rtlCol="0" anchor="ctr"/>
            <a:lstStyle/>
            <a:p>
              <a:endParaRPr lang="en-DE"/>
            </a:p>
          </p:txBody>
        </p:sp>
        <p:sp>
          <p:nvSpPr>
            <p:cNvPr id="139" name="Freeform 138">
              <a:extLst>
                <a:ext uri="{FF2B5EF4-FFF2-40B4-BE49-F238E27FC236}">
                  <a16:creationId xmlns:a16="http://schemas.microsoft.com/office/drawing/2014/main" id="{46CF9DC3-2AFC-8C9B-4716-E556ED61D63C}"/>
                </a:ext>
              </a:extLst>
            </p:cNvPr>
            <p:cNvSpPr/>
            <p:nvPr/>
          </p:nvSpPr>
          <p:spPr>
            <a:xfrm>
              <a:off x="6699937" y="4568370"/>
              <a:ext cx="10004" cy="12040"/>
            </a:xfrm>
            <a:custGeom>
              <a:avLst/>
              <a:gdLst>
                <a:gd name="connsiteX0" fmla="*/ 0 w 10004"/>
                <a:gd name="connsiteY0" fmla="*/ 0 h 12040"/>
                <a:gd name="connsiteX1" fmla="*/ 10005 w 10004"/>
                <a:gd name="connsiteY1" fmla="*/ 0 h 12040"/>
                <a:gd name="connsiteX2" fmla="*/ 10005 w 10004"/>
                <a:gd name="connsiteY2" fmla="*/ 12041 h 12040"/>
                <a:gd name="connsiteX3" fmla="*/ 0 w 10004"/>
                <a:gd name="connsiteY3" fmla="*/ 12041 h 12040"/>
                <a:gd name="connsiteX4" fmla="*/ 0 w 10004"/>
                <a:gd name="connsiteY4" fmla="*/ 0 h 12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4" h="12040">
                  <a:moveTo>
                    <a:pt x="0" y="0"/>
                  </a:moveTo>
                  <a:lnTo>
                    <a:pt x="10005" y="0"/>
                  </a:lnTo>
                  <a:lnTo>
                    <a:pt x="10005" y="12041"/>
                  </a:lnTo>
                  <a:lnTo>
                    <a:pt x="0" y="12041"/>
                  </a:lnTo>
                  <a:lnTo>
                    <a:pt x="0" y="0"/>
                  </a:lnTo>
                  <a:close/>
                </a:path>
              </a:pathLst>
            </a:custGeom>
            <a:solidFill>
              <a:srgbClr val="000000"/>
            </a:solidFill>
            <a:ln w="1167"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C081A8AD-DEBE-3085-CD6F-D84F9892FA74}"/>
                </a:ext>
              </a:extLst>
            </p:cNvPr>
            <p:cNvSpPr/>
            <p:nvPr/>
          </p:nvSpPr>
          <p:spPr>
            <a:xfrm>
              <a:off x="6726815" y="4508366"/>
              <a:ext cx="48923" cy="73413"/>
            </a:xfrm>
            <a:custGeom>
              <a:avLst/>
              <a:gdLst>
                <a:gd name="connsiteX0" fmla="*/ 24468 w 48923"/>
                <a:gd name="connsiteY0" fmla="*/ 7582 h 73413"/>
                <a:gd name="connsiteX1" fmla="*/ 13328 w 48923"/>
                <a:gd name="connsiteY1" fmla="*/ 14884 h 73413"/>
                <a:gd name="connsiteX2" fmla="*/ 9630 w 48923"/>
                <a:gd name="connsiteY2" fmla="*/ 36730 h 73413"/>
                <a:gd name="connsiteX3" fmla="*/ 13328 w 48923"/>
                <a:gd name="connsiteY3" fmla="*/ 58588 h 73413"/>
                <a:gd name="connsiteX4" fmla="*/ 24468 w 48923"/>
                <a:gd name="connsiteY4" fmla="*/ 65832 h 73413"/>
                <a:gd name="connsiteX5" fmla="*/ 35607 w 48923"/>
                <a:gd name="connsiteY5" fmla="*/ 58588 h 73413"/>
                <a:gd name="connsiteX6" fmla="*/ 39352 w 48923"/>
                <a:gd name="connsiteY6" fmla="*/ 36730 h 73413"/>
                <a:gd name="connsiteX7" fmla="*/ 35607 w 48923"/>
                <a:gd name="connsiteY7" fmla="*/ 14884 h 73413"/>
                <a:gd name="connsiteX8" fmla="*/ 24468 w 48923"/>
                <a:gd name="connsiteY8" fmla="*/ 7582 h 73413"/>
                <a:gd name="connsiteX9" fmla="*/ 24468 w 48923"/>
                <a:gd name="connsiteY9" fmla="*/ 0 h 73413"/>
                <a:gd name="connsiteX10" fmla="*/ 42616 w 48923"/>
                <a:gd name="connsiteY10" fmla="*/ 9431 h 73413"/>
                <a:gd name="connsiteX11" fmla="*/ 48923 w 48923"/>
                <a:gd name="connsiteY11" fmla="*/ 36730 h 73413"/>
                <a:gd name="connsiteX12" fmla="*/ 42616 w 48923"/>
                <a:gd name="connsiteY12" fmla="*/ 64029 h 73413"/>
                <a:gd name="connsiteX13" fmla="*/ 24468 w 48923"/>
                <a:gd name="connsiteY13" fmla="*/ 73414 h 73413"/>
                <a:gd name="connsiteX14" fmla="*/ 6260 w 48923"/>
                <a:gd name="connsiteY14" fmla="*/ 64029 h 73413"/>
                <a:gd name="connsiteX15" fmla="*/ 0 w 48923"/>
                <a:gd name="connsiteY15" fmla="*/ 36730 h 73413"/>
                <a:gd name="connsiteX16" fmla="*/ 6260 w 48923"/>
                <a:gd name="connsiteY16" fmla="*/ 9431 h 73413"/>
                <a:gd name="connsiteX17" fmla="*/ 24468 w 48923"/>
                <a:gd name="connsiteY17" fmla="*/ 0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23" h="73413">
                  <a:moveTo>
                    <a:pt x="24468" y="7582"/>
                  </a:moveTo>
                  <a:cubicBezTo>
                    <a:pt x="19541" y="7582"/>
                    <a:pt x="15820" y="10016"/>
                    <a:pt x="13328" y="14884"/>
                  </a:cubicBezTo>
                  <a:cubicBezTo>
                    <a:pt x="10859" y="19717"/>
                    <a:pt x="9630" y="26995"/>
                    <a:pt x="9630" y="36730"/>
                  </a:cubicBezTo>
                  <a:cubicBezTo>
                    <a:pt x="9630" y="46431"/>
                    <a:pt x="10859" y="53721"/>
                    <a:pt x="13328" y="58588"/>
                  </a:cubicBezTo>
                  <a:cubicBezTo>
                    <a:pt x="15820" y="63421"/>
                    <a:pt x="19541" y="65832"/>
                    <a:pt x="24468" y="65832"/>
                  </a:cubicBezTo>
                  <a:cubicBezTo>
                    <a:pt x="29429" y="65832"/>
                    <a:pt x="33138" y="63421"/>
                    <a:pt x="35607" y="58588"/>
                  </a:cubicBezTo>
                  <a:cubicBezTo>
                    <a:pt x="38100" y="53721"/>
                    <a:pt x="39352" y="46431"/>
                    <a:pt x="39352" y="36730"/>
                  </a:cubicBezTo>
                  <a:cubicBezTo>
                    <a:pt x="39352" y="26995"/>
                    <a:pt x="38100" y="19717"/>
                    <a:pt x="35607" y="14884"/>
                  </a:cubicBezTo>
                  <a:cubicBezTo>
                    <a:pt x="33138" y="10016"/>
                    <a:pt x="29429" y="7582"/>
                    <a:pt x="24468" y="7582"/>
                  </a:cubicBezTo>
                  <a:moveTo>
                    <a:pt x="24468" y="0"/>
                  </a:moveTo>
                  <a:cubicBezTo>
                    <a:pt x="32389" y="0"/>
                    <a:pt x="38439" y="3148"/>
                    <a:pt x="42616" y="9431"/>
                  </a:cubicBezTo>
                  <a:cubicBezTo>
                    <a:pt x="46817" y="15691"/>
                    <a:pt x="48923" y="24783"/>
                    <a:pt x="48923" y="36730"/>
                  </a:cubicBezTo>
                  <a:cubicBezTo>
                    <a:pt x="48923" y="48642"/>
                    <a:pt x="46817" y="57746"/>
                    <a:pt x="42616" y="64029"/>
                  </a:cubicBezTo>
                  <a:cubicBezTo>
                    <a:pt x="38439" y="70290"/>
                    <a:pt x="32389" y="73414"/>
                    <a:pt x="24468" y="73414"/>
                  </a:cubicBezTo>
                  <a:cubicBezTo>
                    <a:pt x="16534" y="73414"/>
                    <a:pt x="10461" y="70290"/>
                    <a:pt x="6260" y="64029"/>
                  </a:cubicBezTo>
                  <a:cubicBezTo>
                    <a:pt x="2083" y="57746"/>
                    <a:pt x="0" y="48642"/>
                    <a:pt x="0" y="36730"/>
                  </a:cubicBezTo>
                  <a:cubicBezTo>
                    <a:pt x="0" y="24783"/>
                    <a:pt x="2083" y="15691"/>
                    <a:pt x="6260" y="9431"/>
                  </a:cubicBezTo>
                  <a:cubicBezTo>
                    <a:pt x="10461" y="3148"/>
                    <a:pt x="16534" y="0"/>
                    <a:pt x="24468" y="0"/>
                  </a:cubicBezTo>
                  <a:close/>
                </a:path>
              </a:pathLst>
            </a:custGeom>
            <a:solidFill>
              <a:srgbClr val="000000"/>
            </a:solidFill>
            <a:ln w="1167" cap="flat">
              <a:noFill/>
              <a:prstDash val="solid"/>
              <a:miter/>
            </a:ln>
          </p:spPr>
          <p:txBody>
            <a:bodyPr rtlCol="0" anchor="ctr"/>
            <a:lstStyle/>
            <a:p>
              <a:endParaRPr lang="en-DE"/>
            </a:p>
          </p:txBody>
        </p:sp>
        <p:sp>
          <p:nvSpPr>
            <p:cNvPr id="141" name="Freeform 140">
              <a:extLst>
                <a:ext uri="{FF2B5EF4-FFF2-40B4-BE49-F238E27FC236}">
                  <a16:creationId xmlns:a16="http://schemas.microsoft.com/office/drawing/2014/main" id="{B78E2499-4175-7B39-16E7-F9604CA0EF7A}"/>
                </a:ext>
              </a:extLst>
            </p:cNvPr>
            <p:cNvSpPr/>
            <p:nvPr/>
          </p:nvSpPr>
          <p:spPr>
            <a:xfrm>
              <a:off x="5719766" y="4640626"/>
              <a:ext cx="55908" cy="50865"/>
            </a:xfrm>
            <a:custGeom>
              <a:avLst/>
              <a:gdLst>
                <a:gd name="connsiteX0" fmla="*/ 55909 w 55908"/>
                <a:gd name="connsiteY0" fmla="*/ 7395 h 50865"/>
                <a:gd name="connsiteX1" fmla="*/ 53990 w 55908"/>
                <a:gd name="connsiteY1" fmla="*/ 12216 h 50865"/>
                <a:gd name="connsiteX2" fmla="*/ 49871 w 55908"/>
                <a:gd name="connsiteY2" fmla="*/ 13924 h 50865"/>
                <a:gd name="connsiteX3" fmla="*/ 46700 w 55908"/>
                <a:gd name="connsiteY3" fmla="*/ 12719 h 50865"/>
                <a:gd name="connsiteX4" fmla="*/ 45600 w 55908"/>
                <a:gd name="connsiteY4" fmla="*/ 9969 h 50865"/>
                <a:gd name="connsiteX5" fmla="*/ 47133 w 55908"/>
                <a:gd name="connsiteY5" fmla="*/ 6085 h 50865"/>
                <a:gd name="connsiteX6" fmla="*/ 50971 w 55908"/>
                <a:gd name="connsiteY6" fmla="*/ 3885 h 50865"/>
                <a:gd name="connsiteX7" fmla="*/ 45378 w 55908"/>
                <a:gd name="connsiteY7" fmla="*/ 2469 h 50865"/>
                <a:gd name="connsiteX8" fmla="*/ 41271 w 55908"/>
                <a:gd name="connsiteY8" fmla="*/ 3616 h 50865"/>
                <a:gd name="connsiteX9" fmla="*/ 38252 w 55908"/>
                <a:gd name="connsiteY9" fmla="*/ 6248 h 50865"/>
                <a:gd name="connsiteX10" fmla="*/ 36169 w 55908"/>
                <a:gd name="connsiteY10" fmla="*/ 9864 h 50865"/>
                <a:gd name="connsiteX11" fmla="*/ 34858 w 55908"/>
                <a:gd name="connsiteY11" fmla="*/ 13211 h 50865"/>
                <a:gd name="connsiteX12" fmla="*/ 34250 w 55908"/>
                <a:gd name="connsiteY12" fmla="*/ 15726 h 50865"/>
                <a:gd name="connsiteX13" fmla="*/ 30412 w 55908"/>
                <a:gd name="connsiteY13" fmla="*/ 31079 h 50865"/>
                <a:gd name="connsiteX14" fmla="*/ 28551 w 55908"/>
                <a:gd name="connsiteY14" fmla="*/ 40943 h 50865"/>
                <a:gd name="connsiteX15" fmla="*/ 30084 w 55908"/>
                <a:gd name="connsiteY15" fmla="*/ 46267 h 50865"/>
                <a:gd name="connsiteX16" fmla="*/ 34694 w 55908"/>
                <a:gd name="connsiteY16" fmla="*/ 48350 h 50865"/>
                <a:gd name="connsiteX17" fmla="*/ 37269 w 55908"/>
                <a:gd name="connsiteY17" fmla="*/ 48010 h 50865"/>
                <a:gd name="connsiteX18" fmla="*/ 40393 w 55908"/>
                <a:gd name="connsiteY18" fmla="*/ 46641 h 50865"/>
                <a:gd name="connsiteX19" fmla="*/ 43786 w 55908"/>
                <a:gd name="connsiteY19" fmla="*/ 44067 h 50865"/>
                <a:gd name="connsiteX20" fmla="*/ 47028 w 55908"/>
                <a:gd name="connsiteY20" fmla="*/ 39796 h 50865"/>
                <a:gd name="connsiteX21" fmla="*/ 49660 w 55908"/>
                <a:gd name="connsiteY21" fmla="*/ 33653 h 50865"/>
                <a:gd name="connsiteX22" fmla="*/ 51088 w 55908"/>
                <a:gd name="connsiteY22" fmla="*/ 32448 h 50865"/>
                <a:gd name="connsiteX23" fmla="*/ 52457 w 55908"/>
                <a:gd name="connsiteY23" fmla="*/ 33548 h 50865"/>
                <a:gd name="connsiteX24" fmla="*/ 51685 w 55908"/>
                <a:gd name="connsiteY24" fmla="*/ 36449 h 50865"/>
                <a:gd name="connsiteX25" fmla="*/ 49380 w 55908"/>
                <a:gd name="connsiteY25" fmla="*/ 40884 h 50865"/>
                <a:gd name="connsiteX26" fmla="*/ 45822 w 55908"/>
                <a:gd name="connsiteY26" fmla="*/ 45600 h 50865"/>
                <a:gd name="connsiteX27" fmla="*/ 40779 w 55908"/>
                <a:gd name="connsiteY27" fmla="*/ 49333 h 50865"/>
                <a:gd name="connsiteX28" fmla="*/ 34472 w 55908"/>
                <a:gd name="connsiteY28" fmla="*/ 50866 h 50865"/>
                <a:gd name="connsiteX29" fmla="*/ 26632 w 55908"/>
                <a:gd name="connsiteY29" fmla="*/ 48350 h 50865"/>
                <a:gd name="connsiteX30" fmla="*/ 22361 w 55908"/>
                <a:gd name="connsiteY30" fmla="*/ 42312 h 50865"/>
                <a:gd name="connsiteX31" fmla="*/ 21706 w 55908"/>
                <a:gd name="connsiteY31" fmla="*/ 43470 h 50865"/>
                <a:gd name="connsiteX32" fmla="*/ 20161 w 55908"/>
                <a:gd name="connsiteY32" fmla="*/ 45600 h 50865"/>
                <a:gd name="connsiteX33" fmla="*/ 17809 w 55908"/>
                <a:gd name="connsiteY33" fmla="*/ 48127 h 50865"/>
                <a:gd name="connsiteX34" fmla="*/ 14580 w 55908"/>
                <a:gd name="connsiteY34" fmla="*/ 49988 h 50865"/>
                <a:gd name="connsiteX35" fmla="*/ 10578 w 55908"/>
                <a:gd name="connsiteY35" fmla="*/ 50866 h 50865"/>
                <a:gd name="connsiteX36" fmla="*/ 5582 w 55908"/>
                <a:gd name="connsiteY36" fmla="*/ 50093 h 50865"/>
                <a:gd name="connsiteX37" fmla="*/ 1638 w 55908"/>
                <a:gd name="connsiteY37" fmla="*/ 47577 h 50865"/>
                <a:gd name="connsiteX38" fmla="*/ 0 w 55908"/>
                <a:gd name="connsiteY38" fmla="*/ 43412 h 50865"/>
                <a:gd name="connsiteX39" fmla="*/ 1802 w 55908"/>
                <a:gd name="connsiteY39" fmla="*/ 38860 h 50865"/>
                <a:gd name="connsiteX40" fmla="*/ 6190 w 55908"/>
                <a:gd name="connsiteY40" fmla="*/ 36941 h 50865"/>
                <a:gd name="connsiteX41" fmla="*/ 9034 w 55908"/>
                <a:gd name="connsiteY41" fmla="*/ 37877 h 50865"/>
                <a:gd name="connsiteX42" fmla="*/ 10356 w 55908"/>
                <a:gd name="connsiteY42" fmla="*/ 40837 h 50865"/>
                <a:gd name="connsiteX43" fmla="*/ 8823 w 55908"/>
                <a:gd name="connsiteY43" fmla="*/ 44781 h 50865"/>
                <a:gd name="connsiteX44" fmla="*/ 5090 w 55908"/>
                <a:gd name="connsiteY44" fmla="*/ 46922 h 50865"/>
                <a:gd name="connsiteX45" fmla="*/ 10683 w 55908"/>
                <a:gd name="connsiteY45" fmla="*/ 48350 h 50865"/>
                <a:gd name="connsiteX46" fmla="*/ 17154 w 55908"/>
                <a:gd name="connsiteY46" fmla="*/ 45167 h 50865"/>
                <a:gd name="connsiteX47" fmla="*/ 21378 w 55908"/>
                <a:gd name="connsiteY47" fmla="*/ 36672 h 50865"/>
                <a:gd name="connsiteX48" fmla="*/ 26082 w 55908"/>
                <a:gd name="connsiteY48" fmla="*/ 18195 h 50865"/>
                <a:gd name="connsiteX49" fmla="*/ 27404 w 55908"/>
                <a:gd name="connsiteY49" fmla="*/ 9969 h 50865"/>
                <a:gd name="connsiteX50" fmla="*/ 26796 w 55908"/>
                <a:gd name="connsiteY50" fmla="*/ 6085 h 50865"/>
                <a:gd name="connsiteX51" fmla="*/ 25158 w 55908"/>
                <a:gd name="connsiteY51" fmla="*/ 3779 h 50865"/>
                <a:gd name="connsiteX52" fmla="*/ 23239 w 55908"/>
                <a:gd name="connsiteY52" fmla="*/ 2738 h 50865"/>
                <a:gd name="connsiteX53" fmla="*/ 21378 w 55908"/>
                <a:gd name="connsiteY53" fmla="*/ 2469 h 50865"/>
                <a:gd name="connsiteX54" fmla="*/ 17868 w 55908"/>
                <a:gd name="connsiteY54" fmla="*/ 3124 h 50865"/>
                <a:gd name="connsiteX55" fmla="*/ 13866 w 55908"/>
                <a:gd name="connsiteY55" fmla="*/ 5312 h 50865"/>
                <a:gd name="connsiteX56" fmla="*/ 9700 w 55908"/>
                <a:gd name="connsiteY56" fmla="*/ 9864 h 50865"/>
                <a:gd name="connsiteX57" fmla="*/ 6295 w 55908"/>
                <a:gd name="connsiteY57" fmla="*/ 17154 h 50865"/>
                <a:gd name="connsiteX58" fmla="*/ 4821 w 55908"/>
                <a:gd name="connsiteY58" fmla="*/ 18418 h 50865"/>
                <a:gd name="connsiteX59" fmla="*/ 3499 w 55908"/>
                <a:gd name="connsiteY59" fmla="*/ 17259 h 50865"/>
                <a:gd name="connsiteX60" fmla="*/ 4213 w 55908"/>
                <a:gd name="connsiteY60" fmla="*/ 14416 h 50865"/>
                <a:gd name="connsiteX61" fmla="*/ 6518 w 55908"/>
                <a:gd name="connsiteY61" fmla="*/ 9969 h 50865"/>
                <a:gd name="connsiteX62" fmla="*/ 10133 w 55908"/>
                <a:gd name="connsiteY62" fmla="*/ 5312 h 50865"/>
                <a:gd name="connsiteX63" fmla="*/ 15235 w 55908"/>
                <a:gd name="connsiteY63" fmla="*/ 1533 h 50865"/>
                <a:gd name="connsiteX64" fmla="*/ 21589 w 55908"/>
                <a:gd name="connsiteY64" fmla="*/ 0 h 50865"/>
                <a:gd name="connsiteX65" fmla="*/ 24503 w 55908"/>
                <a:gd name="connsiteY65" fmla="*/ 328 h 50865"/>
                <a:gd name="connsiteX66" fmla="*/ 27732 w 55908"/>
                <a:gd name="connsiteY66" fmla="*/ 1428 h 50865"/>
                <a:gd name="connsiteX67" fmla="*/ 31126 w 55908"/>
                <a:gd name="connsiteY67" fmla="*/ 4049 h 50865"/>
                <a:gd name="connsiteX68" fmla="*/ 33712 w 55908"/>
                <a:gd name="connsiteY68" fmla="*/ 8495 h 50865"/>
                <a:gd name="connsiteX69" fmla="*/ 35244 w 55908"/>
                <a:gd name="connsiteY69" fmla="*/ 6026 h 50865"/>
                <a:gd name="connsiteX70" fmla="*/ 37596 w 55908"/>
                <a:gd name="connsiteY70" fmla="*/ 3347 h 50865"/>
                <a:gd name="connsiteX71" fmla="*/ 41107 w 55908"/>
                <a:gd name="connsiteY71" fmla="*/ 924 h 50865"/>
                <a:gd name="connsiteX72" fmla="*/ 45495 w 55908"/>
                <a:gd name="connsiteY72" fmla="*/ 0 h 50865"/>
                <a:gd name="connsiteX73" fmla="*/ 49930 w 55908"/>
                <a:gd name="connsiteY73" fmla="*/ 597 h 50865"/>
                <a:gd name="connsiteX74" fmla="*/ 53990 w 55908"/>
                <a:gd name="connsiteY74" fmla="*/ 2960 h 50865"/>
                <a:gd name="connsiteX75" fmla="*/ 55909 w 55908"/>
                <a:gd name="connsiteY75" fmla="*/ 7395 h 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908" h="50865">
                  <a:moveTo>
                    <a:pt x="55909" y="7395"/>
                  </a:moveTo>
                  <a:cubicBezTo>
                    <a:pt x="55909" y="9443"/>
                    <a:pt x="55265" y="11058"/>
                    <a:pt x="53990" y="12216"/>
                  </a:cubicBezTo>
                  <a:cubicBezTo>
                    <a:pt x="52714" y="13351"/>
                    <a:pt x="51334" y="13924"/>
                    <a:pt x="49871" y="13924"/>
                  </a:cubicBezTo>
                  <a:cubicBezTo>
                    <a:pt x="48479" y="13924"/>
                    <a:pt x="47425" y="13527"/>
                    <a:pt x="46700" y="12719"/>
                  </a:cubicBezTo>
                  <a:cubicBezTo>
                    <a:pt x="45963" y="11912"/>
                    <a:pt x="45600" y="10999"/>
                    <a:pt x="45600" y="9969"/>
                  </a:cubicBezTo>
                  <a:cubicBezTo>
                    <a:pt x="45600" y="8577"/>
                    <a:pt x="46115" y="7290"/>
                    <a:pt x="47133" y="6085"/>
                  </a:cubicBezTo>
                  <a:cubicBezTo>
                    <a:pt x="48151" y="4879"/>
                    <a:pt x="49438" y="4142"/>
                    <a:pt x="50971" y="3885"/>
                  </a:cubicBezTo>
                  <a:cubicBezTo>
                    <a:pt x="49473" y="2937"/>
                    <a:pt x="47613" y="2469"/>
                    <a:pt x="45378" y="2469"/>
                  </a:cubicBezTo>
                  <a:cubicBezTo>
                    <a:pt x="43915" y="2469"/>
                    <a:pt x="42546" y="2855"/>
                    <a:pt x="41271" y="3616"/>
                  </a:cubicBezTo>
                  <a:cubicBezTo>
                    <a:pt x="40030" y="4376"/>
                    <a:pt x="39024" y="5254"/>
                    <a:pt x="38252" y="6248"/>
                  </a:cubicBezTo>
                  <a:cubicBezTo>
                    <a:pt x="37526" y="7231"/>
                    <a:pt x="36836" y="8437"/>
                    <a:pt x="36169" y="9864"/>
                  </a:cubicBezTo>
                  <a:cubicBezTo>
                    <a:pt x="35549" y="11257"/>
                    <a:pt x="35116" y="12368"/>
                    <a:pt x="34858" y="13211"/>
                  </a:cubicBezTo>
                  <a:cubicBezTo>
                    <a:pt x="34636" y="14018"/>
                    <a:pt x="34437" y="14849"/>
                    <a:pt x="34250" y="15726"/>
                  </a:cubicBezTo>
                  <a:lnTo>
                    <a:pt x="30412" y="31079"/>
                  </a:lnTo>
                  <a:cubicBezTo>
                    <a:pt x="29171" y="35935"/>
                    <a:pt x="28551" y="39223"/>
                    <a:pt x="28551" y="40943"/>
                  </a:cubicBezTo>
                  <a:cubicBezTo>
                    <a:pt x="28551" y="43061"/>
                    <a:pt x="29066" y="44839"/>
                    <a:pt x="30084" y="46267"/>
                  </a:cubicBezTo>
                  <a:cubicBezTo>
                    <a:pt x="31114" y="47659"/>
                    <a:pt x="32647" y="48350"/>
                    <a:pt x="34694" y="48350"/>
                  </a:cubicBezTo>
                  <a:cubicBezTo>
                    <a:pt x="35502" y="48350"/>
                    <a:pt x="36356" y="48233"/>
                    <a:pt x="37269" y="48010"/>
                  </a:cubicBezTo>
                  <a:cubicBezTo>
                    <a:pt x="38181" y="47765"/>
                    <a:pt x="39223" y="47308"/>
                    <a:pt x="40393" y="46641"/>
                  </a:cubicBezTo>
                  <a:cubicBezTo>
                    <a:pt x="41598" y="45951"/>
                    <a:pt x="42733" y="45085"/>
                    <a:pt x="43786" y="44067"/>
                  </a:cubicBezTo>
                  <a:cubicBezTo>
                    <a:pt x="44886" y="43002"/>
                    <a:pt x="45963" y="41586"/>
                    <a:pt x="47028" y="39796"/>
                  </a:cubicBezTo>
                  <a:cubicBezTo>
                    <a:pt x="48092" y="38006"/>
                    <a:pt x="48970" y="35958"/>
                    <a:pt x="49660" y="33653"/>
                  </a:cubicBezTo>
                  <a:cubicBezTo>
                    <a:pt x="49883" y="32845"/>
                    <a:pt x="50351" y="32448"/>
                    <a:pt x="51088" y="32448"/>
                  </a:cubicBezTo>
                  <a:cubicBezTo>
                    <a:pt x="52001" y="32448"/>
                    <a:pt x="52457" y="32810"/>
                    <a:pt x="52457" y="33548"/>
                  </a:cubicBezTo>
                  <a:cubicBezTo>
                    <a:pt x="52457" y="34168"/>
                    <a:pt x="52199" y="35127"/>
                    <a:pt x="51685" y="36449"/>
                  </a:cubicBezTo>
                  <a:cubicBezTo>
                    <a:pt x="51205" y="37725"/>
                    <a:pt x="50444" y="39211"/>
                    <a:pt x="49380" y="40884"/>
                  </a:cubicBezTo>
                  <a:cubicBezTo>
                    <a:pt x="48362" y="42534"/>
                    <a:pt x="47168" y="44102"/>
                    <a:pt x="45822" y="45600"/>
                  </a:cubicBezTo>
                  <a:cubicBezTo>
                    <a:pt x="44465" y="47063"/>
                    <a:pt x="42780" y="48315"/>
                    <a:pt x="40779" y="49333"/>
                  </a:cubicBezTo>
                  <a:cubicBezTo>
                    <a:pt x="38766" y="50351"/>
                    <a:pt x="36660" y="50866"/>
                    <a:pt x="34472" y="50866"/>
                  </a:cubicBezTo>
                  <a:cubicBezTo>
                    <a:pt x="31324" y="50866"/>
                    <a:pt x="28715" y="50023"/>
                    <a:pt x="26632" y="48350"/>
                  </a:cubicBezTo>
                  <a:cubicBezTo>
                    <a:pt x="24549" y="46665"/>
                    <a:pt x="23122" y="44652"/>
                    <a:pt x="22361" y="42312"/>
                  </a:cubicBezTo>
                  <a:cubicBezTo>
                    <a:pt x="22174" y="42639"/>
                    <a:pt x="21952" y="43026"/>
                    <a:pt x="21706" y="43470"/>
                  </a:cubicBezTo>
                  <a:cubicBezTo>
                    <a:pt x="21449" y="43903"/>
                    <a:pt x="20934" y="44617"/>
                    <a:pt x="20161" y="45600"/>
                  </a:cubicBezTo>
                  <a:cubicBezTo>
                    <a:pt x="19436" y="46548"/>
                    <a:pt x="18652" y="47390"/>
                    <a:pt x="17809" y="48127"/>
                  </a:cubicBezTo>
                  <a:cubicBezTo>
                    <a:pt x="16967" y="48818"/>
                    <a:pt x="15890" y="49438"/>
                    <a:pt x="14580" y="49988"/>
                  </a:cubicBezTo>
                  <a:cubicBezTo>
                    <a:pt x="13304" y="50573"/>
                    <a:pt x="11971" y="50866"/>
                    <a:pt x="10578" y="50866"/>
                  </a:cubicBezTo>
                  <a:cubicBezTo>
                    <a:pt x="8823" y="50866"/>
                    <a:pt x="7161" y="50608"/>
                    <a:pt x="5582" y="50093"/>
                  </a:cubicBezTo>
                  <a:cubicBezTo>
                    <a:pt x="4049" y="49590"/>
                    <a:pt x="2738" y="48748"/>
                    <a:pt x="1638" y="47577"/>
                  </a:cubicBezTo>
                  <a:cubicBezTo>
                    <a:pt x="550" y="46407"/>
                    <a:pt x="0" y="45015"/>
                    <a:pt x="0" y="43412"/>
                  </a:cubicBezTo>
                  <a:cubicBezTo>
                    <a:pt x="0" y="41621"/>
                    <a:pt x="597" y="40100"/>
                    <a:pt x="1802" y="38860"/>
                  </a:cubicBezTo>
                  <a:cubicBezTo>
                    <a:pt x="3042" y="37585"/>
                    <a:pt x="4505" y="36941"/>
                    <a:pt x="6190" y="36941"/>
                  </a:cubicBezTo>
                  <a:cubicBezTo>
                    <a:pt x="7255" y="36941"/>
                    <a:pt x="8203" y="37257"/>
                    <a:pt x="9034" y="37877"/>
                  </a:cubicBezTo>
                  <a:cubicBezTo>
                    <a:pt x="9911" y="38497"/>
                    <a:pt x="10356" y="39480"/>
                    <a:pt x="10356" y="40837"/>
                  </a:cubicBezTo>
                  <a:cubicBezTo>
                    <a:pt x="10356" y="42335"/>
                    <a:pt x="9841" y="43646"/>
                    <a:pt x="8823" y="44781"/>
                  </a:cubicBezTo>
                  <a:cubicBezTo>
                    <a:pt x="7805" y="45916"/>
                    <a:pt x="6553" y="46630"/>
                    <a:pt x="5090" y="46922"/>
                  </a:cubicBezTo>
                  <a:cubicBezTo>
                    <a:pt x="6588" y="47870"/>
                    <a:pt x="8448" y="48350"/>
                    <a:pt x="10683" y="48350"/>
                  </a:cubicBezTo>
                  <a:cubicBezTo>
                    <a:pt x="13094" y="48350"/>
                    <a:pt x="15247" y="47285"/>
                    <a:pt x="17154" y="45167"/>
                  </a:cubicBezTo>
                  <a:cubicBezTo>
                    <a:pt x="19050" y="43049"/>
                    <a:pt x="20454" y="40217"/>
                    <a:pt x="21378" y="36672"/>
                  </a:cubicBezTo>
                  <a:cubicBezTo>
                    <a:pt x="23637" y="28153"/>
                    <a:pt x="25205" y="21998"/>
                    <a:pt x="26082" y="18195"/>
                  </a:cubicBezTo>
                  <a:cubicBezTo>
                    <a:pt x="26960" y="14357"/>
                    <a:pt x="27404" y="11619"/>
                    <a:pt x="27404" y="9969"/>
                  </a:cubicBezTo>
                  <a:cubicBezTo>
                    <a:pt x="27404" y="8437"/>
                    <a:pt x="27206" y="7149"/>
                    <a:pt x="26796" y="6085"/>
                  </a:cubicBezTo>
                  <a:cubicBezTo>
                    <a:pt x="26398" y="5020"/>
                    <a:pt x="25848" y="4259"/>
                    <a:pt x="25158" y="3779"/>
                  </a:cubicBezTo>
                  <a:cubicBezTo>
                    <a:pt x="24491" y="3265"/>
                    <a:pt x="23859" y="2914"/>
                    <a:pt x="23239" y="2738"/>
                  </a:cubicBezTo>
                  <a:cubicBezTo>
                    <a:pt x="22654" y="2563"/>
                    <a:pt x="22034" y="2469"/>
                    <a:pt x="21378" y="2469"/>
                  </a:cubicBezTo>
                  <a:cubicBezTo>
                    <a:pt x="20278" y="2469"/>
                    <a:pt x="19108" y="2691"/>
                    <a:pt x="17868" y="3124"/>
                  </a:cubicBezTo>
                  <a:cubicBezTo>
                    <a:pt x="16663" y="3557"/>
                    <a:pt x="15329" y="4294"/>
                    <a:pt x="13866" y="5312"/>
                  </a:cubicBezTo>
                  <a:cubicBezTo>
                    <a:pt x="12438" y="6307"/>
                    <a:pt x="11046" y="7816"/>
                    <a:pt x="9700" y="9864"/>
                  </a:cubicBezTo>
                  <a:cubicBezTo>
                    <a:pt x="8343" y="11912"/>
                    <a:pt x="7208" y="14334"/>
                    <a:pt x="6295" y="17154"/>
                  </a:cubicBezTo>
                  <a:cubicBezTo>
                    <a:pt x="6120" y="17997"/>
                    <a:pt x="5628" y="18418"/>
                    <a:pt x="4821" y="18418"/>
                  </a:cubicBezTo>
                  <a:cubicBezTo>
                    <a:pt x="3943" y="18383"/>
                    <a:pt x="3499" y="17997"/>
                    <a:pt x="3499" y="17259"/>
                  </a:cubicBezTo>
                  <a:cubicBezTo>
                    <a:pt x="3499" y="16639"/>
                    <a:pt x="3733" y="15691"/>
                    <a:pt x="4213" y="14416"/>
                  </a:cubicBezTo>
                  <a:cubicBezTo>
                    <a:pt x="4727" y="13094"/>
                    <a:pt x="5500" y="11619"/>
                    <a:pt x="6518" y="9969"/>
                  </a:cubicBezTo>
                  <a:cubicBezTo>
                    <a:pt x="7583" y="8331"/>
                    <a:pt x="8788" y="6775"/>
                    <a:pt x="10133" y="5312"/>
                  </a:cubicBezTo>
                  <a:cubicBezTo>
                    <a:pt x="11526" y="3815"/>
                    <a:pt x="13223" y="2551"/>
                    <a:pt x="15235" y="1533"/>
                  </a:cubicBezTo>
                  <a:cubicBezTo>
                    <a:pt x="17283" y="515"/>
                    <a:pt x="19401" y="0"/>
                    <a:pt x="21589" y="0"/>
                  </a:cubicBezTo>
                  <a:cubicBezTo>
                    <a:pt x="22584" y="0"/>
                    <a:pt x="23555" y="105"/>
                    <a:pt x="24503" y="328"/>
                  </a:cubicBezTo>
                  <a:cubicBezTo>
                    <a:pt x="25485" y="503"/>
                    <a:pt x="26562" y="878"/>
                    <a:pt x="27732" y="1428"/>
                  </a:cubicBezTo>
                  <a:cubicBezTo>
                    <a:pt x="28937" y="1977"/>
                    <a:pt x="30061" y="2843"/>
                    <a:pt x="31126" y="4049"/>
                  </a:cubicBezTo>
                  <a:cubicBezTo>
                    <a:pt x="32190" y="5254"/>
                    <a:pt x="33044" y="6740"/>
                    <a:pt x="33712" y="8495"/>
                  </a:cubicBezTo>
                  <a:cubicBezTo>
                    <a:pt x="34144" y="7653"/>
                    <a:pt x="34659" y="6834"/>
                    <a:pt x="35244" y="6026"/>
                  </a:cubicBezTo>
                  <a:cubicBezTo>
                    <a:pt x="35865" y="5219"/>
                    <a:pt x="36649" y="4329"/>
                    <a:pt x="37596" y="3347"/>
                  </a:cubicBezTo>
                  <a:cubicBezTo>
                    <a:pt x="38591" y="2317"/>
                    <a:pt x="39761" y="1509"/>
                    <a:pt x="41107" y="924"/>
                  </a:cubicBezTo>
                  <a:cubicBezTo>
                    <a:pt x="42499" y="304"/>
                    <a:pt x="43962" y="0"/>
                    <a:pt x="45495" y="0"/>
                  </a:cubicBezTo>
                  <a:cubicBezTo>
                    <a:pt x="46992" y="0"/>
                    <a:pt x="48467" y="199"/>
                    <a:pt x="49930" y="597"/>
                  </a:cubicBezTo>
                  <a:cubicBezTo>
                    <a:pt x="51392" y="959"/>
                    <a:pt x="52750" y="1755"/>
                    <a:pt x="53990" y="2960"/>
                  </a:cubicBezTo>
                  <a:cubicBezTo>
                    <a:pt x="55265" y="4130"/>
                    <a:pt x="55909" y="5605"/>
                    <a:pt x="55909" y="7395"/>
                  </a:cubicBezTo>
                  <a:close/>
                </a:path>
              </a:pathLst>
            </a:custGeom>
            <a:solidFill>
              <a:srgbClr val="000000"/>
            </a:solidFill>
            <a:ln w="1167"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5B152A05-C20D-7ED8-CEDC-7FB6B324E6FE}"/>
                </a:ext>
              </a:extLst>
            </p:cNvPr>
            <p:cNvSpPr/>
            <p:nvPr/>
          </p:nvSpPr>
          <p:spPr>
            <a:xfrm>
              <a:off x="4538102" y="4425486"/>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0BA8C5D3-D3CA-1A17-4DB9-6FC911FFBEDE}"/>
                </a:ext>
              </a:extLst>
            </p:cNvPr>
            <p:cNvSpPr/>
            <p:nvPr/>
          </p:nvSpPr>
          <p:spPr>
            <a:xfrm>
              <a:off x="4538102" y="4181081"/>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4" name="Freeform 143">
              <a:extLst>
                <a:ext uri="{FF2B5EF4-FFF2-40B4-BE49-F238E27FC236}">
                  <a16:creationId xmlns:a16="http://schemas.microsoft.com/office/drawing/2014/main" id="{E9DD8698-3E0C-52E5-A3E9-2D68A2623F8C}"/>
                </a:ext>
              </a:extLst>
            </p:cNvPr>
            <p:cNvSpPr/>
            <p:nvPr/>
          </p:nvSpPr>
          <p:spPr>
            <a:xfrm>
              <a:off x="4538102" y="3936678"/>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2640887A-C575-774C-0B9A-52B567711C17}"/>
                </a:ext>
              </a:extLst>
            </p:cNvPr>
            <p:cNvSpPr/>
            <p:nvPr/>
          </p:nvSpPr>
          <p:spPr>
            <a:xfrm>
              <a:off x="4538102" y="3692273"/>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6" name="Freeform 145">
              <a:extLst>
                <a:ext uri="{FF2B5EF4-FFF2-40B4-BE49-F238E27FC236}">
                  <a16:creationId xmlns:a16="http://schemas.microsoft.com/office/drawing/2014/main" id="{BD55C020-475B-0954-1442-6ED06D0B3644}"/>
                </a:ext>
              </a:extLst>
            </p:cNvPr>
            <p:cNvSpPr/>
            <p:nvPr/>
          </p:nvSpPr>
          <p:spPr>
            <a:xfrm>
              <a:off x="4538102" y="3447868"/>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F0246453-28B2-5527-DF1C-354155805776}"/>
                </a:ext>
              </a:extLst>
            </p:cNvPr>
            <p:cNvSpPr/>
            <p:nvPr/>
          </p:nvSpPr>
          <p:spPr>
            <a:xfrm>
              <a:off x="4538102" y="3203462"/>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8" name="Freeform 147">
              <a:extLst>
                <a:ext uri="{FF2B5EF4-FFF2-40B4-BE49-F238E27FC236}">
                  <a16:creationId xmlns:a16="http://schemas.microsoft.com/office/drawing/2014/main" id="{B6B2F841-210B-46E9-8339-C7064CA45D99}"/>
                </a:ext>
              </a:extLst>
            </p:cNvPr>
            <p:cNvSpPr/>
            <p:nvPr/>
          </p:nvSpPr>
          <p:spPr>
            <a:xfrm>
              <a:off x="4538102" y="2959056"/>
              <a:ext cx="2426892" cy="1170"/>
            </a:xfrm>
            <a:custGeom>
              <a:avLst/>
              <a:gdLst>
                <a:gd name="connsiteX0" fmla="*/ 0 w 2426892"/>
                <a:gd name="connsiteY0" fmla="*/ 0 h 1170"/>
                <a:gd name="connsiteX1" fmla="*/ 2426893 w 2426892"/>
                <a:gd name="connsiteY1" fmla="*/ 0 h 1170"/>
              </a:gdLst>
              <a:ahLst/>
              <a:cxnLst>
                <a:cxn ang="0">
                  <a:pos x="connsiteX0" y="connsiteY0"/>
                </a:cxn>
                <a:cxn ang="0">
                  <a:pos x="connsiteX1" y="connsiteY1"/>
                </a:cxn>
              </a:cxnLst>
              <a:rect l="l" t="t" r="r" b="b"/>
              <a:pathLst>
                <a:path w="2426892" h="1170">
                  <a:moveTo>
                    <a:pt x="0" y="0"/>
                  </a:moveTo>
                  <a:lnTo>
                    <a:pt x="2426893" y="0"/>
                  </a:lnTo>
                </a:path>
              </a:pathLst>
            </a:custGeom>
            <a:noFill/>
            <a:ln w="2334" cap="rnd">
              <a:solidFill>
                <a:srgbClr val="000000">
                  <a:alpha val="10000"/>
                </a:srgbClr>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969592F-B1E9-B48F-A81C-949762B4E804}"/>
                </a:ext>
              </a:extLst>
            </p:cNvPr>
            <p:cNvSpPr/>
            <p:nvPr/>
          </p:nvSpPr>
          <p:spPr>
            <a:xfrm>
              <a:off x="4538102" y="2915063"/>
              <a:ext cx="1170" cy="1554419"/>
            </a:xfrm>
            <a:custGeom>
              <a:avLst/>
              <a:gdLst>
                <a:gd name="connsiteX0" fmla="*/ 0 w 1170"/>
                <a:gd name="connsiteY0" fmla="*/ 1554419 h 1554419"/>
                <a:gd name="connsiteX1" fmla="*/ 0 w 1170"/>
                <a:gd name="connsiteY1" fmla="*/ 0 h 1554419"/>
              </a:gdLst>
              <a:ahLst/>
              <a:cxnLst>
                <a:cxn ang="0">
                  <a:pos x="connsiteX0" y="connsiteY0"/>
                </a:cxn>
                <a:cxn ang="0">
                  <a:pos x="connsiteX1" y="connsiteY1"/>
                </a:cxn>
              </a:cxnLst>
              <a:rect l="l" t="t" r="r" b="b"/>
              <a:pathLst>
                <a:path w="1170" h="1554419">
                  <a:moveTo>
                    <a:pt x="0" y="1554419"/>
                  </a:moveTo>
                  <a:lnTo>
                    <a:pt x="0" y="0"/>
                  </a:lnTo>
                </a:path>
              </a:pathLst>
            </a:custGeom>
            <a:noFill/>
            <a:ln w="4667" cap="rnd">
              <a:solidFill>
                <a:srgbClr val="000000"/>
              </a:solidFill>
              <a:prstDash val="solid"/>
              <a:round/>
            </a:ln>
          </p:spPr>
          <p:txBody>
            <a:bodyPr rtlCol="0" anchor="ctr"/>
            <a:lstStyle/>
            <a:p>
              <a:endParaRPr lang="en-DE"/>
            </a:p>
          </p:txBody>
        </p:sp>
        <p:sp>
          <p:nvSpPr>
            <p:cNvPr id="150" name="Freeform 149">
              <a:extLst>
                <a:ext uri="{FF2B5EF4-FFF2-40B4-BE49-F238E27FC236}">
                  <a16:creationId xmlns:a16="http://schemas.microsoft.com/office/drawing/2014/main" id="{F88F178C-CDE6-A280-07E0-F1AB5A6713EF}"/>
                </a:ext>
              </a:extLst>
            </p:cNvPr>
            <p:cNvSpPr/>
            <p:nvPr/>
          </p:nvSpPr>
          <p:spPr>
            <a:xfrm>
              <a:off x="4538102" y="4425486"/>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89246AEB-B3E4-EB23-D9DC-A9379D863C67}"/>
                </a:ext>
              </a:extLst>
            </p:cNvPr>
            <p:cNvSpPr/>
            <p:nvPr/>
          </p:nvSpPr>
          <p:spPr>
            <a:xfrm>
              <a:off x="4538102" y="4181081"/>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2" name="Freeform 151">
              <a:extLst>
                <a:ext uri="{FF2B5EF4-FFF2-40B4-BE49-F238E27FC236}">
                  <a16:creationId xmlns:a16="http://schemas.microsoft.com/office/drawing/2014/main" id="{A45D544E-D30F-A108-4CBA-3C973F586241}"/>
                </a:ext>
              </a:extLst>
            </p:cNvPr>
            <p:cNvSpPr/>
            <p:nvPr/>
          </p:nvSpPr>
          <p:spPr>
            <a:xfrm>
              <a:off x="4538102" y="3936678"/>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441E7371-828E-0241-E492-81F3231C1908}"/>
                </a:ext>
              </a:extLst>
            </p:cNvPr>
            <p:cNvSpPr/>
            <p:nvPr/>
          </p:nvSpPr>
          <p:spPr>
            <a:xfrm>
              <a:off x="4538102" y="3692273"/>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4" name="Freeform 153">
              <a:extLst>
                <a:ext uri="{FF2B5EF4-FFF2-40B4-BE49-F238E27FC236}">
                  <a16:creationId xmlns:a16="http://schemas.microsoft.com/office/drawing/2014/main" id="{D0AE273A-EC96-1045-C562-EB2A87CA3A2A}"/>
                </a:ext>
              </a:extLst>
            </p:cNvPr>
            <p:cNvSpPr/>
            <p:nvPr/>
          </p:nvSpPr>
          <p:spPr>
            <a:xfrm>
              <a:off x="4538102" y="3447868"/>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420170BB-15E2-5188-9A90-F6CBA5B5BC16}"/>
                </a:ext>
              </a:extLst>
            </p:cNvPr>
            <p:cNvSpPr/>
            <p:nvPr/>
          </p:nvSpPr>
          <p:spPr>
            <a:xfrm>
              <a:off x="4538102" y="3203462"/>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6" name="Freeform 155">
              <a:extLst>
                <a:ext uri="{FF2B5EF4-FFF2-40B4-BE49-F238E27FC236}">
                  <a16:creationId xmlns:a16="http://schemas.microsoft.com/office/drawing/2014/main" id="{355C1E2F-4B62-1404-865E-11DD0F92EBBD}"/>
                </a:ext>
              </a:extLst>
            </p:cNvPr>
            <p:cNvSpPr/>
            <p:nvPr/>
          </p:nvSpPr>
          <p:spPr>
            <a:xfrm>
              <a:off x="4538102" y="2959056"/>
              <a:ext cx="22113" cy="1170"/>
            </a:xfrm>
            <a:custGeom>
              <a:avLst/>
              <a:gdLst>
                <a:gd name="connsiteX0" fmla="*/ 0 w 22113"/>
                <a:gd name="connsiteY0" fmla="*/ 0 h 1170"/>
                <a:gd name="connsiteX1" fmla="*/ 22113 w 22113"/>
                <a:gd name="connsiteY1" fmla="*/ 0 h 1170"/>
              </a:gdLst>
              <a:ahLst/>
              <a:cxnLst>
                <a:cxn ang="0">
                  <a:pos x="connsiteX0" y="connsiteY0"/>
                </a:cxn>
                <a:cxn ang="0">
                  <a:pos x="connsiteX1" y="connsiteY1"/>
                </a:cxn>
              </a:cxnLst>
              <a:rect l="l" t="t" r="r" b="b"/>
              <a:pathLst>
                <a:path w="22113" h="1170">
                  <a:moveTo>
                    <a:pt x="0" y="0"/>
                  </a:moveTo>
                  <a:lnTo>
                    <a:pt x="22113" y="0"/>
                  </a:lnTo>
                </a:path>
              </a:pathLst>
            </a:custGeom>
            <a:noFill/>
            <a:ln w="4667"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820AAFA1-7B63-7F45-7C1A-AC493E7C30CF}"/>
                </a:ext>
              </a:extLst>
            </p:cNvPr>
            <p:cNvSpPr/>
            <p:nvPr/>
          </p:nvSpPr>
          <p:spPr>
            <a:xfrm>
              <a:off x="4370933" y="4426410"/>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0F8E9C26-C632-14C0-D0D6-CCA6C8724378}"/>
                </a:ext>
              </a:extLst>
            </p:cNvPr>
            <p:cNvSpPr/>
            <p:nvPr/>
          </p:nvSpPr>
          <p:spPr>
            <a:xfrm>
              <a:off x="4449382" y="4388825"/>
              <a:ext cx="46594" cy="73425"/>
            </a:xfrm>
            <a:custGeom>
              <a:avLst/>
              <a:gdLst>
                <a:gd name="connsiteX0" fmla="*/ 31995 w 46594"/>
                <a:gd name="connsiteY0" fmla="*/ 33887 h 73425"/>
                <a:gd name="connsiteX1" fmla="*/ 42707 w 46594"/>
                <a:gd name="connsiteY1" fmla="*/ 40007 h 73425"/>
                <a:gd name="connsiteX2" fmla="*/ 46595 w 46594"/>
                <a:gd name="connsiteY2" fmla="*/ 51474 h 73425"/>
                <a:gd name="connsiteX3" fmla="*/ 39390 w 46594"/>
                <a:gd name="connsiteY3" fmla="*/ 67692 h 73425"/>
                <a:gd name="connsiteX4" fmla="*/ 18913 w 46594"/>
                <a:gd name="connsiteY4" fmla="*/ 73426 h 73425"/>
                <a:gd name="connsiteX5" fmla="*/ 9717 w 46594"/>
                <a:gd name="connsiteY5" fmla="*/ 72525 h 73425"/>
                <a:gd name="connsiteX6" fmla="*/ 0 w 46594"/>
                <a:gd name="connsiteY6" fmla="*/ 69915 h 73425"/>
                <a:gd name="connsiteX7" fmla="*/ 0 w 46594"/>
                <a:gd name="connsiteY7" fmla="*/ 60671 h 73425"/>
                <a:gd name="connsiteX8" fmla="*/ 8721 w 46594"/>
                <a:gd name="connsiteY8" fmla="*/ 64182 h 73425"/>
                <a:gd name="connsiteX9" fmla="*/ 18628 w 46594"/>
                <a:gd name="connsiteY9" fmla="*/ 65363 h 73425"/>
                <a:gd name="connsiteX10" fmla="*/ 32327 w 46594"/>
                <a:gd name="connsiteY10" fmla="*/ 61806 h 73425"/>
                <a:gd name="connsiteX11" fmla="*/ 37067 w 46594"/>
                <a:gd name="connsiteY11" fmla="*/ 51474 h 73425"/>
                <a:gd name="connsiteX12" fmla="*/ 32658 w 46594"/>
                <a:gd name="connsiteY12" fmla="*/ 41715 h 73425"/>
                <a:gd name="connsiteX13" fmla="*/ 20477 w 46594"/>
                <a:gd name="connsiteY13" fmla="*/ 38158 h 73425"/>
                <a:gd name="connsiteX14" fmla="*/ 12229 w 46594"/>
                <a:gd name="connsiteY14" fmla="*/ 38158 h 73425"/>
                <a:gd name="connsiteX15" fmla="*/ 12229 w 46594"/>
                <a:gd name="connsiteY15" fmla="*/ 30283 h 73425"/>
                <a:gd name="connsiteX16" fmla="*/ 20856 w 46594"/>
                <a:gd name="connsiteY16" fmla="*/ 30283 h 73425"/>
                <a:gd name="connsiteX17" fmla="*/ 31664 w 46594"/>
                <a:gd name="connsiteY17" fmla="*/ 27486 h 73425"/>
                <a:gd name="connsiteX18" fmla="*/ 35408 w 46594"/>
                <a:gd name="connsiteY18" fmla="*/ 19342 h 73425"/>
                <a:gd name="connsiteX19" fmla="*/ 31521 w 46594"/>
                <a:gd name="connsiteY19" fmla="*/ 10999 h 73425"/>
                <a:gd name="connsiteX20" fmla="*/ 20477 w 46594"/>
                <a:gd name="connsiteY20" fmla="*/ 8062 h 73425"/>
                <a:gd name="connsiteX21" fmla="*/ 12039 w 46594"/>
                <a:gd name="connsiteY21" fmla="*/ 8916 h 73425"/>
                <a:gd name="connsiteX22" fmla="*/ 2133 w 46594"/>
                <a:gd name="connsiteY22" fmla="*/ 11561 h 73425"/>
                <a:gd name="connsiteX23" fmla="*/ 2133 w 46594"/>
                <a:gd name="connsiteY23" fmla="*/ 3031 h 73425"/>
                <a:gd name="connsiteX24" fmla="*/ 12324 w 46594"/>
                <a:gd name="connsiteY24" fmla="*/ 761 h 73425"/>
                <a:gd name="connsiteX25" fmla="*/ 21330 w 46594"/>
                <a:gd name="connsiteY25" fmla="*/ 0 h 73425"/>
                <a:gd name="connsiteX26" fmla="*/ 38584 w 46594"/>
                <a:gd name="connsiteY26" fmla="*/ 4973 h 73425"/>
                <a:gd name="connsiteX27" fmla="*/ 44935 w 46594"/>
                <a:gd name="connsiteY27" fmla="*/ 18348 h 73425"/>
                <a:gd name="connsiteX28" fmla="*/ 41570 w 46594"/>
                <a:gd name="connsiteY28" fmla="*/ 28294 h 73425"/>
                <a:gd name="connsiteX29" fmla="*/ 31995 w 46594"/>
                <a:gd name="connsiteY29" fmla="*/ 33887 h 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94" h="73425">
                  <a:moveTo>
                    <a:pt x="31995" y="33887"/>
                  </a:moveTo>
                  <a:cubicBezTo>
                    <a:pt x="36577" y="34870"/>
                    <a:pt x="40148" y="36906"/>
                    <a:pt x="42707" y="40007"/>
                  </a:cubicBezTo>
                  <a:cubicBezTo>
                    <a:pt x="45299" y="43108"/>
                    <a:pt x="46595" y="46922"/>
                    <a:pt x="46595" y="51474"/>
                  </a:cubicBezTo>
                  <a:cubicBezTo>
                    <a:pt x="46595" y="58460"/>
                    <a:pt x="44193" y="63866"/>
                    <a:pt x="39390" y="67692"/>
                  </a:cubicBezTo>
                  <a:cubicBezTo>
                    <a:pt x="34587" y="71518"/>
                    <a:pt x="27760" y="73426"/>
                    <a:pt x="18913" y="73426"/>
                  </a:cubicBezTo>
                  <a:cubicBezTo>
                    <a:pt x="15942" y="73426"/>
                    <a:pt x="12877" y="73121"/>
                    <a:pt x="9717" y="72525"/>
                  </a:cubicBezTo>
                  <a:cubicBezTo>
                    <a:pt x="6589" y="71951"/>
                    <a:pt x="3350" y="71085"/>
                    <a:pt x="0" y="69915"/>
                  </a:cubicBezTo>
                  <a:lnTo>
                    <a:pt x="0" y="60671"/>
                  </a:lnTo>
                  <a:cubicBezTo>
                    <a:pt x="2654" y="62228"/>
                    <a:pt x="5560" y="63398"/>
                    <a:pt x="8721" y="64182"/>
                  </a:cubicBezTo>
                  <a:cubicBezTo>
                    <a:pt x="11882" y="64966"/>
                    <a:pt x="15184" y="65363"/>
                    <a:pt x="18628" y="65363"/>
                  </a:cubicBezTo>
                  <a:cubicBezTo>
                    <a:pt x="24632" y="65363"/>
                    <a:pt x="29198" y="64182"/>
                    <a:pt x="32327" y="61806"/>
                  </a:cubicBezTo>
                  <a:cubicBezTo>
                    <a:pt x="35488" y="59443"/>
                    <a:pt x="37067" y="56002"/>
                    <a:pt x="37067" y="51474"/>
                  </a:cubicBezTo>
                  <a:cubicBezTo>
                    <a:pt x="37067" y="47308"/>
                    <a:pt x="35598" y="44055"/>
                    <a:pt x="32658" y="41715"/>
                  </a:cubicBezTo>
                  <a:cubicBezTo>
                    <a:pt x="29752" y="39340"/>
                    <a:pt x="25691" y="38158"/>
                    <a:pt x="20477" y="38158"/>
                  </a:cubicBezTo>
                  <a:lnTo>
                    <a:pt x="12229" y="38158"/>
                  </a:lnTo>
                  <a:lnTo>
                    <a:pt x="12229" y="30283"/>
                  </a:lnTo>
                  <a:lnTo>
                    <a:pt x="20856" y="30283"/>
                  </a:lnTo>
                  <a:cubicBezTo>
                    <a:pt x="25564" y="30283"/>
                    <a:pt x="29167" y="29347"/>
                    <a:pt x="31664" y="27486"/>
                  </a:cubicBezTo>
                  <a:cubicBezTo>
                    <a:pt x="34160" y="25591"/>
                    <a:pt x="35408" y="22876"/>
                    <a:pt x="35408" y="19342"/>
                  </a:cubicBezTo>
                  <a:cubicBezTo>
                    <a:pt x="35408" y="15703"/>
                    <a:pt x="34113" y="12930"/>
                    <a:pt x="31521" y="10999"/>
                  </a:cubicBezTo>
                  <a:cubicBezTo>
                    <a:pt x="28962" y="9045"/>
                    <a:pt x="25281" y="8062"/>
                    <a:pt x="20477" y="8062"/>
                  </a:cubicBezTo>
                  <a:cubicBezTo>
                    <a:pt x="17854" y="8062"/>
                    <a:pt x="15041" y="8343"/>
                    <a:pt x="12039" y="8916"/>
                  </a:cubicBezTo>
                  <a:cubicBezTo>
                    <a:pt x="9038" y="9478"/>
                    <a:pt x="5736" y="10356"/>
                    <a:pt x="2133" y="11561"/>
                  </a:cubicBezTo>
                  <a:lnTo>
                    <a:pt x="2133" y="3031"/>
                  </a:lnTo>
                  <a:cubicBezTo>
                    <a:pt x="5766" y="2024"/>
                    <a:pt x="9163" y="1264"/>
                    <a:pt x="12324" y="761"/>
                  </a:cubicBezTo>
                  <a:cubicBezTo>
                    <a:pt x="15515" y="257"/>
                    <a:pt x="18517" y="0"/>
                    <a:pt x="21330" y="0"/>
                  </a:cubicBezTo>
                  <a:cubicBezTo>
                    <a:pt x="28598" y="0"/>
                    <a:pt x="34349" y="1662"/>
                    <a:pt x="38584" y="4973"/>
                  </a:cubicBezTo>
                  <a:cubicBezTo>
                    <a:pt x="42819" y="8261"/>
                    <a:pt x="44935" y="12719"/>
                    <a:pt x="44935" y="18348"/>
                  </a:cubicBezTo>
                  <a:cubicBezTo>
                    <a:pt x="44935" y="22268"/>
                    <a:pt x="43813" y="25579"/>
                    <a:pt x="41570" y="28294"/>
                  </a:cubicBezTo>
                  <a:cubicBezTo>
                    <a:pt x="39327" y="30985"/>
                    <a:pt x="36135" y="32846"/>
                    <a:pt x="31995" y="33887"/>
                  </a:cubicBezTo>
                  <a:close/>
                </a:path>
              </a:pathLst>
            </a:custGeom>
            <a:solidFill>
              <a:srgbClr val="000000"/>
            </a:solidFill>
            <a:ln w="1167" cap="flat">
              <a:noFill/>
              <a:prstDash val="solid"/>
              <a:miter/>
            </a:ln>
          </p:spPr>
          <p:txBody>
            <a:bodyPr rtlCol="0" anchor="ctr"/>
            <a:lstStyle/>
            <a:p>
              <a:endParaRPr lang="en-DE"/>
            </a:p>
          </p:txBody>
        </p:sp>
        <p:sp>
          <p:nvSpPr>
            <p:cNvPr id="159" name="Freeform 158">
              <a:extLst>
                <a:ext uri="{FF2B5EF4-FFF2-40B4-BE49-F238E27FC236}">
                  <a16:creationId xmlns:a16="http://schemas.microsoft.com/office/drawing/2014/main" id="{4325DA1A-FB1A-AE42-A9AD-230AA3BC11ED}"/>
                </a:ext>
              </a:extLst>
            </p:cNvPr>
            <p:cNvSpPr/>
            <p:nvPr/>
          </p:nvSpPr>
          <p:spPr>
            <a:xfrm>
              <a:off x="4372877" y="4182005"/>
              <a:ext cx="60768" cy="8062"/>
            </a:xfrm>
            <a:custGeom>
              <a:avLst/>
              <a:gdLst>
                <a:gd name="connsiteX0" fmla="*/ 0 w 60768"/>
                <a:gd name="connsiteY0" fmla="*/ 0 h 8062"/>
                <a:gd name="connsiteX1" fmla="*/ 60768 w 60768"/>
                <a:gd name="connsiteY1" fmla="*/ 0 h 8062"/>
                <a:gd name="connsiteX2" fmla="*/ 60768 w 60768"/>
                <a:gd name="connsiteY2" fmla="*/ 8062 h 8062"/>
                <a:gd name="connsiteX3" fmla="*/ 0 w 60768"/>
                <a:gd name="connsiteY3" fmla="*/ 8062 h 8062"/>
                <a:gd name="connsiteX4" fmla="*/ 0 w 60768"/>
                <a:gd name="connsiteY4" fmla="*/ 0 h 8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8" h="8062">
                  <a:moveTo>
                    <a:pt x="0" y="0"/>
                  </a:moveTo>
                  <a:lnTo>
                    <a:pt x="60768" y="0"/>
                  </a:lnTo>
                  <a:lnTo>
                    <a:pt x="60768" y="8062"/>
                  </a:lnTo>
                  <a:lnTo>
                    <a:pt x="0" y="8062"/>
                  </a:lnTo>
                  <a:lnTo>
                    <a:pt x="0" y="0"/>
                  </a:lnTo>
                  <a:close/>
                </a:path>
              </a:pathLst>
            </a:custGeom>
            <a:solidFill>
              <a:srgbClr val="000000"/>
            </a:solidFill>
            <a:ln w="1167"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A3B540F7-CE7B-9D4E-52B6-512EFBC7B221}"/>
                </a:ext>
              </a:extLst>
            </p:cNvPr>
            <p:cNvSpPr/>
            <p:nvPr/>
          </p:nvSpPr>
          <p:spPr>
            <a:xfrm>
              <a:off x="4451040" y="4144420"/>
              <a:ext cx="44936" cy="72044"/>
            </a:xfrm>
            <a:custGeom>
              <a:avLst/>
              <a:gdLst>
                <a:gd name="connsiteX0" fmla="*/ 11519 w 44936"/>
                <a:gd name="connsiteY0" fmla="*/ 63994 h 72044"/>
                <a:gd name="connsiteX1" fmla="*/ 44937 w 44936"/>
                <a:gd name="connsiteY1" fmla="*/ 63994 h 72044"/>
                <a:gd name="connsiteX2" fmla="*/ 44937 w 44936"/>
                <a:gd name="connsiteY2" fmla="*/ 72045 h 72044"/>
                <a:gd name="connsiteX3" fmla="*/ 0 w 44936"/>
                <a:gd name="connsiteY3" fmla="*/ 72045 h 72044"/>
                <a:gd name="connsiteX4" fmla="*/ 0 w 44936"/>
                <a:gd name="connsiteY4" fmla="*/ 63994 h 72044"/>
                <a:gd name="connsiteX5" fmla="*/ 14837 w 44936"/>
                <a:gd name="connsiteY5" fmla="*/ 48865 h 72044"/>
                <a:gd name="connsiteX6" fmla="*/ 26687 w 44936"/>
                <a:gd name="connsiteY6" fmla="*/ 36590 h 72044"/>
                <a:gd name="connsiteX7" fmla="*/ 33087 w 44936"/>
                <a:gd name="connsiteY7" fmla="*/ 27873 h 72044"/>
                <a:gd name="connsiteX8" fmla="*/ 34935 w 44936"/>
                <a:gd name="connsiteY8" fmla="*/ 20805 h 72044"/>
                <a:gd name="connsiteX9" fmla="*/ 30953 w 44936"/>
                <a:gd name="connsiteY9" fmla="*/ 11608 h 72044"/>
                <a:gd name="connsiteX10" fmla="*/ 20667 w 44936"/>
                <a:gd name="connsiteY10" fmla="*/ 8062 h 72044"/>
                <a:gd name="connsiteX11" fmla="*/ 11140 w 44936"/>
                <a:gd name="connsiteY11" fmla="*/ 9618 h 72044"/>
                <a:gd name="connsiteX12" fmla="*/ 475 w 44936"/>
                <a:gd name="connsiteY12" fmla="*/ 14358 h 72044"/>
                <a:gd name="connsiteX13" fmla="*/ 475 w 44936"/>
                <a:gd name="connsiteY13" fmla="*/ 4692 h 72044"/>
                <a:gd name="connsiteX14" fmla="*/ 11282 w 44936"/>
                <a:gd name="connsiteY14" fmla="*/ 1182 h 72044"/>
                <a:gd name="connsiteX15" fmla="*/ 20477 w 44936"/>
                <a:gd name="connsiteY15" fmla="*/ 0 h 72044"/>
                <a:gd name="connsiteX16" fmla="*/ 38016 w 44936"/>
                <a:gd name="connsiteY16" fmla="*/ 5500 h 72044"/>
                <a:gd name="connsiteX17" fmla="*/ 44557 w 44936"/>
                <a:gd name="connsiteY17" fmla="*/ 20196 h 72044"/>
                <a:gd name="connsiteX18" fmla="*/ 42898 w 44936"/>
                <a:gd name="connsiteY18" fmla="*/ 28481 h 72044"/>
                <a:gd name="connsiteX19" fmla="*/ 36973 w 44936"/>
                <a:gd name="connsiteY19" fmla="*/ 37678 h 72044"/>
                <a:gd name="connsiteX20" fmla="*/ 29437 w 44936"/>
                <a:gd name="connsiteY20" fmla="*/ 45647 h 72044"/>
                <a:gd name="connsiteX21" fmla="*/ 11519 w 44936"/>
                <a:gd name="connsiteY21" fmla="*/ 63994 h 7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6" h="72044">
                  <a:moveTo>
                    <a:pt x="11519" y="63994"/>
                  </a:moveTo>
                  <a:lnTo>
                    <a:pt x="44937" y="63994"/>
                  </a:lnTo>
                  <a:lnTo>
                    <a:pt x="44937" y="72045"/>
                  </a:lnTo>
                  <a:lnTo>
                    <a:pt x="0" y="72045"/>
                  </a:lnTo>
                  <a:lnTo>
                    <a:pt x="0" y="63994"/>
                  </a:lnTo>
                  <a:cubicBezTo>
                    <a:pt x="3634" y="60238"/>
                    <a:pt x="8581" y="55195"/>
                    <a:pt x="14837" y="48865"/>
                  </a:cubicBezTo>
                  <a:cubicBezTo>
                    <a:pt x="21126" y="42511"/>
                    <a:pt x="25076" y="38427"/>
                    <a:pt x="26687" y="36590"/>
                  </a:cubicBezTo>
                  <a:cubicBezTo>
                    <a:pt x="29752" y="33150"/>
                    <a:pt x="31885" y="30248"/>
                    <a:pt x="33087" y="27873"/>
                  </a:cubicBezTo>
                  <a:cubicBezTo>
                    <a:pt x="34319" y="25474"/>
                    <a:pt x="34935" y="23110"/>
                    <a:pt x="34935" y="20805"/>
                  </a:cubicBezTo>
                  <a:cubicBezTo>
                    <a:pt x="34935" y="17049"/>
                    <a:pt x="33608" y="13983"/>
                    <a:pt x="30953" y="11608"/>
                  </a:cubicBezTo>
                  <a:cubicBezTo>
                    <a:pt x="28331" y="9244"/>
                    <a:pt x="24902" y="8062"/>
                    <a:pt x="20667" y="8062"/>
                  </a:cubicBezTo>
                  <a:cubicBezTo>
                    <a:pt x="17665" y="8062"/>
                    <a:pt x="14490" y="8577"/>
                    <a:pt x="11140" y="9618"/>
                  </a:cubicBezTo>
                  <a:cubicBezTo>
                    <a:pt x="7822" y="10660"/>
                    <a:pt x="4267" y="12240"/>
                    <a:pt x="475" y="14358"/>
                  </a:cubicBezTo>
                  <a:lnTo>
                    <a:pt x="475" y="4692"/>
                  </a:lnTo>
                  <a:cubicBezTo>
                    <a:pt x="4331" y="3136"/>
                    <a:pt x="7932" y="1966"/>
                    <a:pt x="11282" y="1182"/>
                  </a:cubicBezTo>
                  <a:cubicBezTo>
                    <a:pt x="14632" y="398"/>
                    <a:pt x="17697" y="0"/>
                    <a:pt x="20477" y="0"/>
                  </a:cubicBezTo>
                  <a:cubicBezTo>
                    <a:pt x="27808" y="0"/>
                    <a:pt x="33655" y="1837"/>
                    <a:pt x="38016" y="5500"/>
                  </a:cubicBezTo>
                  <a:cubicBezTo>
                    <a:pt x="42377" y="9162"/>
                    <a:pt x="44557" y="14065"/>
                    <a:pt x="44557" y="20196"/>
                  </a:cubicBezTo>
                  <a:cubicBezTo>
                    <a:pt x="44557" y="23098"/>
                    <a:pt x="44004" y="25860"/>
                    <a:pt x="42898" y="28481"/>
                  </a:cubicBezTo>
                  <a:cubicBezTo>
                    <a:pt x="41824" y="31079"/>
                    <a:pt x="39849" y="34144"/>
                    <a:pt x="36973" y="37678"/>
                  </a:cubicBezTo>
                  <a:cubicBezTo>
                    <a:pt x="36183" y="38603"/>
                    <a:pt x="33672" y="41259"/>
                    <a:pt x="29437" y="45647"/>
                  </a:cubicBezTo>
                  <a:cubicBezTo>
                    <a:pt x="25202" y="50011"/>
                    <a:pt x="19229" y="56119"/>
                    <a:pt x="11519" y="63994"/>
                  </a:cubicBezTo>
                  <a:close/>
                </a:path>
              </a:pathLst>
            </a:custGeom>
            <a:solidFill>
              <a:srgbClr val="000000"/>
            </a:solidFill>
            <a:ln w="1167" cap="flat">
              <a:noFill/>
              <a:prstDash val="solid"/>
              <a:miter/>
            </a:ln>
          </p:spPr>
          <p:txBody>
            <a:bodyPr rtlCol="0" anchor="ctr"/>
            <a:lstStyle/>
            <a:p>
              <a:endParaRPr lang="en-DE"/>
            </a:p>
          </p:txBody>
        </p:sp>
        <p:sp>
          <p:nvSpPr>
            <p:cNvPr id="161" name="Freeform 160">
              <a:extLst>
                <a:ext uri="{FF2B5EF4-FFF2-40B4-BE49-F238E27FC236}">
                  <a16:creationId xmlns:a16="http://schemas.microsoft.com/office/drawing/2014/main" id="{318BAB27-F03A-7EFF-91C6-C7D7474F485A}"/>
                </a:ext>
              </a:extLst>
            </p:cNvPr>
            <p:cNvSpPr/>
            <p:nvPr/>
          </p:nvSpPr>
          <p:spPr>
            <a:xfrm>
              <a:off x="4372119" y="3937602"/>
              <a:ext cx="60767" cy="8058"/>
            </a:xfrm>
            <a:custGeom>
              <a:avLst/>
              <a:gdLst>
                <a:gd name="connsiteX0" fmla="*/ 0 w 60767"/>
                <a:gd name="connsiteY0" fmla="*/ 0 h 8058"/>
                <a:gd name="connsiteX1" fmla="*/ 60767 w 60767"/>
                <a:gd name="connsiteY1" fmla="*/ 0 h 8058"/>
                <a:gd name="connsiteX2" fmla="*/ 60767 w 60767"/>
                <a:gd name="connsiteY2" fmla="*/ 8059 h 8058"/>
                <a:gd name="connsiteX3" fmla="*/ 0 w 60767"/>
                <a:gd name="connsiteY3" fmla="*/ 8059 h 8058"/>
                <a:gd name="connsiteX4" fmla="*/ 0 w 60767"/>
                <a:gd name="connsiteY4" fmla="*/ 0 h 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67" h="8058">
                  <a:moveTo>
                    <a:pt x="0" y="0"/>
                  </a:moveTo>
                  <a:lnTo>
                    <a:pt x="60767" y="0"/>
                  </a:lnTo>
                  <a:lnTo>
                    <a:pt x="60767" y="8059"/>
                  </a:lnTo>
                  <a:lnTo>
                    <a:pt x="0" y="8059"/>
                  </a:lnTo>
                  <a:lnTo>
                    <a:pt x="0" y="0"/>
                  </a:lnTo>
                  <a:close/>
                </a:path>
              </a:pathLst>
            </a:custGeom>
            <a:solidFill>
              <a:srgbClr val="000000"/>
            </a:solidFill>
            <a:ln w="1167"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46F122E2-45AB-6B24-ECF8-7079EAE1E3CE}"/>
                </a:ext>
              </a:extLst>
            </p:cNvPr>
            <p:cNvSpPr/>
            <p:nvPr/>
          </p:nvSpPr>
          <p:spPr>
            <a:xfrm>
              <a:off x="4453837" y="3901293"/>
              <a:ext cx="42139" cy="70769"/>
            </a:xfrm>
            <a:custGeom>
              <a:avLst/>
              <a:gdLst>
                <a:gd name="connsiteX0" fmla="*/ 1375 w 42139"/>
                <a:gd name="connsiteY0" fmla="*/ 62712 h 70769"/>
                <a:gd name="connsiteX1" fmla="*/ 17017 w 42139"/>
                <a:gd name="connsiteY1" fmla="*/ 62712 h 70769"/>
                <a:gd name="connsiteX2" fmla="*/ 17017 w 42139"/>
                <a:gd name="connsiteY2" fmla="*/ 8722 h 70769"/>
                <a:gd name="connsiteX3" fmla="*/ 0 w 42139"/>
                <a:gd name="connsiteY3" fmla="*/ 12135 h 70769"/>
                <a:gd name="connsiteX4" fmla="*/ 0 w 42139"/>
                <a:gd name="connsiteY4" fmla="*/ 3413 h 70769"/>
                <a:gd name="connsiteX5" fmla="*/ 16922 w 42139"/>
                <a:gd name="connsiteY5" fmla="*/ 0 h 70769"/>
                <a:gd name="connsiteX6" fmla="*/ 26498 w 42139"/>
                <a:gd name="connsiteY6" fmla="*/ 0 h 70769"/>
                <a:gd name="connsiteX7" fmla="*/ 26498 w 42139"/>
                <a:gd name="connsiteY7" fmla="*/ 62712 h 70769"/>
                <a:gd name="connsiteX8" fmla="*/ 42140 w 42139"/>
                <a:gd name="connsiteY8" fmla="*/ 62712 h 70769"/>
                <a:gd name="connsiteX9" fmla="*/ 42140 w 42139"/>
                <a:gd name="connsiteY9" fmla="*/ 70770 h 70769"/>
                <a:gd name="connsiteX10" fmla="*/ 1375 w 42139"/>
                <a:gd name="connsiteY10" fmla="*/ 70770 h 70769"/>
                <a:gd name="connsiteX11" fmla="*/ 1375 w 42139"/>
                <a:gd name="connsiteY11" fmla="*/ 62712 h 7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9" h="70769">
                  <a:moveTo>
                    <a:pt x="1375" y="62712"/>
                  </a:moveTo>
                  <a:lnTo>
                    <a:pt x="17017" y="62712"/>
                  </a:lnTo>
                  <a:lnTo>
                    <a:pt x="17017" y="8722"/>
                  </a:lnTo>
                  <a:lnTo>
                    <a:pt x="0" y="12135"/>
                  </a:lnTo>
                  <a:lnTo>
                    <a:pt x="0" y="3413"/>
                  </a:lnTo>
                  <a:lnTo>
                    <a:pt x="16922" y="0"/>
                  </a:lnTo>
                  <a:lnTo>
                    <a:pt x="26498" y="0"/>
                  </a:lnTo>
                  <a:lnTo>
                    <a:pt x="26498" y="62712"/>
                  </a:lnTo>
                  <a:lnTo>
                    <a:pt x="42140" y="62712"/>
                  </a:lnTo>
                  <a:lnTo>
                    <a:pt x="42140" y="70770"/>
                  </a:lnTo>
                  <a:lnTo>
                    <a:pt x="1375" y="70770"/>
                  </a:lnTo>
                  <a:lnTo>
                    <a:pt x="1375" y="62712"/>
                  </a:lnTo>
                  <a:close/>
                </a:path>
              </a:pathLst>
            </a:custGeom>
            <a:solidFill>
              <a:srgbClr val="000000"/>
            </a:solidFill>
            <a:ln w="1167" cap="flat">
              <a:noFill/>
              <a:prstDash val="solid"/>
              <a:miter/>
            </a:ln>
          </p:spPr>
          <p:txBody>
            <a:bodyPr rtlCol="0" anchor="ctr"/>
            <a:lstStyle/>
            <a:p>
              <a:endParaRPr lang="en-DE"/>
            </a:p>
          </p:txBody>
        </p:sp>
        <p:sp>
          <p:nvSpPr>
            <p:cNvPr id="163" name="Freeform 162">
              <a:extLst>
                <a:ext uri="{FF2B5EF4-FFF2-40B4-BE49-F238E27FC236}">
                  <a16:creationId xmlns:a16="http://schemas.microsoft.com/office/drawing/2014/main" id="{943DE768-1E51-226F-0C4A-692937CCE237}"/>
                </a:ext>
              </a:extLst>
            </p:cNvPr>
            <p:cNvSpPr/>
            <p:nvPr/>
          </p:nvSpPr>
          <p:spPr>
            <a:xfrm>
              <a:off x="4447060" y="3655608"/>
              <a:ext cx="48917" cy="73424"/>
            </a:xfrm>
            <a:custGeom>
              <a:avLst/>
              <a:gdLst>
                <a:gd name="connsiteX0" fmla="*/ 24458 w 48917"/>
                <a:gd name="connsiteY0" fmla="*/ 7585 h 73424"/>
                <a:gd name="connsiteX1" fmla="*/ 13320 w 48917"/>
                <a:gd name="connsiteY1" fmla="*/ 14884 h 73424"/>
                <a:gd name="connsiteX2" fmla="*/ 9622 w 48917"/>
                <a:gd name="connsiteY2" fmla="*/ 36736 h 73424"/>
                <a:gd name="connsiteX3" fmla="*/ 13320 w 48917"/>
                <a:gd name="connsiteY3" fmla="*/ 58587 h 73424"/>
                <a:gd name="connsiteX4" fmla="*/ 24458 w 48917"/>
                <a:gd name="connsiteY4" fmla="*/ 65840 h 73424"/>
                <a:gd name="connsiteX5" fmla="*/ 35598 w 48917"/>
                <a:gd name="connsiteY5" fmla="*/ 58587 h 73424"/>
                <a:gd name="connsiteX6" fmla="*/ 39342 w 48917"/>
                <a:gd name="connsiteY6" fmla="*/ 36736 h 73424"/>
                <a:gd name="connsiteX7" fmla="*/ 35598 w 48917"/>
                <a:gd name="connsiteY7" fmla="*/ 14884 h 73424"/>
                <a:gd name="connsiteX8" fmla="*/ 24458 w 48917"/>
                <a:gd name="connsiteY8" fmla="*/ 7585 h 73424"/>
                <a:gd name="connsiteX9" fmla="*/ 24458 w 48917"/>
                <a:gd name="connsiteY9" fmla="*/ 0 h 73424"/>
                <a:gd name="connsiteX10" fmla="*/ 42613 w 48917"/>
                <a:gd name="connsiteY10" fmla="*/ 9434 h 73424"/>
                <a:gd name="connsiteX11" fmla="*/ 48917 w 48917"/>
                <a:gd name="connsiteY11" fmla="*/ 36736 h 73424"/>
                <a:gd name="connsiteX12" fmla="*/ 42613 w 48917"/>
                <a:gd name="connsiteY12" fmla="*/ 64039 h 73424"/>
                <a:gd name="connsiteX13" fmla="*/ 24458 w 48917"/>
                <a:gd name="connsiteY13" fmla="*/ 73425 h 73424"/>
                <a:gd name="connsiteX14" fmla="*/ 6257 w 48917"/>
                <a:gd name="connsiteY14" fmla="*/ 64039 h 73424"/>
                <a:gd name="connsiteX15" fmla="*/ 0 w 48917"/>
                <a:gd name="connsiteY15" fmla="*/ 36736 h 73424"/>
                <a:gd name="connsiteX16" fmla="*/ 6257 w 48917"/>
                <a:gd name="connsiteY16" fmla="*/ 9434 h 73424"/>
                <a:gd name="connsiteX17" fmla="*/ 24458 w 48917"/>
                <a:gd name="connsiteY17" fmla="*/ 0 h 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17" h="73424">
                  <a:moveTo>
                    <a:pt x="24458" y="7585"/>
                  </a:moveTo>
                  <a:cubicBezTo>
                    <a:pt x="19528" y="7585"/>
                    <a:pt x="15815" y="10018"/>
                    <a:pt x="13320" y="14884"/>
                  </a:cubicBezTo>
                  <a:cubicBezTo>
                    <a:pt x="10854" y="19719"/>
                    <a:pt x="9622" y="27003"/>
                    <a:pt x="9622" y="36736"/>
                  </a:cubicBezTo>
                  <a:cubicBezTo>
                    <a:pt x="9622" y="46438"/>
                    <a:pt x="10854" y="53721"/>
                    <a:pt x="13320" y="58587"/>
                  </a:cubicBezTo>
                  <a:cubicBezTo>
                    <a:pt x="15815" y="63422"/>
                    <a:pt x="19528" y="65840"/>
                    <a:pt x="24458" y="65840"/>
                  </a:cubicBezTo>
                  <a:cubicBezTo>
                    <a:pt x="29419" y="65840"/>
                    <a:pt x="33132" y="63422"/>
                    <a:pt x="35598" y="58587"/>
                  </a:cubicBezTo>
                  <a:cubicBezTo>
                    <a:pt x="38094" y="53721"/>
                    <a:pt x="39342" y="46438"/>
                    <a:pt x="39342" y="36736"/>
                  </a:cubicBezTo>
                  <a:cubicBezTo>
                    <a:pt x="39342" y="27003"/>
                    <a:pt x="38094" y="19719"/>
                    <a:pt x="35598" y="14884"/>
                  </a:cubicBezTo>
                  <a:cubicBezTo>
                    <a:pt x="33132" y="10018"/>
                    <a:pt x="29419" y="7585"/>
                    <a:pt x="24458" y="7585"/>
                  </a:cubicBezTo>
                  <a:moveTo>
                    <a:pt x="24458" y="0"/>
                  </a:moveTo>
                  <a:cubicBezTo>
                    <a:pt x="32390" y="0"/>
                    <a:pt x="38441" y="3144"/>
                    <a:pt x="42613" y="9434"/>
                  </a:cubicBezTo>
                  <a:cubicBezTo>
                    <a:pt x="46816" y="15690"/>
                    <a:pt x="48917" y="24790"/>
                    <a:pt x="48917" y="36736"/>
                  </a:cubicBezTo>
                  <a:cubicBezTo>
                    <a:pt x="48917" y="48649"/>
                    <a:pt x="46816" y="57751"/>
                    <a:pt x="42613" y="64039"/>
                  </a:cubicBezTo>
                  <a:cubicBezTo>
                    <a:pt x="38441" y="70296"/>
                    <a:pt x="32390" y="73425"/>
                    <a:pt x="24458" y="73425"/>
                  </a:cubicBezTo>
                  <a:cubicBezTo>
                    <a:pt x="16527" y="73425"/>
                    <a:pt x="10460" y="70296"/>
                    <a:pt x="6257" y="64039"/>
                  </a:cubicBezTo>
                  <a:cubicBezTo>
                    <a:pt x="2085" y="57751"/>
                    <a:pt x="0" y="48649"/>
                    <a:pt x="0" y="36736"/>
                  </a:cubicBezTo>
                  <a:cubicBezTo>
                    <a:pt x="0" y="24790"/>
                    <a:pt x="2085" y="15690"/>
                    <a:pt x="6257" y="9434"/>
                  </a:cubicBezTo>
                  <a:cubicBezTo>
                    <a:pt x="10460" y="3144"/>
                    <a:pt x="16527" y="0"/>
                    <a:pt x="24458" y="0"/>
                  </a:cubicBezTo>
                  <a:close/>
                </a:path>
              </a:pathLst>
            </a:custGeom>
            <a:solidFill>
              <a:srgbClr val="000000"/>
            </a:solidFill>
            <a:ln w="1167"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ADA70A33-7F75-4988-6F21-C85F7E0D21CC}"/>
                </a:ext>
              </a:extLst>
            </p:cNvPr>
            <p:cNvSpPr/>
            <p:nvPr/>
          </p:nvSpPr>
          <p:spPr>
            <a:xfrm>
              <a:off x="4453837" y="3412483"/>
              <a:ext cx="42139" cy="70769"/>
            </a:xfrm>
            <a:custGeom>
              <a:avLst/>
              <a:gdLst>
                <a:gd name="connsiteX0" fmla="*/ 1375 w 42139"/>
                <a:gd name="connsiteY0" fmla="*/ 62711 h 70769"/>
                <a:gd name="connsiteX1" fmla="*/ 17017 w 42139"/>
                <a:gd name="connsiteY1" fmla="*/ 62711 h 70769"/>
                <a:gd name="connsiteX2" fmla="*/ 17017 w 42139"/>
                <a:gd name="connsiteY2" fmla="*/ 8721 h 70769"/>
                <a:gd name="connsiteX3" fmla="*/ 0 w 42139"/>
                <a:gd name="connsiteY3" fmla="*/ 12134 h 70769"/>
                <a:gd name="connsiteX4" fmla="*/ 0 w 42139"/>
                <a:gd name="connsiteY4" fmla="*/ 3412 h 70769"/>
                <a:gd name="connsiteX5" fmla="*/ 16922 w 42139"/>
                <a:gd name="connsiteY5" fmla="*/ 0 h 70769"/>
                <a:gd name="connsiteX6" fmla="*/ 26498 w 42139"/>
                <a:gd name="connsiteY6" fmla="*/ 0 h 70769"/>
                <a:gd name="connsiteX7" fmla="*/ 26498 w 42139"/>
                <a:gd name="connsiteY7" fmla="*/ 62711 h 70769"/>
                <a:gd name="connsiteX8" fmla="*/ 42140 w 42139"/>
                <a:gd name="connsiteY8" fmla="*/ 62711 h 70769"/>
                <a:gd name="connsiteX9" fmla="*/ 42140 w 42139"/>
                <a:gd name="connsiteY9" fmla="*/ 70769 h 70769"/>
                <a:gd name="connsiteX10" fmla="*/ 1375 w 42139"/>
                <a:gd name="connsiteY10" fmla="*/ 70769 h 70769"/>
                <a:gd name="connsiteX11" fmla="*/ 1375 w 42139"/>
                <a:gd name="connsiteY11" fmla="*/ 62711 h 7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39" h="70769">
                  <a:moveTo>
                    <a:pt x="1375" y="62711"/>
                  </a:moveTo>
                  <a:lnTo>
                    <a:pt x="17017" y="62711"/>
                  </a:lnTo>
                  <a:lnTo>
                    <a:pt x="17017" y="8721"/>
                  </a:lnTo>
                  <a:lnTo>
                    <a:pt x="0" y="12134"/>
                  </a:lnTo>
                  <a:lnTo>
                    <a:pt x="0" y="3412"/>
                  </a:lnTo>
                  <a:lnTo>
                    <a:pt x="16922" y="0"/>
                  </a:lnTo>
                  <a:lnTo>
                    <a:pt x="26498" y="0"/>
                  </a:lnTo>
                  <a:lnTo>
                    <a:pt x="26498" y="62711"/>
                  </a:lnTo>
                  <a:lnTo>
                    <a:pt x="42140" y="62711"/>
                  </a:lnTo>
                  <a:lnTo>
                    <a:pt x="42140" y="70769"/>
                  </a:lnTo>
                  <a:lnTo>
                    <a:pt x="1375" y="70769"/>
                  </a:lnTo>
                  <a:lnTo>
                    <a:pt x="1375" y="62711"/>
                  </a:lnTo>
                  <a:close/>
                </a:path>
              </a:pathLst>
            </a:custGeom>
            <a:solidFill>
              <a:srgbClr val="000000"/>
            </a:solidFill>
            <a:ln w="1167" cap="flat">
              <a:noFill/>
              <a:prstDash val="solid"/>
              <a:miter/>
            </a:ln>
          </p:spPr>
          <p:txBody>
            <a:bodyPr rtlCol="0" anchor="ctr"/>
            <a:lstStyle/>
            <a:p>
              <a:endParaRPr lang="en-DE"/>
            </a:p>
          </p:txBody>
        </p:sp>
        <p:sp>
          <p:nvSpPr>
            <p:cNvPr id="165" name="Freeform 164">
              <a:extLst>
                <a:ext uri="{FF2B5EF4-FFF2-40B4-BE49-F238E27FC236}">
                  <a16:creationId xmlns:a16="http://schemas.microsoft.com/office/drawing/2014/main" id="{8B89A710-1BE9-1CA2-40FB-71B0B8686673}"/>
                </a:ext>
              </a:extLst>
            </p:cNvPr>
            <p:cNvSpPr/>
            <p:nvPr/>
          </p:nvSpPr>
          <p:spPr>
            <a:xfrm>
              <a:off x="4451040" y="3166797"/>
              <a:ext cx="44936" cy="72049"/>
            </a:xfrm>
            <a:custGeom>
              <a:avLst/>
              <a:gdLst>
                <a:gd name="connsiteX0" fmla="*/ 11519 w 44936"/>
                <a:gd name="connsiteY0" fmla="*/ 63992 h 72049"/>
                <a:gd name="connsiteX1" fmla="*/ 44937 w 44936"/>
                <a:gd name="connsiteY1" fmla="*/ 63992 h 72049"/>
                <a:gd name="connsiteX2" fmla="*/ 44937 w 44936"/>
                <a:gd name="connsiteY2" fmla="*/ 72050 h 72049"/>
                <a:gd name="connsiteX3" fmla="*/ 0 w 44936"/>
                <a:gd name="connsiteY3" fmla="*/ 72050 h 72049"/>
                <a:gd name="connsiteX4" fmla="*/ 0 w 44936"/>
                <a:gd name="connsiteY4" fmla="*/ 63992 h 72049"/>
                <a:gd name="connsiteX5" fmla="*/ 14837 w 44936"/>
                <a:gd name="connsiteY5" fmla="*/ 48870 h 72049"/>
                <a:gd name="connsiteX6" fmla="*/ 26687 w 44936"/>
                <a:gd name="connsiteY6" fmla="*/ 36593 h 72049"/>
                <a:gd name="connsiteX7" fmla="*/ 33087 w 44936"/>
                <a:gd name="connsiteY7" fmla="*/ 27872 h 72049"/>
                <a:gd name="connsiteX8" fmla="*/ 34935 w 44936"/>
                <a:gd name="connsiteY8" fmla="*/ 20810 h 72049"/>
                <a:gd name="connsiteX9" fmla="*/ 30953 w 44936"/>
                <a:gd name="connsiteY9" fmla="*/ 11614 h 72049"/>
                <a:gd name="connsiteX10" fmla="*/ 20667 w 44936"/>
                <a:gd name="connsiteY10" fmla="*/ 8059 h 72049"/>
                <a:gd name="connsiteX11" fmla="*/ 11140 w 44936"/>
                <a:gd name="connsiteY11" fmla="*/ 9623 h 72049"/>
                <a:gd name="connsiteX12" fmla="*/ 475 w 44936"/>
                <a:gd name="connsiteY12" fmla="*/ 14363 h 72049"/>
                <a:gd name="connsiteX13" fmla="*/ 475 w 44936"/>
                <a:gd name="connsiteY13" fmla="*/ 4693 h 72049"/>
                <a:gd name="connsiteX14" fmla="*/ 11282 w 44936"/>
                <a:gd name="connsiteY14" fmla="*/ 1185 h 72049"/>
                <a:gd name="connsiteX15" fmla="*/ 20477 w 44936"/>
                <a:gd name="connsiteY15" fmla="*/ 0 h 72049"/>
                <a:gd name="connsiteX16" fmla="*/ 38016 w 44936"/>
                <a:gd name="connsiteY16" fmla="*/ 5498 h 72049"/>
                <a:gd name="connsiteX17" fmla="*/ 44557 w 44936"/>
                <a:gd name="connsiteY17" fmla="*/ 20193 h 72049"/>
                <a:gd name="connsiteX18" fmla="*/ 42898 w 44936"/>
                <a:gd name="connsiteY18" fmla="*/ 28488 h 72049"/>
                <a:gd name="connsiteX19" fmla="*/ 36973 w 44936"/>
                <a:gd name="connsiteY19" fmla="*/ 37684 h 72049"/>
                <a:gd name="connsiteX20" fmla="*/ 29437 w 44936"/>
                <a:gd name="connsiteY20" fmla="*/ 45648 h 72049"/>
                <a:gd name="connsiteX21" fmla="*/ 11519 w 44936"/>
                <a:gd name="connsiteY21" fmla="*/ 63992 h 7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936" h="72049">
                  <a:moveTo>
                    <a:pt x="11519" y="63992"/>
                  </a:moveTo>
                  <a:lnTo>
                    <a:pt x="44937" y="63992"/>
                  </a:lnTo>
                  <a:lnTo>
                    <a:pt x="44937" y="72050"/>
                  </a:lnTo>
                  <a:lnTo>
                    <a:pt x="0" y="72050"/>
                  </a:lnTo>
                  <a:lnTo>
                    <a:pt x="0" y="63992"/>
                  </a:lnTo>
                  <a:cubicBezTo>
                    <a:pt x="3634" y="60231"/>
                    <a:pt x="8581" y="55190"/>
                    <a:pt x="14837" y="48870"/>
                  </a:cubicBezTo>
                  <a:cubicBezTo>
                    <a:pt x="21126" y="42519"/>
                    <a:pt x="25076" y="38427"/>
                    <a:pt x="26687" y="36593"/>
                  </a:cubicBezTo>
                  <a:cubicBezTo>
                    <a:pt x="29752" y="33150"/>
                    <a:pt x="31885" y="30242"/>
                    <a:pt x="33087" y="27872"/>
                  </a:cubicBezTo>
                  <a:cubicBezTo>
                    <a:pt x="34319" y="25470"/>
                    <a:pt x="34935" y="23116"/>
                    <a:pt x="34935" y="20810"/>
                  </a:cubicBezTo>
                  <a:cubicBezTo>
                    <a:pt x="34935" y="17049"/>
                    <a:pt x="33608" y="13983"/>
                    <a:pt x="30953" y="11614"/>
                  </a:cubicBezTo>
                  <a:cubicBezTo>
                    <a:pt x="28331" y="9244"/>
                    <a:pt x="24902" y="8059"/>
                    <a:pt x="20667" y="8059"/>
                  </a:cubicBezTo>
                  <a:cubicBezTo>
                    <a:pt x="17665" y="8059"/>
                    <a:pt x="14490" y="8581"/>
                    <a:pt x="11140" y="9623"/>
                  </a:cubicBezTo>
                  <a:cubicBezTo>
                    <a:pt x="7822" y="10666"/>
                    <a:pt x="4267" y="12247"/>
                    <a:pt x="475" y="14363"/>
                  </a:cubicBezTo>
                  <a:lnTo>
                    <a:pt x="475" y="4693"/>
                  </a:lnTo>
                  <a:cubicBezTo>
                    <a:pt x="4331" y="3145"/>
                    <a:pt x="7932" y="1975"/>
                    <a:pt x="11282" y="1185"/>
                  </a:cubicBezTo>
                  <a:cubicBezTo>
                    <a:pt x="14632" y="395"/>
                    <a:pt x="17697" y="0"/>
                    <a:pt x="20477" y="0"/>
                  </a:cubicBezTo>
                  <a:cubicBezTo>
                    <a:pt x="27808" y="0"/>
                    <a:pt x="33655" y="1832"/>
                    <a:pt x="38016" y="5498"/>
                  </a:cubicBezTo>
                  <a:cubicBezTo>
                    <a:pt x="42377" y="9164"/>
                    <a:pt x="44557" y="14063"/>
                    <a:pt x="44557" y="20193"/>
                  </a:cubicBezTo>
                  <a:cubicBezTo>
                    <a:pt x="44557" y="23101"/>
                    <a:pt x="44004" y="25866"/>
                    <a:pt x="42898" y="28488"/>
                  </a:cubicBezTo>
                  <a:cubicBezTo>
                    <a:pt x="41824" y="31080"/>
                    <a:pt x="39849" y="34144"/>
                    <a:pt x="36973" y="37684"/>
                  </a:cubicBezTo>
                  <a:cubicBezTo>
                    <a:pt x="36183" y="38600"/>
                    <a:pt x="33672" y="41255"/>
                    <a:pt x="29437" y="45648"/>
                  </a:cubicBezTo>
                  <a:cubicBezTo>
                    <a:pt x="25202" y="50009"/>
                    <a:pt x="19229" y="56123"/>
                    <a:pt x="11519" y="63992"/>
                  </a:cubicBezTo>
                  <a:close/>
                </a:path>
              </a:pathLst>
            </a:custGeom>
            <a:solidFill>
              <a:srgbClr val="000000"/>
            </a:solidFill>
            <a:ln w="1167"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3D8F0773-4002-B04A-4575-9A19FA160EE0}"/>
                </a:ext>
              </a:extLst>
            </p:cNvPr>
            <p:cNvSpPr/>
            <p:nvPr/>
          </p:nvSpPr>
          <p:spPr>
            <a:xfrm>
              <a:off x="4449382" y="2922392"/>
              <a:ext cx="46594" cy="73424"/>
            </a:xfrm>
            <a:custGeom>
              <a:avLst/>
              <a:gdLst>
                <a:gd name="connsiteX0" fmla="*/ 31995 w 46594"/>
                <a:gd name="connsiteY0" fmla="*/ 33892 h 73424"/>
                <a:gd name="connsiteX1" fmla="*/ 42707 w 46594"/>
                <a:gd name="connsiteY1" fmla="*/ 40006 h 73424"/>
                <a:gd name="connsiteX2" fmla="*/ 46595 w 46594"/>
                <a:gd name="connsiteY2" fmla="*/ 51477 h 73424"/>
                <a:gd name="connsiteX3" fmla="*/ 39390 w 46594"/>
                <a:gd name="connsiteY3" fmla="*/ 67689 h 73424"/>
                <a:gd name="connsiteX4" fmla="*/ 18913 w 46594"/>
                <a:gd name="connsiteY4" fmla="*/ 73424 h 73424"/>
                <a:gd name="connsiteX5" fmla="*/ 9717 w 46594"/>
                <a:gd name="connsiteY5" fmla="*/ 72523 h 73424"/>
                <a:gd name="connsiteX6" fmla="*/ 0 w 46594"/>
                <a:gd name="connsiteY6" fmla="*/ 69916 h 73424"/>
                <a:gd name="connsiteX7" fmla="*/ 0 w 46594"/>
                <a:gd name="connsiteY7" fmla="*/ 60674 h 73424"/>
                <a:gd name="connsiteX8" fmla="*/ 8721 w 46594"/>
                <a:gd name="connsiteY8" fmla="*/ 64180 h 73424"/>
                <a:gd name="connsiteX9" fmla="*/ 18628 w 46594"/>
                <a:gd name="connsiteY9" fmla="*/ 65366 h 73424"/>
                <a:gd name="connsiteX10" fmla="*/ 32327 w 46594"/>
                <a:gd name="connsiteY10" fmla="*/ 61811 h 73424"/>
                <a:gd name="connsiteX11" fmla="*/ 37067 w 46594"/>
                <a:gd name="connsiteY11" fmla="*/ 51477 h 73424"/>
                <a:gd name="connsiteX12" fmla="*/ 32658 w 46594"/>
                <a:gd name="connsiteY12" fmla="*/ 41713 h 73424"/>
                <a:gd name="connsiteX13" fmla="*/ 20477 w 46594"/>
                <a:gd name="connsiteY13" fmla="*/ 38158 h 73424"/>
                <a:gd name="connsiteX14" fmla="*/ 12229 w 46594"/>
                <a:gd name="connsiteY14" fmla="*/ 38158 h 73424"/>
                <a:gd name="connsiteX15" fmla="*/ 12229 w 46594"/>
                <a:gd name="connsiteY15" fmla="*/ 30289 h 73424"/>
                <a:gd name="connsiteX16" fmla="*/ 20856 w 46594"/>
                <a:gd name="connsiteY16" fmla="*/ 30289 h 73424"/>
                <a:gd name="connsiteX17" fmla="*/ 31664 w 46594"/>
                <a:gd name="connsiteY17" fmla="*/ 27493 h 73424"/>
                <a:gd name="connsiteX18" fmla="*/ 35408 w 46594"/>
                <a:gd name="connsiteY18" fmla="*/ 19340 h 73424"/>
                <a:gd name="connsiteX19" fmla="*/ 31521 w 46594"/>
                <a:gd name="connsiteY19" fmla="*/ 10997 h 73424"/>
                <a:gd name="connsiteX20" fmla="*/ 20477 w 46594"/>
                <a:gd name="connsiteY20" fmla="*/ 8058 h 73424"/>
                <a:gd name="connsiteX21" fmla="*/ 12039 w 46594"/>
                <a:gd name="connsiteY21" fmla="*/ 8911 h 73424"/>
                <a:gd name="connsiteX22" fmla="*/ 2133 w 46594"/>
                <a:gd name="connsiteY22" fmla="*/ 11566 h 73424"/>
                <a:gd name="connsiteX23" fmla="*/ 2133 w 46594"/>
                <a:gd name="connsiteY23" fmla="*/ 3034 h 73424"/>
                <a:gd name="connsiteX24" fmla="*/ 12324 w 46594"/>
                <a:gd name="connsiteY24" fmla="*/ 758 h 73424"/>
                <a:gd name="connsiteX25" fmla="*/ 21330 w 46594"/>
                <a:gd name="connsiteY25" fmla="*/ 0 h 73424"/>
                <a:gd name="connsiteX26" fmla="*/ 38584 w 46594"/>
                <a:gd name="connsiteY26" fmla="*/ 4977 h 73424"/>
                <a:gd name="connsiteX27" fmla="*/ 44935 w 46594"/>
                <a:gd name="connsiteY27" fmla="*/ 18344 h 73424"/>
                <a:gd name="connsiteX28" fmla="*/ 41570 w 46594"/>
                <a:gd name="connsiteY28" fmla="*/ 28298 h 73424"/>
                <a:gd name="connsiteX29" fmla="*/ 31995 w 46594"/>
                <a:gd name="connsiteY29" fmla="*/ 33892 h 7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6594" h="73424">
                  <a:moveTo>
                    <a:pt x="31995" y="33892"/>
                  </a:moveTo>
                  <a:cubicBezTo>
                    <a:pt x="36577" y="34871"/>
                    <a:pt x="40148" y="36910"/>
                    <a:pt x="42707" y="40006"/>
                  </a:cubicBezTo>
                  <a:cubicBezTo>
                    <a:pt x="45299" y="43103"/>
                    <a:pt x="46595" y="46927"/>
                    <a:pt x="46595" y="51477"/>
                  </a:cubicBezTo>
                  <a:cubicBezTo>
                    <a:pt x="46595" y="58461"/>
                    <a:pt x="44193" y="63865"/>
                    <a:pt x="39390" y="67689"/>
                  </a:cubicBezTo>
                  <a:cubicBezTo>
                    <a:pt x="34587" y="71513"/>
                    <a:pt x="27760" y="73424"/>
                    <a:pt x="18913" y="73424"/>
                  </a:cubicBezTo>
                  <a:cubicBezTo>
                    <a:pt x="15942" y="73424"/>
                    <a:pt x="12877" y="73124"/>
                    <a:pt x="9717" y="72523"/>
                  </a:cubicBezTo>
                  <a:cubicBezTo>
                    <a:pt x="6589" y="71955"/>
                    <a:pt x="3350" y="71085"/>
                    <a:pt x="0" y="69916"/>
                  </a:cubicBezTo>
                  <a:lnTo>
                    <a:pt x="0" y="60674"/>
                  </a:lnTo>
                  <a:cubicBezTo>
                    <a:pt x="2654" y="62222"/>
                    <a:pt x="5560" y="63391"/>
                    <a:pt x="8721" y="64180"/>
                  </a:cubicBezTo>
                  <a:cubicBezTo>
                    <a:pt x="11882" y="64970"/>
                    <a:pt x="15184" y="65366"/>
                    <a:pt x="18628" y="65366"/>
                  </a:cubicBezTo>
                  <a:cubicBezTo>
                    <a:pt x="24632" y="65366"/>
                    <a:pt x="29198" y="64180"/>
                    <a:pt x="32327" y="61811"/>
                  </a:cubicBezTo>
                  <a:cubicBezTo>
                    <a:pt x="35488" y="59441"/>
                    <a:pt x="37067" y="55997"/>
                    <a:pt x="37067" y="51477"/>
                  </a:cubicBezTo>
                  <a:cubicBezTo>
                    <a:pt x="37067" y="47306"/>
                    <a:pt x="35598" y="44051"/>
                    <a:pt x="32658" y="41713"/>
                  </a:cubicBezTo>
                  <a:cubicBezTo>
                    <a:pt x="29752" y="39343"/>
                    <a:pt x="25691" y="38158"/>
                    <a:pt x="20477" y="38158"/>
                  </a:cubicBezTo>
                  <a:lnTo>
                    <a:pt x="12229" y="38158"/>
                  </a:lnTo>
                  <a:lnTo>
                    <a:pt x="12229" y="30289"/>
                  </a:lnTo>
                  <a:lnTo>
                    <a:pt x="20856" y="30289"/>
                  </a:lnTo>
                  <a:cubicBezTo>
                    <a:pt x="25564" y="30289"/>
                    <a:pt x="29167" y="29357"/>
                    <a:pt x="31664" y="27493"/>
                  </a:cubicBezTo>
                  <a:cubicBezTo>
                    <a:pt x="34160" y="25596"/>
                    <a:pt x="35408" y="22879"/>
                    <a:pt x="35408" y="19340"/>
                  </a:cubicBezTo>
                  <a:cubicBezTo>
                    <a:pt x="35408" y="15705"/>
                    <a:pt x="34113" y="12925"/>
                    <a:pt x="31521" y="10997"/>
                  </a:cubicBezTo>
                  <a:cubicBezTo>
                    <a:pt x="28962" y="9038"/>
                    <a:pt x="25281" y="8058"/>
                    <a:pt x="20477" y="8058"/>
                  </a:cubicBezTo>
                  <a:cubicBezTo>
                    <a:pt x="17854" y="8058"/>
                    <a:pt x="15041" y="8343"/>
                    <a:pt x="12039" y="8911"/>
                  </a:cubicBezTo>
                  <a:cubicBezTo>
                    <a:pt x="9038" y="9480"/>
                    <a:pt x="5736" y="10365"/>
                    <a:pt x="2133" y="11566"/>
                  </a:cubicBezTo>
                  <a:lnTo>
                    <a:pt x="2133" y="3034"/>
                  </a:lnTo>
                  <a:cubicBezTo>
                    <a:pt x="5766" y="2022"/>
                    <a:pt x="9163" y="1264"/>
                    <a:pt x="12324" y="758"/>
                  </a:cubicBezTo>
                  <a:cubicBezTo>
                    <a:pt x="15515" y="253"/>
                    <a:pt x="18517" y="0"/>
                    <a:pt x="21330" y="0"/>
                  </a:cubicBezTo>
                  <a:cubicBezTo>
                    <a:pt x="28598" y="0"/>
                    <a:pt x="34349" y="1659"/>
                    <a:pt x="38584" y="4977"/>
                  </a:cubicBezTo>
                  <a:cubicBezTo>
                    <a:pt x="42819" y="8264"/>
                    <a:pt x="44935" y="12719"/>
                    <a:pt x="44935" y="18344"/>
                  </a:cubicBezTo>
                  <a:cubicBezTo>
                    <a:pt x="44935" y="22263"/>
                    <a:pt x="43813" y="25581"/>
                    <a:pt x="41570" y="28298"/>
                  </a:cubicBezTo>
                  <a:cubicBezTo>
                    <a:pt x="39327" y="30984"/>
                    <a:pt x="36135" y="32849"/>
                    <a:pt x="31995" y="33892"/>
                  </a:cubicBezTo>
                  <a:close/>
                </a:path>
              </a:pathLst>
            </a:custGeom>
            <a:solidFill>
              <a:srgbClr val="000000"/>
            </a:solidFill>
            <a:ln w="1167" cap="flat">
              <a:noFill/>
              <a:prstDash val="solid"/>
              <a:miter/>
            </a:ln>
          </p:spPr>
          <p:txBody>
            <a:bodyPr rtlCol="0" anchor="ctr"/>
            <a:lstStyle/>
            <a:p>
              <a:endParaRPr lang="en-DE"/>
            </a:p>
          </p:txBody>
        </p:sp>
        <p:sp>
          <p:nvSpPr>
            <p:cNvPr id="167" name="Freeform 166">
              <a:extLst>
                <a:ext uri="{FF2B5EF4-FFF2-40B4-BE49-F238E27FC236}">
                  <a16:creationId xmlns:a16="http://schemas.microsoft.com/office/drawing/2014/main" id="{148A9201-0743-AFF9-378E-522E5CD90747}"/>
                </a:ext>
              </a:extLst>
            </p:cNvPr>
            <p:cNvSpPr/>
            <p:nvPr/>
          </p:nvSpPr>
          <p:spPr>
            <a:xfrm>
              <a:off x="4243244" y="3664923"/>
              <a:ext cx="73835" cy="60844"/>
            </a:xfrm>
            <a:custGeom>
              <a:avLst/>
              <a:gdLst>
                <a:gd name="connsiteX0" fmla="*/ 33547 w 73835"/>
                <a:gd name="connsiteY0" fmla="*/ 0 h 60844"/>
                <a:gd name="connsiteX1" fmla="*/ 44674 w 73835"/>
                <a:gd name="connsiteY1" fmla="*/ 3344 h 60844"/>
                <a:gd name="connsiteX2" fmla="*/ 50868 w 73835"/>
                <a:gd name="connsiteY2" fmla="*/ 11676 h 60844"/>
                <a:gd name="connsiteX3" fmla="*/ 48621 w 73835"/>
                <a:gd name="connsiteY3" fmla="*/ 18254 h 60844"/>
                <a:gd name="connsiteX4" fmla="*/ 42646 w 73835"/>
                <a:gd name="connsiteY4" fmla="*/ 21762 h 60844"/>
                <a:gd name="connsiteX5" fmla="*/ 45332 w 73835"/>
                <a:gd name="connsiteY5" fmla="*/ 24229 h 60844"/>
                <a:gd name="connsiteX6" fmla="*/ 47853 w 73835"/>
                <a:gd name="connsiteY6" fmla="*/ 27189 h 60844"/>
                <a:gd name="connsiteX7" fmla="*/ 50101 w 73835"/>
                <a:gd name="connsiteY7" fmla="*/ 31519 h 60844"/>
                <a:gd name="connsiteX8" fmla="*/ 50868 w 73835"/>
                <a:gd name="connsiteY8" fmla="*/ 36672 h 60844"/>
                <a:gd name="connsiteX9" fmla="*/ 47360 w 73835"/>
                <a:gd name="connsiteY9" fmla="*/ 47580 h 60844"/>
                <a:gd name="connsiteX10" fmla="*/ 71478 w 73835"/>
                <a:gd name="connsiteY10" fmla="*/ 53773 h 60844"/>
                <a:gd name="connsiteX11" fmla="*/ 73835 w 73835"/>
                <a:gd name="connsiteY11" fmla="*/ 57665 h 60844"/>
                <a:gd name="connsiteX12" fmla="*/ 72958 w 73835"/>
                <a:gd name="connsiteY12" fmla="*/ 59968 h 60844"/>
                <a:gd name="connsiteX13" fmla="*/ 70820 w 73835"/>
                <a:gd name="connsiteY13" fmla="*/ 60844 h 60844"/>
                <a:gd name="connsiteX14" fmla="*/ 69012 w 73835"/>
                <a:gd name="connsiteY14" fmla="*/ 60461 h 60844"/>
                <a:gd name="connsiteX15" fmla="*/ 4056 w 73835"/>
                <a:gd name="connsiteY15" fmla="*/ 44346 h 60844"/>
                <a:gd name="connsiteX16" fmla="*/ 1316 w 73835"/>
                <a:gd name="connsiteY16" fmla="*/ 42810 h 60844"/>
                <a:gd name="connsiteX17" fmla="*/ 165 w 73835"/>
                <a:gd name="connsiteY17" fmla="*/ 41001 h 60844"/>
                <a:gd name="connsiteX18" fmla="*/ 0 w 73835"/>
                <a:gd name="connsiteY18" fmla="*/ 39851 h 60844"/>
                <a:gd name="connsiteX19" fmla="*/ 822 w 73835"/>
                <a:gd name="connsiteY19" fmla="*/ 37493 h 60844"/>
                <a:gd name="connsiteX20" fmla="*/ 3015 w 73835"/>
                <a:gd name="connsiteY20" fmla="*/ 36562 h 60844"/>
                <a:gd name="connsiteX21" fmla="*/ 4495 w 73835"/>
                <a:gd name="connsiteY21" fmla="*/ 36891 h 60844"/>
                <a:gd name="connsiteX22" fmla="*/ 7564 w 73835"/>
                <a:gd name="connsiteY22" fmla="*/ 37603 h 60844"/>
                <a:gd name="connsiteX23" fmla="*/ 10196 w 73835"/>
                <a:gd name="connsiteY23" fmla="*/ 38261 h 60844"/>
                <a:gd name="connsiteX24" fmla="*/ 29052 w 73835"/>
                <a:gd name="connsiteY24" fmla="*/ 42975 h 60844"/>
                <a:gd name="connsiteX25" fmla="*/ 38589 w 73835"/>
                <a:gd name="connsiteY25" fmla="*/ 44564 h 60844"/>
                <a:gd name="connsiteX26" fmla="*/ 45825 w 73835"/>
                <a:gd name="connsiteY26" fmla="*/ 42482 h 60844"/>
                <a:gd name="connsiteX27" fmla="*/ 48346 w 73835"/>
                <a:gd name="connsiteY27" fmla="*/ 36233 h 60844"/>
                <a:gd name="connsiteX28" fmla="*/ 47305 w 73835"/>
                <a:gd name="connsiteY28" fmla="*/ 31245 h 60844"/>
                <a:gd name="connsiteX29" fmla="*/ 44729 w 73835"/>
                <a:gd name="connsiteY29" fmla="*/ 27189 h 60844"/>
                <a:gd name="connsiteX30" fmla="*/ 41659 w 73835"/>
                <a:gd name="connsiteY30" fmla="*/ 24229 h 60844"/>
                <a:gd name="connsiteX31" fmla="*/ 38973 w 73835"/>
                <a:gd name="connsiteY31" fmla="*/ 22310 h 60844"/>
                <a:gd name="connsiteX32" fmla="*/ 37603 w 73835"/>
                <a:gd name="connsiteY32" fmla="*/ 21652 h 60844"/>
                <a:gd name="connsiteX33" fmla="*/ 26147 w 73835"/>
                <a:gd name="connsiteY33" fmla="*/ 18747 h 60844"/>
                <a:gd name="connsiteX34" fmla="*/ 5153 w 73835"/>
                <a:gd name="connsiteY34" fmla="*/ 13430 h 60844"/>
                <a:gd name="connsiteX35" fmla="*/ 2960 w 73835"/>
                <a:gd name="connsiteY35" fmla="*/ 12498 h 60844"/>
                <a:gd name="connsiteX36" fmla="*/ 1699 w 73835"/>
                <a:gd name="connsiteY36" fmla="*/ 11073 h 60844"/>
                <a:gd name="connsiteX37" fmla="*/ 1316 w 73835"/>
                <a:gd name="connsiteY37" fmla="*/ 9868 h 60844"/>
                <a:gd name="connsiteX38" fmla="*/ 1206 w 73835"/>
                <a:gd name="connsiteY38" fmla="*/ 9045 h 60844"/>
                <a:gd name="connsiteX39" fmla="*/ 2028 w 73835"/>
                <a:gd name="connsiteY39" fmla="*/ 6742 h 60844"/>
                <a:gd name="connsiteX40" fmla="*/ 4276 w 73835"/>
                <a:gd name="connsiteY40" fmla="*/ 5811 h 60844"/>
                <a:gd name="connsiteX41" fmla="*/ 5865 w 73835"/>
                <a:gd name="connsiteY41" fmla="*/ 6140 h 60844"/>
                <a:gd name="connsiteX42" fmla="*/ 8990 w 73835"/>
                <a:gd name="connsiteY42" fmla="*/ 6852 h 60844"/>
                <a:gd name="connsiteX43" fmla="*/ 11785 w 73835"/>
                <a:gd name="connsiteY43" fmla="*/ 7510 h 60844"/>
                <a:gd name="connsiteX44" fmla="*/ 19404 w 73835"/>
                <a:gd name="connsiteY44" fmla="*/ 9429 h 60844"/>
                <a:gd name="connsiteX45" fmla="*/ 31518 w 73835"/>
                <a:gd name="connsiteY45" fmla="*/ 12553 h 60844"/>
                <a:gd name="connsiteX46" fmla="*/ 34533 w 73835"/>
                <a:gd name="connsiteY46" fmla="*/ 13266 h 60844"/>
                <a:gd name="connsiteX47" fmla="*/ 38041 w 73835"/>
                <a:gd name="connsiteY47" fmla="*/ 14033 h 60844"/>
                <a:gd name="connsiteX48" fmla="*/ 40782 w 73835"/>
                <a:gd name="connsiteY48" fmla="*/ 14581 h 60844"/>
                <a:gd name="connsiteX49" fmla="*/ 43194 w 73835"/>
                <a:gd name="connsiteY49" fmla="*/ 14801 h 60844"/>
                <a:gd name="connsiteX50" fmla="*/ 48346 w 73835"/>
                <a:gd name="connsiteY50" fmla="*/ 11402 h 60844"/>
                <a:gd name="connsiteX51" fmla="*/ 47579 w 73835"/>
                <a:gd name="connsiteY51" fmla="*/ 8935 h 60844"/>
                <a:gd name="connsiteX52" fmla="*/ 45606 w 73835"/>
                <a:gd name="connsiteY52" fmla="*/ 7017 h 60844"/>
                <a:gd name="connsiteX53" fmla="*/ 42481 w 73835"/>
                <a:gd name="connsiteY53" fmla="*/ 5427 h 60844"/>
                <a:gd name="connsiteX54" fmla="*/ 38809 w 73835"/>
                <a:gd name="connsiteY54" fmla="*/ 4112 h 60844"/>
                <a:gd name="connsiteX55" fmla="*/ 34478 w 73835"/>
                <a:gd name="connsiteY55" fmla="*/ 2905 h 60844"/>
                <a:gd name="connsiteX56" fmla="*/ 32834 w 73835"/>
                <a:gd name="connsiteY56" fmla="*/ 2358 h 60844"/>
                <a:gd name="connsiteX57" fmla="*/ 32450 w 73835"/>
                <a:gd name="connsiteY57" fmla="*/ 1316 h 60844"/>
                <a:gd name="connsiteX58" fmla="*/ 33547 w 73835"/>
                <a:gd name="connsiteY58" fmla="*/ 0 h 6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3835" h="60844">
                  <a:moveTo>
                    <a:pt x="33547" y="0"/>
                  </a:moveTo>
                  <a:cubicBezTo>
                    <a:pt x="38261" y="950"/>
                    <a:pt x="41970" y="2065"/>
                    <a:pt x="44674" y="3344"/>
                  </a:cubicBezTo>
                  <a:cubicBezTo>
                    <a:pt x="48803" y="5391"/>
                    <a:pt x="50868" y="8168"/>
                    <a:pt x="50868" y="11676"/>
                  </a:cubicBezTo>
                  <a:cubicBezTo>
                    <a:pt x="50868" y="14161"/>
                    <a:pt x="50119" y="16354"/>
                    <a:pt x="48621" y="18254"/>
                  </a:cubicBezTo>
                  <a:cubicBezTo>
                    <a:pt x="47122" y="20118"/>
                    <a:pt x="45131" y="21287"/>
                    <a:pt x="42646" y="21762"/>
                  </a:cubicBezTo>
                  <a:cubicBezTo>
                    <a:pt x="43779" y="22712"/>
                    <a:pt x="44674" y="23535"/>
                    <a:pt x="45332" y="24229"/>
                  </a:cubicBezTo>
                  <a:cubicBezTo>
                    <a:pt x="45990" y="24886"/>
                    <a:pt x="46830" y="25873"/>
                    <a:pt x="47853" y="27189"/>
                  </a:cubicBezTo>
                  <a:cubicBezTo>
                    <a:pt x="48840" y="28468"/>
                    <a:pt x="49589" y="29911"/>
                    <a:pt x="50101" y="31519"/>
                  </a:cubicBezTo>
                  <a:cubicBezTo>
                    <a:pt x="50612" y="33126"/>
                    <a:pt x="50868" y="34844"/>
                    <a:pt x="50868" y="36672"/>
                  </a:cubicBezTo>
                  <a:cubicBezTo>
                    <a:pt x="50868" y="41130"/>
                    <a:pt x="49699" y="44766"/>
                    <a:pt x="47360" y="47580"/>
                  </a:cubicBezTo>
                  <a:cubicBezTo>
                    <a:pt x="62671" y="51380"/>
                    <a:pt x="70711" y="53445"/>
                    <a:pt x="71478" y="53773"/>
                  </a:cubicBezTo>
                  <a:cubicBezTo>
                    <a:pt x="73050" y="54833"/>
                    <a:pt x="73835" y="56131"/>
                    <a:pt x="73835" y="57665"/>
                  </a:cubicBezTo>
                  <a:cubicBezTo>
                    <a:pt x="73835" y="58615"/>
                    <a:pt x="73543" y="59383"/>
                    <a:pt x="72958" y="59968"/>
                  </a:cubicBezTo>
                  <a:cubicBezTo>
                    <a:pt x="72410" y="60552"/>
                    <a:pt x="71697" y="60844"/>
                    <a:pt x="70820" y="60844"/>
                  </a:cubicBezTo>
                  <a:cubicBezTo>
                    <a:pt x="70528" y="60808"/>
                    <a:pt x="69925" y="60679"/>
                    <a:pt x="69012" y="60461"/>
                  </a:cubicBezTo>
                  <a:lnTo>
                    <a:pt x="4056" y="44346"/>
                  </a:lnTo>
                  <a:cubicBezTo>
                    <a:pt x="2887" y="44053"/>
                    <a:pt x="1973" y="43542"/>
                    <a:pt x="1316" y="42810"/>
                  </a:cubicBezTo>
                  <a:cubicBezTo>
                    <a:pt x="621" y="42044"/>
                    <a:pt x="238" y="41440"/>
                    <a:pt x="165" y="41001"/>
                  </a:cubicBezTo>
                  <a:cubicBezTo>
                    <a:pt x="55" y="40563"/>
                    <a:pt x="0" y="40180"/>
                    <a:pt x="0" y="39851"/>
                  </a:cubicBezTo>
                  <a:cubicBezTo>
                    <a:pt x="0" y="38865"/>
                    <a:pt x="274" y="38078"/>
                    <a:pt x="822" y="37493"/>
                  </a:cubicBezTo>
                  <a:cubicBezTo>
                    <a:pt x="1334" y="36872"/>
                    <a:pt x="2065" y="36562"/>
                    <a:pt x="3015" y="36562"/>
                  </a:cubicBezTo>
                  <a:cubicBezTo>
                    <a:pt x="3161" y="36562"/>
                    <a:pt x="3654" y="36672"/>
                    <a:pt x="4495" y="36891"/>
                  </a:cubicBezTo>
                  <a:cubicBezTo>
                    <a:pt x="5299" y="37073"/>
                    <a:pt x="6322" y="37311"/>
                    <a:pt x="7564" y="37603"/>
                  </a:cubicBezTo>
                  <a:cubicBezTo>
                    <a:pt x="8770" y="37896"/>
                    <a:pt x="9647" y="38115"/>
                    <a:pt x="10196" y="38261"/>
                  </a:cubicBezTo>
                  <a:lnTo>
                    <a:pt x="29052" y="42975"/>
                  </a:lnTo>
                  <a:cubicBezTo>
                    <a:pt x="33364" y="44034"/>
                    <a:pt x="36543" y="44564"/>
                    <a:pt x="38589" y="44564"/>
                  </a:cubicBezTo>
                  <a:cubicBezTo>
                    <a:pt x="41696" y="44564"/>
                    <a:pt x="44107" y="43871"/>
                    <a:pt x="45825" y="42482"/>
                  </a:cubicBezTo>
                  <a:cubicBezTo>
                    <a:pt x="47506" y="41056"/>
                    <a:pt x="48346" y="38974"/>
                    <a:pt x="48346" y="36233"/>
                  </a:cubicBezTo>
                  <a:cubicBezTo>
                    <a:pt x="48346" y="34515"/>
                    <a:pt x="47999" y="32853"/>
                    <a:pt x="47305" y="31245"/>
                  </a:cubicBezTo>
                  <a:cubicBezTo>
                    <a:pt x="46574" y="29637"/>
                    <a:pt x="45715" y="28286"/>
                    <a:pt x="44729" y="27189"/>
                  </a:cubicBezTo>
                  <a:cubicBezTo>
                    <a:pt x="43742" y="26093"/>
                    <a:pt x="42719" y="25105"/>
                    <a:pt x="41659" y="24229"/>
                  </a:cubicBezTo>
                  <a:cubicBezTo>
                    <a:pt x="40563" y="23352"/>
                    <a:pt x="39668" y="22712"/>
                    <a:pt x="38973" y="22310"/>
                  </a:cubicBezTo>
                  <a:cubicBezTo>
                    <a:pt x="38242" y="21908"/>
                    <a:pt x="37785" y="21688"/>
                    <a:pt x="37603" y="21652"/>
                  </a:cubicBezTo>
                  <a:lnTo>
                    <a:pt x="26147" y="18747"/>
                  </a:lnTo>
                  <a:lnTo>
                    <a:pt x="5153" y="13430"/>
                  </a:lnTo>
                  <a:cubicBezTo>
                    <a:pt x="4276" y="13211"/>
                    <a:pt x="3545" y="12900"/>
                    <a:pt x="2960" y="12498"/>
                  </a:cubicBezTo>
                  <a:cubicBezTo>
                    <a:pt x="2339" y="12059"/>
                    <a:pt x="1919" y="11584"/>
                    <a:pt x="1699" y="11073"/>
                  </a:cubicBezTo>
                  <a:cubicBezTo>
                    <a:pt x="1480" y="10562"/>
                    <a:pt x="1352" y="10159"/>
                    <a:pt x="1316" y="9868"/>
                  </a:cubicBezTo>
                  <a:cubicBezTo>
                    <a:pt x="1242" y="9575"/>
                    <a:pt x="1206" y="9301"/>
                    <a:pt x="1206" y="9045"/>
                  </a:cubicBezTo>
                  <a:cubicBezTo>
                    <a:pt x="1206" y="8131"/>
                    <a:pt x="1480" y="7364"/>
                    <a:pt x="2028" y="6742"/>
                  </a:cubicBezTo>
                  <a:cubicBezTo>
                    <a:pt x="2576" y="6121"/>
                    <a:pt x="3326" y="5811"/>
                    <a:pt x="4276" y="5811"/>
                  </a:cubicBezTo>
                  <a:cubicBezTo>
                    <a:pt x="4458" y="5811"/>
                    <a:pt x="4988" y="5921"/>
                    <a:pt x="5865" y="6140"/>
                  </a:cubicBezTo>
                  <a:cubicBezTo>
                    <a:pt x="6706" y="6322"/>
                    <a:pt x="7747" y="6560"/>
                    <a:pt x="8990" y="6852"/>
                  </a:cubicBezTo>
                  <a:cubicBezTo>
                    <a:pt x="10196" y="7145"/>
                    <a:pt x="11127" y="7364"/>
                    <a:pt x="11785" y="7510"/>
                  </a:cubicBezTo>
                  <a:cubicBezTo>
                    <a:pt x="16390" y="8679"/>
                    <a:pt x="18929" y="9319"/>
                    <a:pt x="19404" y="9429"/>
                  </a:cubicBezTo>
                  <a:lnTo>
                    <a:pt x="31518" y="12553"/>
                  </a:lnTo>
                  <a:cubicBezTo>
                    <a:pt x="31993" y="12662"/>
                    <a:pt x="32998" y="12900"/>
                    <a:pt x="34533" y="13266"/>
                  </a:cubicBezTo>
                  <a:cubicBezTo>
                    <a:pt x="36068" y="13595"/>
                    <a:pt x="37237" y="13851"/>
                    <a:pt x="38041" y="14033"/>
                  </a:cubicBezTo>
                  <a:cubicBezTo>
                    <a:pt x="38809" y="14216"/>
                    <a:pt x="39722" y="14398"/>
                    <a:pt x="40782" y="14581"/>
                  </a:cubicBezTo>
                  <a:cubicBezTo>
                    <a:pt x="41805" y="14727"/>
                    <a:pt x="42609" y="14801"/>
                    <a:pt x="43194" y="14801"/>
                  </a:cubicBezTo>
                  <a:cubicBezTo>
                    <a:pt x="46629" y="14801"/>
                    <a:pt x="48346" y="13668"/>
                    <a:pt x="48346" y="11402"/>
                  </a:cubicBezTo>
                  <a:cubicBezTo>
                    <a:pt x="48346" y="10525"/>
                    <a:pt x="48091" y="9703"/>
                    <a:pt x="47579" y="8935"/>
                  </a:cubicBezTo>
                  <a:cubicBezTo>
                    <a:pt x="47031" y="8168"/>
                    <a:pt x="46373" y="7529"/>
                    <a:pt x="45606" y="7017"/>
                  </a:cubicBezTo>
                  <a:cubicBezTo>
                    <a:pt x="44838" y="6468"/>
                    <a:pt x="43797" y="5938"/>
                    <a:pt x="42481" y="5427"/>
                  </a:cubicBezTo>
                  <a:cubicBezTo>
                    <a:pt x="41129" y="4878"/>
                    <a:pt x="39905" y="4441"/>
                    <a:pt x="38809" y="4112"/>
                  </a:cubicBezTo>
                  <a:cubicBezTo>
                    <a:pt x="37676" y="3783"/>
                    <a:pt x="36232" y="3381"/>
                    <a:pt x="34478" y="2905"/>
                  </a:cubicBezTo>
                  <a:cubicBezTo>
                    <a:pt x="33638" y="2723"/>
                    <a:pt x="33090" y="2540"/>
                    <a:pt x="32834" y="2358"/>
                  </a:cubicBezTo>
                  <a:cubicBezTo>
                    <a:pt x="32578" y="2175"/>
                    <a:pt x="32450" y="1828"/>
                    <a:pt x="32450" y="1316"/>
                  </a:cubicBezTo>
                  <a:cubicBezTo>
                    <a:pt x="32450" y="439"/>
                    <a:pt x="32816" y="0"/>
                    <a:pt x="33547" y="0"/>
                  </a:cubicBezTo>
                  <a:close/>
                </a:path>
              </a:pathLst>
            </a:custGeom>
            <a:solidFill>
              <a:srgbClr val="000000"/>
            </a:solidFill>
            <a:ln w="1167" cap="flat">
              <a:noFill/>
              <a:prstDash val="solid"/>
              <a:miter/>
            </a:ln>
          </p:spPr>
          <p:txBody>
            <a:bodyPr rtlCol="0" anchor="ctr"/>
            <a:lstStyle/>
            <a:p>
              <a:endParaRPr lang="en-DE"/>
            </a:p>
          </p:txBody>
        </p:sp>
      </p:grpSp>
      <p:grpSp>
        <p:nvGrpSpPr>
          <p:cNvPr id="180" name="Group 179">
            <a:extLst>
              <a:ext uri="{FF2B5EF4-FFF2-40B4-BE49-F238E27FC236}">
                <a16:creationId xmlns:a16="http://schemas.microsoft.com/office/drawing/2014/main" id="{0011FCAF-CF28-61E8-0F31-E720E308DB64}"/>
              </a:ext>
            </a:extLst>
          </p:cNvPr>
          <p:cNvGrpSpPr/>
          <p:nvPr/>
        </p:nvGrpSpPr>
        <p:grpSpPr>
          <a:xfrm>
            <a:off x="4606787" y="2959056"/>
            <a:ext cx="2289521" cy="1466429"/>
            <a:chOff x="4606787" y="2959056"/>
            <a:chExt cx="2289521" cy="1466429"/>
          </a:xfrm>
        </p:grpSpPr>
        <p:sp>
          <p:nvSpPr>
            <p:cNvPr id="168" name="Freeform 167">
              <a:extLst>
                <a:ext uri="{FF2B5EF4-FFF2-40B4-BE49-F238E27FC236}">
                  <a16:creationId xmlns:a16="http://schemas.microsoft.com/office/drawing/2014/main" id="{CDEAE769-B9DB-DDC8-BBD0-7581E051A3DF}"/>
                </a:ext>
              </a:extLst>
            </p:cNvPr>
            <p:cNvSpPr/>
            <p:nvPr/>
          </p:nvSpPr>
          <p:spPr>
            <a:xfrm>
              <a:off x="4606787" y="2959056"/>
              <a:ext cx="1343189" cy="1466429"/>
            </a:xfrm>
            <a:custGeom>
              <a:avLst/>
              <a:gdLst>
                <a:gd name="connsiteX0" fmla="*/ 0 w 1343189"/>
                <a:gd name="connsiteY0" fmla="*/ 1466430 h 1466429"/>
                <a:gd name="connsiteX1" fmla="*/ 198432 w 1343189"/>
                <a:gd name="connsiteY1" fmla="*/ 1466430 h 1466429"/>
                <a:gd name="connsiteX2" fmla="*/ 1343190 w 1343189"/>
                <a:gd name="connsiteY2" fmla="*/ 0 h 1466429"/>
                <a:gd name="connsiteX3" fmla="*/ 0 w 1343189"/>
                <a:gd name="connsiteY3" fmla="*/ 0 h 1466429"/>
                <a:gd name="connsiteX4" fmla="*/ 0 w 1343189"/>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89" h="1466429">
                  <a:moveTo>
                    <a:pt x="0" y="1466430"/>
                  </a:moveTo>
                  <a:lnTo>
                    <a:pt x="198432" y="1466430"/>
                  </a:lnTo>
                  <a:lnTo>
                    <a:pt x="1343190" y="0"/>
                  </a:lnTo>
                  <a:lnTo>
                    <a:pt x="0" y="0"/>
                  </a:lnTo>
                  <a:lnTo>
                    <a:pt x="0" y="1466430"/>
                  </a:lnTo>
                  <a:close/>
                </a:path>
              </a:pathLst>
            </a:custGeom>
            <a:solidFill>
              <a:srgbClr val="0000FF">
                <a:alpha val="50000"/>
              </a:srgbClr>
            </a:solidFill>
            <a:ln w="1167" cap="flat">
              <a:noFill/>
              <a:prstDash val="solid"/>
              <a:miter/>
            </a:ln>
          </p:spPr>
          <p:txBody>
            <a:bodyPr rtlCol="0" anchor="ctr"/>
            <a:lstStyle/>
            <a:p>
              <a:endParaRPr lang="en-DE"/>
            </a:p>
          </p:txBody>
        </p:sp>
        <p:sp>
          <p:nvSpPr>
            <p:cNvPr id="169" name="Freeform 168">
              <a:extLst>
                <a:ext uri="{FF2B5EF4-FFF2-40B4-BE49-F238E27FC236}">
                  <a16:creationId xmlns:a16="http://schemas.microsoft.com/office/drawing/2014/main" id="{A8AB8BF0-C100-1ABA-EFFF-5F5B26A43FD4}"/>
                </a:ext>
              </a:extLst>
            </p:cNvPr>
            <p:cNvSpPr/>
            <p:nvPr/>
          </p:nvSpPr>
          <p:spPr>
            <a:xfrm>
              <a:off x="4606787" y="2959056"/>
              <a:ext cx="1343189" cy="1466429"/>
            </a:xfrm>
            <a:custGeom>
              <a:avLst/>
              <a:gdLst>
                <a:gd name="connsiteX0" fmla="*/ 0 w 1343189"/>
                <a:gd name="connsiteY0" fmla="*/ 1466430 h 1466429"/>
                <a:gd name="connsiteX1" fmla="*/ 198432 w 1343189"/>
                <a:gd name="connsiteY1" fmla="*/ 1466430 h 1466429"/>
                <a:gd name="connsiteX2" fmla="*/ 1343190 w 1343189"/>
                <a:gd name="connsiteY2" fmla="*/ 0 h 1466429"/>
                <a:gd name="connsiteX3" fmla="*/ 0 w 1343189"/>
                <a:gd name="connsiteY3" fmla="*/ 0 h 1466429"/>
                <a:gd name="connsiteX4" fmla="*/ 0 w 1343189"/>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89" h="1466429">
                  <a:moveTo>
                    <a:pt x="0" y="1466430"/>
                  </a:moveTo>
                  <a:lnTo>
                    <a:pt x="198432" y="1466430"/>
                  </a:lnTo>
                  <a:lnTo>
                    <a:pt x="1343190" y="0"/>
                  </a:lnTo>
                  <a:lnTo>
                    <a:pt x="0" y="0"/>
                  </a:lnTo>
                  <a:lnTo>
                    <a:pt x="0" y="1466430"/>
                  </a:lnTo>
                </a:path>
              </a:pathLst>
            </a:custGeom>
            <a:noFill/>
            <a:ln w="4667" cap="rnd">
              <a:solidFill>
                <a:srgbClr val="000000">
                  <a:alpha val="50000"/>
                </a:srgbClr>
              </a:solidFill>
              <a:prstDash val="solid"/>
              <a:round/>
            </a:ln>
          </p:spPr>
          <p:txBody>
            <a:bodyPr rtlCol="0" anchor="ctr"/>
            <a:lstStyle/>
            <a:p>
              <a:endParaRPr lang="en-DE"/>
            </a:p>
          </p:txBody>
        </p:sp>
        <p:sp>
          <p:nvSpPr>
            <p:cNvPr id="170" name="Freeform 169">
              <a:extLst>
                <a:ext uri="{FF2B5EF4-FFF2-40B4-BE49-F238E27FC236}">
                  <a16:creationId xmlns:a16="http://schemas.microsoft.com/office/drawing/2014/main" id="{0ED7096A-44A4-E53E-709D-D638CB454216}"/>
                </a:ext>
              </a:extLst>
            </p:cNvPr>
            <p:cNvSpPr/>
            <p:nvPr/>
          </p:nvSpPr>
          <p:spPr>
            <a:xfrm>
              <a:off x="5553116" y="2959056"/>
              <a:ext cx="1343192" cy="1466429"/>
            </a:xfrm>
            <a:custGeom>
              <a:avLst/>
              <a:gdLst>
                <a:gd name="connsiteX0" fmla="*/ 0 w 1343192"/>
                <a:gd name="connsiteY0" fmla="*/ 1466430 h 1466429"/>
                <a:gd name="connsiteX1" fmla="*/ 1343192 w 1343192"/>
                <a:gd name="connsiteY1" fmla="*/ 1466430 h 1466429"/>
                <a:gd name="connsiteX2" fmla="*/ 1343192 w 1343192"/>
                <a:gd name="connsiteY2" fmla="*/ 0 h 1466429"/>
                <a:gd name="connsiteX3" fmla="*/ 1144762 w 1343192"/>
                <a:gd name="connsiteY3" fmla="*/ 0 h 1466429"/>
                <a:gd name="connsiteX4" fmla="*/ 0 w 1343192"/>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92" h="1466429">
                  <a:moveTo>
                    <a:pt x="0" y="1466430"/>
                  </a:moveTo>
                  <a:lnTo>
                    <a:pt x="1343192" y="1466430"/>
                  </a:lnTo>
                  <a:lnTo>
                    <a:pt x="1343192" y="0"/>
                  </a:lnTo>
                  <a:lnTo>
                    <a:pt x="1144762" y="0"/>
                  </a:lnTo>
                  <a:lnTo>
                    <a:pt x="0" y="1466430"/>
                  </a:lnTo>
                  <a:close/>
                </a:path>
              </a:pathLst>
            </a:custGeom>
            <a:solidFill>
              <a:srgbClr val="0000FF">
                <a:alpha val="50000"/>
              </a:srgbClr>
            </a:solidFill>
            <a:ln w="1167" cap="flat">
              <a:noFill/>
              <a:prstDash val="solid"/>
              <a:miter/>
            </a:ln>
          </p:spPr>
          <p:txBody>
            <a:bodyPr rtlCol="0" anchor="ctr"/>
            <a:lstStyle/>
            <a:p>
              <a:endParaRPr lang="en-DE"/>
            </a:p>
          </p:txBody>
        </p:sp>
        <p:sp>
          <p:nvSpPr>
            <p:cNvPr id="171" name="Freeform 170">
              <a:extLst>
                <a:ext uri="{FF2B5EF4-FFF2-40B4-BE49-F238E27FC236}">
                  <a16:creationId xmlns:a16="http://schemas.microsoft.com/office/drawing/2014/main" id="{C169B4C1-64EE-FAC1-4AFA-1A29F2802598}"/>
                </a:ext>
              </a:extLst>
            </p:cNvPr>
            <p:cNvSpPr/>
            <p:nvPr/>
          </p:nvSpPr>
          <p:spPr>
            <a:xfrm>
              <a:off x="5553116" y="2959056"/>
              <a:ext cx="1343192" cy="1466429"/>
            </a:xfrm>
            <a:custGeom>
              <a:avLst/>
              <a:gdLst>
                <a:gd name="connsiteX0" fmla="*/ 0 w 1343192"/>
                <a:gd name="connsiteY0" fmla="*/ 1466430 h 1466429"/>
                <a:gd name="connsiteX1" fmla="*/ 1343192 w 1343192"/>
                <a:gd name="connsiteY1" fmla="*/ 1466430 h 1466429"/>
                <a:gd name="connsiteX2" fmla="*/ 1343192 w 1343192"/>
                <a:gd name="connsiteY2" fmla="*/ 0 h 1466429"/>
                <a:gd name="connsiteX3" fmla="*/ 1144762 w 1343192"/>
                <a:gd name="connsiteY3" fmla="*/ 0 h 1466429"/>
                <a:gd name="connsiteX4" fmla="*/ 0 w 1343192"/>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192" h="1466429">
                  <a:moveTo>
                    <a:pt x="0" y="1466430"/>
                  </a:moveTo>
                  <a:lnTo>
                    <a:pt x="1343192" y="1466430"/>
                  </a:lnTo>
                  <a:lnTo>
                    <a:pt x="1343192" y="0"/>
                  </a:lnTo>
                  <a:lnTo>
                    <a:pt x="1144762" y="0"/>
                  </a:lnTo>
                  <a:lnTo>
                    <a:pt x="0" y="1466430"/>
                  </a:lnTo>
                </a:path>
              </a:pathLst>
            </a:custGeom>
            <a:noFill/>
            <a:ln w="4667" cap="rnd">
              <a:solidFill>
                <a:srgbClr val="000000">
                  <a:alpha val="50000"/>
                </a:srgbClr>
              </a:solidFill>
              <a:prstDash val="solid"/>
              <a:round/>
            </a:ln>
          </p:spPr>
          <p:txBody>
            <a:bodyPr rtlCol="0" anchor="ctr"/>
            <a:lstStyle/>
            <a:p>
              <a:endParaRPr lang="en-DE"/>
            </a:p>
          </p:txBody>
        </p:sp>
        <p:sp>
          <p:nvSpPr>
            <p:cNvPr id="172" name="Freeform 171">
              <a:extLst>
                <a:ext uri="{FF2B5EF4-FFF2-40B4-BE49-F238E27FC236}">
                  <a16:creationId xmlns:a16="http://schemas.microsoft.com/office/drawing/2014/main" id="{92093994-C17C-C0C4-43D5-11D4C3C90EF0}"/>
                </a:ext>
              </a:extLst>
            </p:cNvPr>
            <p:cNvSpPr/>
            <p:nvPr/>
          </p:nvSpPr>
          <p:spPr>
            <a:xfrm>
              <a:off x="4805219" y="2959056"/>
              <a:ext cx="1892658" cy="1466429"/>
            </a:xfrm>
            <a:custGeom>
              <a:avLst/>
              <a:gdLst>
                <a:gd name="connsiteX0" fmla="*/ 0 w 1892658"/>
                <a:gd name="connsiteY0" fmla="*/ 1466430 h 1466429"/>
                <a:gd name="connsiteX1" fmla="*/ 747897 w 1892658"/>
                <a:gd name="connsiteY1" fmla="*/ 1466430 h 1466429"/>
                <a:gd name="connsiteX2" fmla="*/ 1892658 w 1892658"/>
                <a:gd name="connsiteY2" fmla="*/ 0 h 1466429"/>
                <a:gd name="connsiteX3" fmla="*/ 1144758 w 1892658"/>
                <a:gd name="connsiteY3" fmla="*/ 0 h 1466429"/>
                <a:gd name="connsiteX4" fmla="*/ 0 w 1892658"/>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658" h="1466429">
                  <a:moveTo>
                    <a:pt x="0" y="1466430"/>
                  </a:moveTo>
                  <a:lnTo>
                    <a:pt x="747897" y="1466430"/>
                  </a:lnTo>
                  <a:lnTo>
                    <a:pt x="1892658" y="0"/>
                  </a:lnTo>
                  <a:lnTo>
                    <a:pt x="1144758" y="0"/>
                  </a:lnTo>
                  <a:lnTo>
                    <a:pt x="0" y="1466430"/>
                  </a:lnTo>
                  <a:close/>
                </a:path>
              </a:pathLst>
            </a:custGeom>
            <a:solidFill>
              <a:srgbClr val="FF0000">
                <a:alpha val="50000"/>
              </a:srgbClr>
            </a:solidFill>
            <a:ln w="1167" cap="flat">
              <a:noFill/>
              <a:prstDash val="solid"/>
              <a:miter/>
            </a:ln>
          </p:spPr>
          <p:txBody>
            <a:bodyPr rtlCol="0" anchor="ctr"/>
            <a:lstStyle/>
            <a:p>
              <a:endParaRPr lang="en-DE"/>
            </a:p>
          </p:txBody>
        </p:sp>
        <p:sp>
          <p:nvSpPr>
            <p:cNvPr id="173" name="Freeform 172">
              <a:extLst>
                <a:ext uri="{FF2B5EF4-FFF2-40B4-BE49-F238E27FC236}">
                  <a16:creationId xmlns:a16="http://schemas.microsoft.com/office/drawing/2014/main" id="{0DF7B4A7-CBC0-A0BF-4657-BD4CB190FCB9}"/>
                </a:ext>
              </a:extLst>
            </p:cNvPr>
            <p:cNvSpPr/>
            <p:nvPr/>
          </p:nvSpPr>
          <p:spPr>
            <a:xfrm>
              <a:off x="4805219" y="2959056"/>
              <a:ext cx="1892658" cy="1466429"/>
            </a:xfrm>
            <a:custGeom>
              <a:avLst/>
              <a:gdLst>
                <a:gd name="connsiteX0" fmla="*/ 0 w 1892658"/>
                <a:gd name="connsiteY0" fmla="*/ 1466430 h 1466429"/>
                <a:gd name="connsiteX1" fmla="*/ 747897 w 1892658"/>
                <a:gd name="connsiteY1" fmla="*/ 1466430 h 1466429"/>
                <a:gd name="connsiteX2" fmla="*/ 1892658 w 1892658"/>
                <a:gd name="connsiteY2" fmla="*/ 0 h 1466429"/>
                <a:gd name="connsiteX3" fmla="*/ 1144758 w 1892658"/>
                <a:gd name="connsiteY3" fmla="*/ 0 h 1466429"/>
                <a:gd name="connsiteX4" fmla="*/ 0 w 1892658"/>
                <a:gd name="connsiteY4" fmla="*/ 1466430 h 146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658" h="1466429">
                  <a:moveTo>
                    <a:pt x="0" y="1466430"/>
                  </a:moveTo>
                  <a:lnTo>
                    <a:pt x="747897" y="1466430"/>
                  </a:lnTo>
                  <a:lnTo>
                    <a:pt x="1892658" y="0"/>
                  </a:lnTo>
                  <a:lnTo>
                    <a:pt x="1144758" y="0"/>
                  </a:lnTo>
                  <a:lnTo>
                    <a:pt x="0" y="1466430"/>
                  </a:lnTo>
                </a:path>
              </a:pathLst>
            </a:custGeom>
            <a:noFill/>
            <a:ln w="4667" cap="rnd">
              <a:solidFill>
                <a:srgbClr val="000000">
                  <a:alpha val="50000"/>
                </a:srgbClr>
              </a:solidFill>
              <a:prstDash val="solid"/>
              <a:round/>
            </a:ln>
          </p:spPr>
          <p:txBody>
            <a:bodyPr rtlCol="0" anchor="ctr"/>
            <a:lstStyle/>
            <a:p>
              <a:endParaRPr lang="en-DE"/>
            </a:p>
          </p:txBody>
        </p:sp>
      </p:grpSp>
      <p:grpSp>
        <p:nvGrpSpPr>
          <p:cNvPr id="179" name="Group 178">
            <a:extLst>
              <a:ext uri="{FF2B5EF4-FFF2-40B4-BE49-F238E27FC236}">
                <a16:creationId xmlns:a16="http://schemas.microsoft.com/office/drawing/2014/main" id="{67764BBF-8A2B-060C-6768-3ED68A1E8EE2}"/>
              </a:ext>
            </a:extLst>
          </p:cNvPr>
          <p:cNvGrpSpPr/>
          <p:nvPr/>
        </p:nvGrpSpPr>
        <p:grpSpPr>
          <a:xfrm>
            <a:off x="5825885" y="3091044"/>
            <a:ext cx="42124" cy="958058"/>
            <a:chOff x="5825885" y="3091044"/>
            <a:chExt cx="42124" cy="958058"/>
          </a:xfrm>
        </p:grpSpPr>
        <p:sp>
          <p:nvSpPr>
            <p:cNvPr id="174" name="Freeform 173">
              <a:extLst>
                <a:ext uri="{FF2B5EF4-FFF2-40B4-BE49-F238E27FC236}">
                  <a16:creationId xmlns:a16="http://schemas.microsoft.com/office/drawing/2014/main" id="{3672E4EF-FE5B-9B74-B4AE-A57253522A67}"/>
                </a:ext>
              </a:extLst>
            </p:cNvPr>
            <p:cNvSpPr/>
            <p:nvPr/>
          </p:nvSpPr>
          <p:spPr>
            <a:xfrm>
              <a:off x="5846947" y="3091044"/>
              <a:ext cx="1170" cy="958058"/>
            </a:xfrm>
            <a:custGeom>
              <a:avLst/>
              <a:gdLst>
                <a:gd name="connsiteX0" fmla="*/ 0 w 1170"/>
                <a:gd name="connsiteY0" fmla="*/ 958058 h 958058"/>
                <a:gd name="connsiteX1" fmla="*/ 0 w 1170"/>
                <a:gd name="connsiteY1" fmla="*/ 0 h 958058"/>
              </a:gdLst>
              <a:ahLst/>
              <a:cxnLst>
                <a:cxn ang="0">
                  <a:pos x="connsiteX0" y="connsiteY0"/>
                </a:cxn>
                <a:cxn ang="0">
                  <a:pos x="connsiteX1" y="connsiteY1"/>
                </a:cxn>
              </a:cxnLst>
              <a:rect l="l" t="t" r="r" b="b"/>
              <a:pathLst>
                <a:path w="1170" h="958058">
                  <a:moveTo>
                    <a:pt x="0" y="958058"/>
                  </a:moveTo>
                  <a:lnTo>
                    <a:pt x="0" y="0"/>
                  </a:lnTo>
                </a:path>
              </a:pathLst>
            </a:custGeom>
            <a:noFill/>
            <a:ln w="1400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1358A634-46DB-9EA7-D1AD-BC09641B3934}"/>
                </a:ext>
              </a:extLst>
            </p:cNvPr>
            <p:cNvSpPr/>
            <p:nvPr/>
          </p:nvSpPr>
          <p:spPr>
            <a:xfrm>
              <a:off x="5825885" y="3091044"/>
              <a:ext cx="42124" cy="42124"/>
            </a:xfrm>
            <a:custGeom>
              <a:avLst/>
              <a:gdLst>
                <a:gd name="connsiteX0" fmla="*/ 21062 w 42124"/>
                <a:gd name="connsiteY0" fmla="*/ 42125 h 42124"/>
                <a:gd name="connsiteX1" fmla="*/ 0 w 42124"/>
                <a:gd name="connsiteY1" fmla="*/ 42125 h 42124"/>
                <a:gd name="connsiteX2" fmla="*/ 21062 w 42124"/>
                <a:gd name="connsiteY2" fmla="*/ 0 h 42124"/>
                <a:gd name="connsiteX3" fmla="*/ 42125 w 42124"/>
                <a:gd name="connsiteY3" fmla="*/ 42125 h 42124"/>
              </a:gdLst>
              <a:ahLst/>
              <a:cxnLst>
                <a:cxn ang="0">
                  <a:pos x="connsiteX0" y="connsiteY0"/>
                </a:cxn>
                <a:cxn ang="0">
                  <a:pos x="connsiteX1" y="connsiteY1"/>
                </a:cxn>
                <a:cxn ang="0">
                  <a:pos x="connsiteX2" y="connsiteY2"/>
                </a:cxn>
                <a:cxn ang="0">
                  <a:pos x="connsiteX3" y="connsiteY3"/>
                </a:cxn>
              </a:cxnLst>
              <a:rect l="l" t="t" r="r" b="b"/>
              <a:pathLst>
                <a:path w="42124" h="42124">
                  <a:moveTo>
                    <a:pt x="21062" y="42125"/>
                  </a:moveTo>
                  <a:lnTo>
                    <a:pt x="0" y="42125"/>
                  </a:lnTo>
                  <a:lnTo>
                    <a:pt x="21062" y="0"/>
                  </a:lnTo>
                  <a:lnTo>
                    <a:pt x="42125" y="42125"/>
                  </a:lnTo>
                  <a:close/>
                </a:path>
              </a:pathLst>
            </a:custGeom>
            <a:solidFill>
              <a:srgbClr val="000000"/>
            </a:solidFill>
            <a:ln w="1167"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66F0E09D-23E1-4D69-F0E7-A8EE54924013}"/>
                </a:ext>
              </a:extLst>
            </p:cNvPr>
            <p:cNvSpPr/>
            <p:nvPr/>
          </p:nvSpPr>
          <p:spPr>
            <a:xfrm>
              <a:off x="5846947" y="3133168"/>
              <a:ext cx="1170" cy="915933"/>
            </a:xfrm>
            <a:custGeom>
              <a:avLst/>
              <a:gdLst>
                <a:gd name="connsiteX0" fmla="*/ 0 w 1170"/>
                <a:gd name="connsiteY0" fmla="*/ 0 h 915933"/>
                <a:gd name="connsiteX1" fmla="*/ 0 w 1170"/>
                <a:gd name="connsiteY1" fmla="*/ 915933 h 915933"/>
              </a:gdLst>
              <a:ahLst/>
              <a:cxnLst>
                <a:cxn ang="0">
                  <a:pos x="connsiteX0" y="connsiteY0"/>
                </a:cxn>
                <a:cxn ang="0">
                  <a:pos x="connsiteX1" y="connsiteY1"/>
                </a:cxn>
              </a:cxnLst>
              <a:rect l="l" t="t" r="r" b="b"/>
              <a:pathLst>
                <a:path w="1170" h="915933">
                  <a:moveTo>
                    <a:pt x="0" y="0"/>
                  </a:moveTo>
                  <a:lnTo>
                    <a:pt x="0" y="915933"/>
                  </a:lnTo>
                </a:path>
              </a:pathLst>
            </a:custGeom>
            <a:noFill/>
            <a:ln w="1400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BF6717BC-41D9-D327-994B-6CAA4197CF56}"/>
                </a:ext>
              </a:extLst>
            </p:cNvPr>
            <p:cNvSpPr/>
            <p:nvPr/>
          </p:nvSpPr>
          <p:spPr>
            <a:xfrm>
              <a:off x="5825885" y="4006971"/>
              <a:ext cx="42124" cy="42130"/>
            </a:xfrm>
            <a:custGeom>
              <a:avLst/>
              <a:gdLst>
                <a:gd name="connsiteX0" fmla="*/ 21062 w 42124"/>
                <a:gd name="connsiteY0" fmla="*/ 0 h 42130"/>
                <a:gd name="connsiteX1" fmla="*/ 42125 w 42124"/>
                <a:gd name="connsiteY1" fmla="*/ 0 h 42130"/>
                <a:gd name="connsiteX2" fmla="*/ 21062 w 42124"/>
                <a:gd name="connsiteY2" fmla="*/ 42131 h 42130"/>
                <a:gd name="connsiteX3" fmla="*/ 0 w 42124"/>
                <a:gd name="connsiteY3" fmla="*/ 0 h 42130"/>
              </a:gdLst>
              <a:ahLst/>
              <a:cxnLst>
                <a:cxn ang="0">
                  <a:pos x="connsiteX0" y="connsiteY0"/>
                </a:cxn>
                <a:cxn ang="0">
                  <a:pos x="connsiteX1" y="connsiteY1"/>
                </a:cxn>
                <a:cxn ang="0">
                  <a:pos x="connsiteX2" y="connsiteY2"/>
                </a:cxn>
                <a:cxn ang="0">
                  <a:pos x="connsiteX3" y="connsiteY3"/>
                </a:cxn>
              </a:cxnLst>
              <a:rect l="l" t="t" r="r" b="b"/>
              <a:pathLst>
                <a:path w="42124" h="42130">
                  <a:moveTo>
                    <a:pt x="21062" y="0"/>
                  </a:moveTo>
                  <a:lnTo>
                    <a:pt x="42125" y="0"/>
                  </a:lnTo>
                  <a:lnTo>
                    <a:pt x="21062" y="42131"/>
                  </a:lnTo>
                  <a:lnTo>
                    <a:pt x="0" y="0"/>
                  </a:lnTo>
                  <a:close/>
                </a:path>
              </a:pathLst>
            </a:custGeom>
            <a:solidFill>
              <a:srgbClr val="000000"/>
            </a:solidFill>
            <a:ln w="1167"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C6EF3F5B-F960-26DE-EA5F-76EBD19C052F}"/>
                </a:ext>
              </a:extLst>
            </p:cNvPr>
            <p:cNvSpPr/>
            <p:nvPr/>
          </p:nvSpPr>
          <p:spPr>
            <a:xfrm>
              <a:off x="5846947" y="3091044"/>
              <a:ext cx="1170" cy="915927"/>
            </a:xfrm>
            <a:custGeom>
              <a:avLst/>
              <a:gdLst>
                <a:gd name="connsiteX0" fmla="*/ 0 w 1170"/>
                <a:gd name="connsiteY0" fmla="*/ 915928 h 915927"/>
                <a:gd name="connsiteX1" fmla="*/ 0 w 1170"/>
                <a:gd name="connsiteY1" fmla="*/ 0 h 915927"/>
              </a:gdLst>
              <a:ahLst/>
              <a:cxnLst>
                <a:cxn ang="0">
                  <a:pos x="connsiteX0" y="connsiteY0"/>
                </a:cxn>
                <a:cxn ang="0">
                  <a:pos x="connsiteX1" y="connsiteY1"/>
                </a:cxn>
              </a:cxnLst>
              <a:rect l="l" t="t" r="r" b="b"/>
              <a:pathLst>
                <a:path w="1170" h="915927">
                  <a:moveTo>
                    <a:pt x="0" y="915928"/>
                  </a:moveTo>
                  <a:lnTo>
                    <a:pt x="0" y="0"/>
                  </a:lnTo>
                </a:path>
              </a:pathLst>
            </a:custGeom>
            <a:noFill/>
            <a:ln w="14002" cap="rnd">
              <a:solidFill>
                <a:srgbClr val="000000"/>
              </a:solidFill>
              <a:prstDash val="solid"/>
              <a:round/>
            </a:ln>
          </p:spPr>
          <p:txBody>
            <a:bodyPr rtlCol="0" anchor="ctr"/>
            <a:lstStyle/>
            <a:p>
              <a:endParaRPr lang="en-DE"/>
            </a:p>
          </p:txBody>
        </p:sp>
      </p:grpSp>
    </p:spTree>
    <p:extLst>
      <p:ext uri="{BB962C8B-B14F-4D97-AF65-F5344CB8AC3E}">
        <p14:creationId xmlns:p14="http://schemas.microsoft.com/office/powerpoint/2010/main" val="330687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dissolve">
                                      <p:cBhvr>
                                        <p:cTn id="20" dur="500"/>
                                        <p:tgtEl>
                                          <p:spTgt spid="10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500"/>
                                        <p:tgtEl>
                                          <p:spTgt spid="7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par>
                                <p:cTn id="31" presetID="22" presetClass="entr" presetSubtype="2"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wipe(right)">
                                      <p:cBhvr>
                                        <p:cTn id="33" dur="500"/>
                                        <p:tgtEl>
                                          <p:spTgt spid="107"/>
                                        </p:tgtEl>
                                      </p:cBhvr>
                                    </p:animEffect>
                                  </p:childTnLst>
                                </p:cTn>
                              </p:par>
                              <p:par>
                                <p:cTn id="34" presetID="22" presetClass="entr" presetSubtype="1"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wipe(up)">
                                      <p:cBhvr>
                                        <p:cTn id="36" dur="500"/>
                                        <p:tgtEl>
                                          <p:spTgt spid="104"/>
                                        </p:tgtEl>
                                      </p:cBhvr>
                                    </p:animEffect>
                                  </p:childTnLst>
                                </p:cTn>
                              </p:par>
                              <p:par>
                                <p:cTn id="37" presetID="22" presetClass="entr" presetSubtype="1"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wipe(up)">
                                      <p:cBhvr>
                                        <p:cTn id="39" dur="500"/>
                                        <p:tgtEl>
                                          <p:spTgt spid="105"/>
                                        </p:tgtEl>
                                      </p:cBhvr>
                                    </p:animEffect>
                                  </p:childTnLst>
                                </p:cTn>
                              </p:par>
                              <p:par>
                                <p:cTn id="40" presetID="9" presetClass="entr" presetSubtype="0"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dissolve">
                                      <p:cBhvr>
                                        <p:cTn id="42" dur="500"/>
                                        <p:tgtEl>
                                          <p:spTgt spid="100"/>
                                        </p:tgtEl>
                                      </p:cBhvr>
                                    </p:animEffect>
                                  </p:childTnLst>
                                </p:cTn>
                              </p:par>
                              <p:par>
                                <p:cTn id="43" presetID="9"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dissolve">
                                      <p:cBhvr>
                                        <p:cTn id="45" dur="500"/>
                                        <p:tgtEl>
                                          <p:spTgt spid="10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wipe(down)">
                                      <p:cBhvr>
                                        <p:cTn id="50" dur="500"/>
                                        <p:tgtEl>
                                          <p:spTgt spid="108"/>
                                        </p:tgtEl>
                                      </p:cBhvr>
                                    </p:animEffect>
                                  </p:childTnLst>
                                </p:cTn>
                              </p:par>
                              <p:par>
                                <p:cTn id="51" presetID="22" presetClass="entr" presetSubtype="1"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wipe(up)">
                                      <p:cBhvr>
                                        <p:cTn id="53" dur="500"/>
                                        <p:tgtEl>
                                          <p:spTgt spid="102"/>
                                        </p:tgtEl>
                                      </p:cBhvr>
                                    </p:animEffect>
                                  </p:childTnLst>
                                </p:cTn>
                              </p:par>
                              <p:par>
                                <p:cTn id="54" presetID="9"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dissolve">
                                      <p:cBhvr>
                                        <p:cTn id="56" dur="500"/>
                                        <p:tgtEl>
                                          <p:spTgt spid="9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
                                            <p:txEl>
                                              <p:pRg st="2" end="2"/>
                                            </p:txEl>
                                          </p:spTgt>
                                        </p:tgtEl>
                                        <p:attrNameLst>
                                          <p:attrName>style.visibility</p:attrName>
                                        </p:attrNameLst>
                                      </p:cBhvr>
                                      <p:to>
                                        <p:strVal val="visible"/>
                                      </p:to>
                                    </p:set>
                                    <p:animEffect transition="in" filter="dissolve">
                                      <p:cBhvr>
                                        <p:cTn id="61" dur="500"/>
                                        <p:tgtEl>
                                          <p:spTgt spid="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81"/>
                                        </p:tgtEl>
                                        <p:attrNameLst>
                                          <p:attrName>style.visibility</p:attrName>
                                        </p:attrNameLst>
                                      </p:cBhvr>
                                      <p:to>
                                        <p:strVal val="visible"/>
                                      </p:to>
                                    </p:set>
                                    <p:animEffect transition="in" filter="dissolve">
                                      <p:cBhvr>
                                        <p:cTn id="66" dur="500"/>
                                        <p:tgtEl>
                                          <p:spTgt spid="18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80"/>
                                        </p:tgtEl>
                                        <p:attrNameLst>
                                          <p:attrName>style.visibility</p:attrName>
                                        </p:attrNameLst>
                                      </p:cBhvr>
                                      <p:to>
                                        <p:strVal val="visible"/>
                                      </p:to>
                                    </p:set>
                                    <p:animEffect transition="in" filter="wipe(left)">
                                      <p:cBhvr>
                                        <p:cTn id="71" dur="500"/>
                                        <p:tgtEl>
                                          <p:spTgt spid="180"/>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
                                            <p:txEl>
                                              <p:pRg st="3" end="3"/>
                                            </p:txEl>
                                          </p:spTgt>
                                        </p:tgtEl>
                                        <p:attrNameLst>
                                          <p:attrName>style.visibility</p:attrName>
                                        </p:attrNameLst>
                                      </p:cBhvr>
                                      <p:to>
                                        <p:strVal val="visible"/>
                                      </p:to>
                                    </p:set>
                                    <p:animEffect transition="in" filter="dissolve">
                                      <p:cBhvr>
                                        <p:cTn id="76" dur="500"/>
                                        <p:tgtEl>
                                          <p:spTgt spid="2">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wipe(down)">
                                      <p:cBhvr>
                                        <p:cTn id="81"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26167</TotalTime>
  <Words>1887</Words>
  <Application>Microsoft Macintosh PowerPoint</Application>
  <PresentationFormat>On-screen Show (16:9)</PresentationFormat>
  <Paragraphs>208</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Cambria Math</vt:lpstr>
      <vt:lpstr>Courier New</vt:lpstr>
      <vt:lpstr>Neo Sans Pro</vt:lpstr>
      <vt:lpstr>Open Sans</vt:lpstr>
      <vt:lpstr>Verdana</vt:lpstr>
      <vt:lpstr>TEMPLATE DEF Faculty v2022</vt:lpstr>
      <vt:lpstr>Mathe III</vt:lpstr>
      <vt:lpstr>Überblick</vt:lpstr>
      <vt:lpstr>Überblick</vt:lpstr>
      <vt:lpstr>Motivation</vt:lpstr>
      <vt:lpstr>Stichprobe und Modell</vt:lpstr>
      <vt:lpstr>Konfidenzintervall</vt:lpstr>
      <vt:lpstr>Beispiel: Konfidenzintervalle</vt:lpstr>
      <vt:lpstr>Überblick</vt:lpstr>
      <vt:lpstr>Konstruktion von Konfidenzintervallen</vt:lpstr>
      <vt:lpstr>Überblick</vt:lpstr>
      <vt:lpstr>Konfidenzintervalle für den Erwartungswert</vt:lpstr>
      <vt:lpstr>Zweiseitiges Konfidenzintervall für den Erwartungswert</vt:lpstr>
      <vt:lpstr>Einseitige Konfidenzintervalle für den Erwartungswert</vt:lpstr>
      <vt:lpstr>Einseitige Konfidenzintervalle für den Erwartungswert</vt:lpstr>
      <vt:lpstr>Einseitige Konfidenzintervalle für den Erwartungswert</vt:lpstr>
      <vt:lpstr>Konfidenzintervalle für den Erwartungswert</vt:lpstr>
      <vt:lpstr>Konfidenzintervalle für den Erwartungswert ohne Varianz</vt:lpstr>
      <vt:lpstr>Überblick</vt:lpstr>
      <vt:lpstr>Konfidenzintervalle für die Varianz</vt:lpstr>
      <vt:lpstr>Konfidenzintervalle für die Varianz</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308</cp:revision>
  <cp:lastPrinted>2014-05-07T12:19:03Z</cp:lastPrinted>
  <dcterms:created xsi:type="dcterms:W3CDTF">2022-08-10T08:10:37Z</dcterms:created>
  <dcterms:modified xsi:type="dcterms:W3CDTF">2023-12-15T08:47:42Z</dcterms:modified>
</cp:coreProperties>
</file>